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81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6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39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8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3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3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2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5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86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7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9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7CAAD57-9AB8-48B9-A27B-49D27E080C46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47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7CAAD57-9AB8-48B9-A27B-49D27E080C46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072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74E47-3576-8D46-D55C-547ED5A99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Конвертор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D419AE-1690-21C7-485C-1FD6DDC1E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Подготовленно Ивлевым Глебом</a:t>
            </a:r>
          </a:p>
        </p:txBody>
      </p:sp>
    </p:spTree>
    <p:extLst>
      <p:ext uri="{BB962C8B-B14F-4D97-AF65-F5344CB8AC3E}">
        <p14:creationId xmlns:p14="http://schemas.microsoft.com/office/powerpoint/2010/main" val="230630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8129B-FF23-57EE-9A95-11173B27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9BEEC-5787-87C0-C537-07C4F9DB8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81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CAE6F-35B0-757C-5775-7B01CD24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Импортируемые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B724F-ECBE-7229-0F63-56F20C2E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27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7FF6D-49DE-795E-A361-AA42AD02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Исходники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CE64974-7B3F-8794-B999-395BD60BD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18" y="2715163"/>
            <a:ext cx="3636963" cy="3636963"/>
          </a:xfrm>
        </p:spPr>
      </p:pic>
    </p:spTree>
    <p:extLst>
      <p:ext uri="{BB962C8B-B14F-4D97-AF65-F5344CB8AC3E}">
        <p14:creationId xmlns:p14="http://schemas.microsoft.com/office/powerpoint/2010/main" val="2870974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30</TotalTime>
  <Words>9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Цитаты</vt:lpstr>
      <vt:lpstr>Конвертор</vt:lpstr>
      <vt:lpstr>Цель проекта</vt:lpstr>
      <vt:lpstr>Импортируемые модули</vt:lpstr>
      <vt:lpstr>Презентация PowerPoint</vt:lpstr>
      <vt:lpstr>Исходники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Глеб Ивлев</dc:creator>
  <cp:lastModifiedBy>Глеб Ивлев</cp:lastModifiedBy>
  <cp:revision>1</cp:revision>
  <dcterms:created xsi:type="dcterms:W3CDTF">2024-11-09T16:07:10Z</dcterms:created>
  <dcterms:modified xsi:type="dcterms:W3CDTF">2024-11-09T16:38:32Z</dcterms:modified>
</cp:coreProperties>
</file>