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0DB98-0BBC-4A80-BA1E-E2FD1C86C274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56FC-46E2-413A-9151-0F54F96E1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8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81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5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3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3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0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6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7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7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7CAAD57-9AB8-48B9-A27B-49D27E080C46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B1F8C9-7A5F-47E0-8B47-4039EB99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7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74E47-3576-8D46-D55C-547ED5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419AE-1690-21C7-485C-1FD6DDC1E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Подготовленно Ивлевым Глебом</a:t>
            </a:r>
          </a:p>
        </p:txBody>
      </p:sp>
    </p:spTree>
    <p:extLst>
      <p:ext uri="{BB962C8B-B14F-4D97-AF65-F5344CB8AC3E}">
        <p14:creationId xmlns:p14="http://schemas.microsoft.com/office/powerpoint/2010/main" val="230630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129B-FF23-57EE-9A95-11173B27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9BEEC-5787-87C0-C537-07C4F9DB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642824" cy="3636511"/>
          </a:xfrm>
        </p:spPr>
        <p:txBody>
          <a:bodyPr/>
          <a:lstStyle/>
          <a:p>
            <a:r>
              <a:rPr lang="ru-RU" b="0" i="0" dirty="0">
                <a:solidFill>
                  <a:srgbClr val="F0F6FC"/>
                </a:solidFill>
                <a:effectLst/>
                <a:latin typeface="-apple-system"/>
              </a:rPr>
              <a:t>Целью данного проекта является разработка простого и удобного инструмента для конвертации изображений, который может быть использован как профессионалами, так и любителями.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2DD934-2AD4-98F8-7D35-07FC9E55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81" y="2331122"/>
            <a:ext cx="1864359" cy="18643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DC57FA-B8ED-1369-FA18-94632E9E0A8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9" y="2331121"/>
            <a:ext cx="1864360" cy="18643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3DB1B4-4E5F-BEE6-1E20-B1C20DE883B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877" y="4723517"/>
            <a:ext cx="2004943" cy="200494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903743-CE3E-9B68-AB7E-AE3CE71EC06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796" y="4723517"/>
            <a:ext cx="2004943" cy="2004943"/>
          </a:xfrm>
          <a:prstGeom prst="rect">
            <a:avLst/>
          </a:prstGeom>
        </p:spPr>
      </p:pic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A2EAA4F5-086A-AA86-C065-B42DCA663D19}"/>
              </a:ext>
            </a:extLst>
          </p:cNvPr>
          <p:cNvSpPr/>
          <p:nvPr/>
        </p:nvSpPr>
        <p:spPr>
          <a:xfrm>
            <a:off x="7823957" y="3284220"/>
            <a:ext cx="1218316" cy="289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EC80229A-3B8E-BA8E-6946-F07075BA41E5}"/>
              </a:ext>
            </a:extLst>
          </p:cNvPr>
          <p:cNvSpPr/>
          <p:nvPr/>
        </p:nvSpPr>
        <p:spPr>
          <a:xfrm>
            <a:off x="7823957" y="5695459"/>
            <a:ext cx="1218316" cy="326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CAE6F-35B0-757C-5775-7B01CD24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Импортируемые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B724F-ECBE-7229-0F63-56F20C2E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2102458" cy="4534454"/>
          </a:xfrm>
        </p:spPr>
        <p:txBody>
          <a:bodyPr/>
          <a:lstStyle/>
          <a:p>
            <a:r>
              <a:rPr lang="en-US" dirty="0"/>
              <a:t>PyQt6</a:t>
            </a:r>
          </a:p>
          <a:p>
            <a:r>
              <a:rPr lang="en-US" dirty="0"/>
              <a:t>Pillow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sys</a:t>
            </a:r>
            <a:endParaRPr lang="ru-RU" dirty="0"/>
          </a:p>
          <a:p>
            <a:r>
              <a:rPr lang="en-US" dirty="0"/>
              <a:t>csv</a:t>
            </a:r>
          </a:p>
          <a:p>
            <a:r>
              <a:rPr lang="en-US" dirty="0"/>
              <a:t>datetime</a:t>
            </a:r>
          </a:p>
          <a:p>
            <a:r>
              <a:rPr lang="en-US" dirty="0"/>
              <a:t>sqlite3</a:t>
            </a:r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BBA07-3727-F3CB-0C41-301B14DC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018" y="2300322"/>
            <a:ext cx="1410051" cy="15457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1F66C-EB0E-9DD9-8284-28921B3C7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23" y="2878557"/>
            <a:ext cx="2262440" cy="2319429"/>
          </a:xfrm>
          <a:prstGeom prst="rect">
            <a:avLst/>
          </a:prstGeom>
        </p:spPr>
      </p:pic>
      <p:pic>
        <p:nvPicPr>
          <p:cNvPr id="9" name="Google Shape;69;p15">
            <a:extLst>
              <a:ext uri="{FF2B5EF4-FFF2-40B4-BE49-F238E27FC236}">
                <a16:creationId xmlns:a16="http://schemas.microsoft.com/office/drawing/2014/main" id="{CFC56992-0EBF-7400-6ECA-F24E39E4C8B6}"/>
              </a:ext>
            </a:extLst>
          </p:cNvPr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5666743" y="4506441"/>
            <a:ext cx="2250300" cy="225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9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F1B47-9541-49CA-599F-D49CE1E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CEDA70-B428-B718-16FE-95630D7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39" y="2590310"/>
            <a:ext cx="3629637" cy="32145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5F5869-4D0C-F403-5CE7-13B9D4550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4525697"/>
            <a:ext cx="2894050" cy="96075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FAC32C-4784-B7DA-8118-8AA27562C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3" y="2959769"/>
            <a:ext cx="2858829" cy="960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6C16BA3-3B18-C6E6-6F39-986DEF04403F}"/>
              </a:ext>
            </a:extLst>
          </p:cNvPr>
          <p:cNvSpPr txBox="1"/>
          <p:nvPr/>
        </p:nvSpPr>
        <p:spPr>
          <a:xfrm>
            <a:off x="4525066" y="2133651"/>
            <a:ext cx="270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файлов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7C4A06-82F1-41BD-D174-BCDD2137BEDB}"/>
              </a:ext>
            </a:extLst>
          </p:cNvPr>
          <p:cNvSpPr txBox="1"/>
          <p:nvPr/>
        </p:nvSpPr>
        <p:spPr>
          <a:xfrm>
            <a:off x="6836237" y="5774310"/>
            <a:ext cx="198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Возможен </a:t>
            </a:r>
            <a:endParaRPr lang="en-US" dirty="0"/>
          </a:p>
          <a:p>
            <a:r>
              <a:rPr lang="en-US" dirty="0"/>
              <a:t>Drag and Drop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84D44-6ED9-FC64-6A3C-BDE4BEF18641}"/>
              </a:ext>
            </a:extLst>
          </p:cNvPr>
          <p:cNvSpPr txBox="1"/>
          <p:nvPr/>
        </p:nvSpPr>
        <p:spPr>
          <a:xfrm>
            <a:off x="8592447" y="1880473"/>
            <a:ext cx="317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Просмотр истории конвертаций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846E1-D27F-6454-23BA-B7C9616E530E}"/>
              </a:ext>
            </a:extLst>
          </p:cNvPr>
          <p:cNvSpPr txBox="1"/>
          <p:nvPr/>
        </p:nvSpPr>
        <p:spPr>
          <a:xfrm>
            <a:off x="664922" y="2267145"/>
            <a:ext cx="274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конечной директории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161E7F-B8AB-830D-0D2F-7916963D8373}"/>
              </a:ext>
            </a:extLst>
          </p:cNvPr>
          <p:cNvSpPr txBox="1"/>
          <p:nvPr/>
        </p:nvSpPr>
        <p:spPr>
          <a:xfrm>
            <a:off x="3184726" y="5764481"/>
            <a:ext cx="356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конечного формата и прозрачности (только </a:t>
            </a:r>
            <a:r>
              <a:rPr lang="en-US" dirty="0"/>
              <a:t>PNG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BED837-F040-D5C9-2A78-EA9DCFEB3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87" y="2913476"/>
            <a:ext cx="2467753" cy="25680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06CC53-4FED-18E6-95FC-ADF2BB6AF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49" y="5865640"/>
            <a:ext cx="1628644" cy="8604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E04408-5806-A61E-834C-F43DC9B16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6605" y="5865641"/>
            <a:ext cx="1197536" cy="860415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915B543-BBF3-A18A-F124-8BAE3198F4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0054" y="2913476"/>
            <a:ext cx="2453134" cy="2573288"/>
          </a:xfrm>
          <a:prstGeom prst="rect">
            <a:avLst/>
          </a:prstGeom>
        </p:spPr>
      </p:pic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213EED80-A7F1-2E17-7BA6-114E22081C3E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8342940" y="4197510"/>
            <a:ext cx="151999" cy="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7C138DC-0B82-0EA3-BAC5-6031EB65C42B}"/>
              </a:ext>
            </a:extLst>
          </p:cNvPr>
          <p:cNvCxnSpPr>
            <a:cxnSpLocks/>
            <a:stCxn id="4" idx="1"/>
            <a:endCxn id="49" idx="3"/>
          </p:cNvCxnSpPr>
          <p:nvPr/>
        </p:nvCxnSpPr>
        <p:spPr>
          <a:xfrm rot="10800000" flipV="1">
            <a:off x="5723189" y="4197510"/>
            <a:ext cx="151999" cy="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D6AAD3C-783E-387F-E2BC-5C7FAF5BAA2B}"/>
              </a:ext>
            </a:extLst>
          </p:cNvPr>
          <p:cNvCxnSpPr>
            <a:cxnSpLocks/>
            <a:stCxn id="49" idx="1"/>
            <a:endCxn id="24" idx="3"/>
          </p:cNvCxnSpPr>
          <p:nvPr/>
        </p:nvCxnSpPr>
        <p:spPr>
          <a:xfrm rot="10800000">
            <a:off x="3007662" y="3440146"/>
            <a:ext cx="262392" cy="759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: уступ 66">
            <a:extLst>
              <a:ext uri="{FF2B5EF4-FFF2-40B4-BE49-F238E27FC236}">
                <a16:creationId xmlns:a16="http://schemas.microsoft.com/office/drawing/2014/main" id="{B7C9EC74-A6D3-AC27-1C00-2DF30507898C}"/>
              </a:ext>
            </a:extLst>
          </p:cNvPr>
          <p:cNvCxnSpPr>
            <a:cxnSpLocks/>
            <a:stCxn id="49" idx="1"/>
            <a:endCxn id="23" idx="3"/>
          </p:cNvCxnSpPr>
          <p:nvPr/>
        </p:nvCxnSpPr>
        <p:spPr>
          <a:xfrm rot="10800000" flipV="1">
            <a:off x="3042884" y="4200120"/>
            <a:ext cx="227171" cy="805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: уступ 95">
            <a:extLst>
              <a:ext uri="{FF2B5EF4-FFF2-40B4-BE49-F238E27FC236}">
                <a16:creationId xmlns:a16="http://schemas.microsoft.com/office/drawing/2014/main" id="{5A8AC830-FA23-DD41-2092-A24F8C7D6D31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1072921" y="5342702"/>
            <a:ext cx="379189" cy="6666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BB67EE0E-484F-A267-26B0-93092B8C0CFA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 rot="16200000" flipH="1">
            <a:off x="1896020" y="5186288"/>
            <a:ext cx="379190" cy="979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7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150725-402B-476C-D332-1218261A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20" y="180996"/>
            <a:ext cx="4671180" cy="38210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861C8F-313D-ECEC-73E0-8F7EB094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77" y="180996"/>
            <a:ext cx="3879487" cy="660122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BBB5B0-633C-5D36-ECEE-1275A9D3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93" y="4594702"/>
            <a:ext cx="6034906" cy="15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FF6D-49DE-795E-A361-AA42AD02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BD4962-78BB-EA01-FA02-194EAD1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630867" cy="3636511"/>
          </a:xfrm>
        </p:spPr>
        <p:txBody>
          <a:bodyPr/>
          <a:lstStyle/>
          <a:p>
            <a:r>
              <a:rPr lang="ru-RU" dirty="0"/>
              <a:t>Исходники</a:t>
            </a:r>
          </a:p>
        </p:txBody>
      </p:sp>
      <p:pic>
        <p:nvPicPr>
          <p:cNvPr id="7" name="Объект 8">
            <a:extLst>
              <a:ext uri="{FF2B5EF4-FFF2-40B4-BE49-F238E27FC236}">
                <a16:creationId xmlns:a16="http://schemas.microsoft.com/office/drawing/2014/main" id="{57FA9DCE-6774-5EC4-49F8-299463B0A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62" y="2221835"/>
            <a:ext cx="3636963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0974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416</TotalTime>
  <Words>66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Century Gothic</vt:lpstr>
      <vt:lpstr>Wingdings 2</vt:lpstr>
      <vt:lpstr>Цитаты</vt:lpstr>
      <vt:lpstr>Конвертер</vt:lpstr>
      <vt:lpstr>Цель проекта</vt:lpstr>
      <vt:lpstr>Импортируемые модули</vt:lpstr>
      <vt:lpstr>Функционал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Глеб Ивлев</dc:creator>
  <cp:lastModifiedBy>Глеб Ивлев</cp:lastModifiedBy>
  <cp:revision>4</cp:revision>
  <dcterms:created xsi:type="dcterms:W3CDTF">2024-11-09T16:07:10Z</dcterms:created>
  <dcterms:modified xsi:type="dcterms:W3CDTF">2024-11-18T18:12:09Z</dcterms:modified>
</cp:coreProperties>
</file>