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0DB98-0BBC-4A80-BA1E-E2FD1C86C274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856FC-46E2-413A-9151-0F54F96E16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980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AD57-9AB8-48B9-A27B-49D27E080C46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810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AD57-9AB8-48B9-A27B-49D27E080C46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565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AD57-9AB8-48B9-A27B-49D27E080C46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394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AD57-9AB8-48B9-A27B-49D27E080C46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6588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AD57-9AB8-48B9-A27B-49D27E080C46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133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AD57-9AB8-48B9-A27B-49D27E080C46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389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AD57-9AB8-48B9-A27B-49D27E080C46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05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AD57-9AB8-48B9-A27B-49D27E080C46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249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AD57-9AB8-48B9-A27B-49D27E080C46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55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AD57-9AB8-48B9-A27B-49D27E080C46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866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AD57-9AB8-48B9-A27B-49D27E080C46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012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AD57-9AB8-48B9-A27B-49D27E080C46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117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AD57-9AB8-48B9-A27B-49D27E080C46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1974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7CAAD57-9AB8-48B9-A27B-49D27E080C46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47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7CAAD57-9AB8-48B9-A27B-49D27E080C46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0720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874E47-3576-8D46-D55C-547ED5A99D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Конвертер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FD419AE-1690-21C7-485C-1FD6DDC1EA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Подготовленно Ивлевым Глебом</a:t>
            </a:r>
          </a:p>
        </p:txBody>
      </p:sp>
    </p:spTree>
    <p:extLst>
      <p:ext uri="{BB962C8B-B14F-4D97-AF65-F5344CB8AC3E}">
        <p14:creationId xmlns:p14="http://schemas.microsoft.com/office/powerpoint/2010/main" val="230630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D8129B-FF23-57EE-9A95-11173B27D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19BEEC-5787-87C0-C537-07C4F9DB8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3642824" cy="3636511"/>
          </a:xfrm>
        </p:spPr>
        <p:txBody>
          <a:bodyPr/>
          <a:lstStyle/>
          <a:p>
            <a:r>
              <a:rPr lang="ru-RU" b="0" i="0" dirty="0">
                <a:solidFill>
                  <a:srgbClr val="F0F6FC"/>
                </a:solidFill>
                <a:effectLst/>
                <a:latin typeface="-apple-system"/>
              </a:rPr>
              <a:t>Целью данного проекта является разработка простого и удобного инструмента для конвертации изображений, который может быть использован как профессионалами, так и любителями.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F2DD934-2AD4-98F8-7D35-07FC9E55333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381" y="2331122"/>
            <a:ext cx="1864359" cy="186435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FDC57FA-B8ED-1369-FA18-94632E9E0A8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169" y="2331121"/>
            <a:ext cx="1864360" cy="186436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23DB1B4-4E5F-BEE6-1E20-B1C20DE883B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877" y="4723517"/>
            <a:ext cx="2004943" cy="2004943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0903743-CE3E-9B68-AB7E-AE3CE71EC06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796" y="4723517"/>
            <a:ext cx="2004943" cy="2004943"/>
          </a:xfrm>
          <a:prstGeom prst="rect">
            <a:avLst/>
          </a:prstGeom>
        </p:spPr>
      </p:pic>
      <p:sp>
        <p:nvSpPr>
          <p:cNvPr id="20" name="Стрелка: вправо 19">
            <a:extLst>
              <a:ext uri="{FF2B5EF4-FFF2-40B4-BE49-F238E27FC236}">
                <a16:creationId xmlns:a16="http://schemas.microsoft.com/office/drawing/2014/main" id="{A2EAA4F5-086A-AA86-C065-B42DCA663D19}"/>
              </a:ext>
            </a:extLst>
          </p:cNvPr>
          <p:cNvSpPr/>
          <p:nvPr/>
        </p:nvSpPr>
        <p:spPr>
          <a:xfrm>
            <a:off x="7823957" y="3284220"/>
            <a:ext cx="1218316" cy="3266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: вправо 20">
            <a:extLst>
              <a:ext uri="{FF2B5EF4-FFF2-40B4-BE49-F238E27FC236}">
                <a16:creationId xmlns:a16="http://schemas.microsoft.com/office/drawing/2014/main" id="{EC80229A-3B8E-BA8E-6946-F07075BA41E5}"/>
              </a:ext>
            </a:extLst>
          </p:cNvPr>
          <p:cNvSpPr/>
          <p:nvPr/>
        </p:nvSpPr>
        <p:spPr>
          <a:xfrm>
            <a:off x="7823957" y="5695459"/>
            <a:ext cx="1218316" cy="3266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81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CAE6F-35B0-757C-5775-7B01CD24C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Импортируемые модули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5B724F-ECBE-7229-0F63-56F20C2E8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2102458" cy="4534454"/>
          </a:xfrm>
        </p:spPr>
        <p:txBody>
          <a:bodyPr/>
          <a:lstStyle/>
          <a:p>
            <a:r>
              <a:rPr lang="en-US" dirty="0"/>
              <a:t>PyQt6</a:t>
            </a:r>
          </a:p>
          <a:p>
            <a:r>
              <a:rPr lang="en-US" dirty="0"/>
              <a:t>Pillow</a:t>
            </a:r>
          </a:p>
          <a:p>
            <a:r>
              <a:rPr lang="en-US" dirty="0" err="1"/>
              <a:t>os</a:t>
            </a:r>
            <a:endParaRPr lang="en-US" dirty="0"/>
          </a:p>
          <a:p>
            <a:r>
              <a:rPr lang="en-US" dirty="0"/>
              <a:t>sys</a:t>
            </a:r>
            <a:endParaRPr lang="ru-RU" dirty="0"/>
          </a:p>
          <a:p>
            <a:r>
              <a:rPr lang="en-US" dirty="0"/>
              <a:t>csv</a:t>
            </a:r>
          </a:p>
          <a:p>
            <a:r>
              <a:rPr lang="en-US" dirty="0"/>
              <a:t>datetime</a:t>
            </a:r>
          </a:p>
          <a:p>
            <a:r>
              <a:rPr lang="en-US" dirty="0"/>
              <a:t>sqlite3</a:t>
            </a:r>
          </a:p>
          <a:p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FEBBA07-3727-F3CB-0C41-301B14DCE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018" y="2300322"/>
            <a:ext cx="1410051" cy="154576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41F66C-EB0E-9DD9-8284-28921B3C70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023" y="2878557"/>
            <a:ext cx="2262440" cy="2319429"/>
          </a:xfrm>
          <a:prstGeom prst="rect">
            <a:avLst/>
          </a:prstGeom>
        </p:spPr>
      </p:pic>
      <p:pic>
        <p:nvPicPr>
          <p:cNvPr id="9" name="Google Shape;69;p15">
            <a:extLst>
              <a:ext uri="{FF2B5EF4-FFF2-40B4-BE49-F238E27FC236}">
                <a16:creationId xmlns:a16="http://schemas.microsoft.com/office/drawing/2014/main" id="{CFC56992-0EBF-7400-6ECA-F24E39E4C8B6}"/>
              </a:ext>
            </a:extLst>
          </p:cNvPr>
          <p:cNvPicPr/>
          <p:nvPr/>
        </p:nvPicPr>
        <p:blipFill>
          <a:blip r:embed="rId4">
            <a:alphaModFix/>
          </a:blip>
          <a:stretch/>
        </p:blipFill>
        <p:spPr bwMode="auto">
          <a:xfrm>
            <a:off x="5666743" y="4506441"/>
            <a:ext cx="2250300" cy="2250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696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6F1B47-9541-49CA-599F-D49CE1EBE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</a:t>
            </a: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06CEDA70-B428-B718-16FE-95630D793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939" y="2590310"/>
            <a:ext cx="3629637" cy="3214546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05F5869-4D0C-F403-5CE7-13B9D45500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22" y="4525697"/>
            <a:ext cx="2894050" cy="960754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E6FAC32C-4784-B7DA-8118-8AA27562C7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3" y="2959769"/>
            <a:ext cx="2858829" cy="96075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6C16BA3-3B18-C6E6-6F39-986DEF04403F}"/>
              </a:ext>
            </a:extLst>
          </p:cNvPr>
          <p:cNvSpPr txBox="1"/>
          <p:nvPr/>
        </p:nvSpPr>
        <p:spPr>
          <a:xfrm>
            <a:off x="4525066" y="2133651"/>
            <a:ext cx="2700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Добавление файлов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47C4A06-82F1-41BD-D174-BCDD2137BEDB}"/>
              </a:ext>
            </a:extLst>
          </p:cNvPr>
          <p:cNvSpPr txBox="1"/>
          <p:nvPr/>
        </p:nvSpPr>
        <p:spPr>
          <a:xfrm>
            <a:off x="6836237" y="5774310"/>
            <a:ext cx="198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Возможен </a:t>
            </a:r>
            <a:endParaRPr lang="en-US" dirty="0"/>
          </a:p>
          <a:p>
            <a:r>
              <a:rPr lang="en-US" dirty="0"/>
              <a:t>Drag and Drop</a:t>
            </a:r>
            <a:endParaRPr lang="ru-R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184D44-6ED9-FC64-6A3C-BDE4BEF18641}"/>
              </a:ext>
            </a:extLst>
          </p:cNvPr>
          <p:cNvSpPr txBox="1"/>
          <p:nvPr/>
        </p:nvSpPr>
        <p:spPr>
          <a:xfrm>
            <a:off x="8592447" y="1880473"/>
            <a:ext cx="3178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Просмотр истории конвертаций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7846E1-D27F-6454-23BA-B7C9616E530E}"/>
              </a:ext>
            </a:extLst>
          </p:cNvPr>
          <p:cNvSpPr txBox="1"/>
          <p:nvPr/>
        </p:nvSpPr>
        <p:spPr>
          <a:xfrm>
            <a:off x="664922" y="2267145"/>
            <a:ext cx="2743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Выбор конечной директории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161E7F-B8AB-830D-0D2F-7916963D8373}"/>
              </a:ext>
            </a:extLst>
          </p:cNvPr>
          <p:cNvSpPr txBox="1"/>
          <p:nvPr/>
        </p:nvSpPr>
        <p:spPr>
          <a:xfrm>
            <a:off x="3184726" y="5764481"/>
            <a:ext cx="3563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Выбор конечного формата и прозрачности (только </a:t>
            </a:r>
            <a:r>
              <a:rPr lang="en-US" dirty="0"/>
              <a:t>PNG</a:t>
            </a:r>
            <a:r>
              <a:rPr lang="ru-RU" dirty="0"/>
              <a:t>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6BED837-F040-D5C9-2A78-EA9DCFEB38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5187" y="2913476"/>
            <a:ext cx="2467753" cy="256806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406CC53-4FED-18E6-95FC-ADF2BB6AFF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849" y="5865640"/>
            <a:ext cx="1628644" cy="86041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FE04408-5806-A61E-834C-F43DC9B164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76605" y="5865641"/>
            <a:ext cx="1197536" cy="860415"/>
          </a:xfrm>
          <a:prstGeom prst="rect">
            <a:avLst/>
          </a:prstGeom>
        </p:spPr>
      </p:pic>
      <p:cxnSp>
        <p:nvCxnSpPr>
          <p:cNvPr id="57" name="Соединитель: уступ 56">
            <a:extLst>
              <a:ext uri="{FF2B5EF4-FFF2-40B4-BE49-F238E27FC236}">
                <a16:creationId xmlns:a16="http://schemas.microsoft.com/office/drawing/2014/main" id="{213EED80-A7F1-2E17-7BA6-114E22081C3E}"/>
              </a:ext>
            </a:extLst>
          </p:cNvPr>
          <p:cNvCxnSpPr>
            <a:cxnSpLocks/>
            <a:stCxn id="4" idx="3"/>
            <a:endCxn id="22" idx="1"/>
          </p:cNvCxnSpPr>
          <p:nvPr/>
        </p:nvCxnSpPr>
        <p:spPr>
          <a:xfrm>
            <a:off x="8342940" y="4197510"/>
            <a:ext cx="151999" cy="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Соединитель: уступ 60">
            <a:extLst>
              <a:ext uri="{FF2B5EF4-FFF2-40B4-BE49-F238E27FC236}">
                <a16:creationId xmlns:a16="http://schemas.microsoft.com/office/drawing/2014/main" id="{97C138DC-0B82-0EA3-BAC5-6031EB65C42B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rot="10800000">
            <a:off x="5745165" y="4197510"/>
            <a:ext cx="13002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2D6AAD3C-783E-387F-E2BC-5C7FAF5BAA2B}"/>
              </a:ext>
            </a:extLst>
          </p:cNvPr>
          <p:cNvCxnSpPr>
            <a:cxnSpLocks/>
            <a:stCxn id="5" idx="1"/>
            <a:endCxn id="24" idx="3"/>
          </p:cNvCxnSpPr>
          <p:nvPr/>
        </p:nvCxnSpPr>
        <p:spPr>
          <a:xfrm rot="10800000">
            <a:off x="3007663" y="3440146"/>
            <a:ext cx="297087" cy="7573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Соединитель: уступ 66">
            <a:extLst>
              <a:ext uri="{FF2B5EF4-FFF2-40B4-BE49-F238E27FC236}">
                <a16:creationId xmlns:a16="http://schemas.microsoft.com/office/drawing/2014/main" id="{B7C9EC74-A6D3-AC27-1C00-2DF30507898C}"/>
              </a:ext>
            </a:extLst>
          </p:cNvPr>
          <p:cNvCxnSpPr>
            <a:cxnSpLocks/>
            <a:stCxn id="5" idx="1"/>
            <a:endCxn id="23" idx="3"/>
          </p:cNvCxnSpPr>
          <p:nvPr/>
        </p:nvCxnSpPr>
        <p:spPr>
          <a:xfrm rot="10800000" flipV="1">
            <a:off x="3024473" y="4197510"/>
            <a:ext cx="280277" cy="8085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Соединитель: уступ 95">
            <a:extLst>
              <a:ext uri="{FF2B5EF4-FFF2-40B4-BE49-F238E27FC236}">
                <a16:creationId xmlns:a16="http://schemas.microsoft.com/office/drawing/2014/main" id="{5A8AC830-FA23-DD41-2092-A24F8C7D6D31}"/>
              </a:ext>
            </a:extLst>
          </p:cNvPr>
          <p:cNvCxnSpPr>
            <a:cxnSpLocks/>
            <a:stCxn id="23" idx="2"/>
            <a:endCxn id="10" idx="0"/>
          </p:cNvCxnSpPr>
          <p:nvPr/>
        </p:nvCxnSpPr>
        <p:spPr>
          <a:xfrm rot="5400000">
            <a:off x="1063715" y="5351907"/>
            <a:ext cx="379189" cy="6482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Соединитель: уступ 98">
            <a:extLst>
              <a:ext uri="{FF2B5EF4-FFF2-40B4-BE49-F238E27FC236}">
                <a16:creationId xmlns:a16="http://schemas.microsoft.com/office/drawing/2014/main" id="{BB67EE0E-484F-A267-26B0-93092B8C0CFA}"/>
              </a:ext>
            </a:extLst>
          </p:cNvPr>
          <p:cNvCxnSpPr>
            <a:cxnSpLocks/>
            <a:stCxn id="23" idx="2"/>
            <a:endCxn id="12" idx="0"/>
          </p:cNvCxnSpPr>
          <p:nvPr/>
        </p:nvCxnSpPr>
        <p:spPr>
          <a:xfrm rot="16200000" flipH="1">
            <a:off x="1886815" y="5177083"/>
            <a:ext cx="379190" cy="9979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2416B1-4AFA-6598-47AC-1CC452F7FD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04749" y="2913476"/>
            <a:ext cx="2440415" cy="2568068"/>
          </a:xfrm>
          <a:prstGeom prst="rect">
            <a:avLst/>
          </a:prstGeom>
        </p:spPr>
      </p:pic>
      <p:cxnSp>
        <p:nvCxnSpPr>
          <p:cNvPr id="14" name="Соединитель: уступ 13">
            <a:extLst>
              <a:ext uri="{FF2B5EF4-FFF2-40B4-BE49-F238E27FC236}">
                <a16:creationId xmlns:a16="http://schemas.microsoft.com/office/drawing/2014/main" id="{C3D39136-2482-E6FB-7687-18A882785813}"/>
              </a:ext>
            </a:extLst>
          </p:cNvPr>
          <p:cNvCxnSpPr>
            <a:stCxn id="24" idx="2"/>
            <a:endCxn id="23" idx="0"/>
          </p:cNvCxnSpPr>
          <p:nvPr/>
        </p:nvCxnSpPr>
        <p:spPr>
          <a:xfrm rot="5400000">
            <a:off x="1275261" y="4222710"/>
            <a:ext cx="605174" cy="8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173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C150725-402B-476C-D332-1218261AF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236" y="266912"/>
            <a:ext cx="4718230" cy="385955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0BBB5B0-633C-5D36-ECEE-1275A9D36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93" y="4594702"/>
            <a:ext cx="6034906" cy="158336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25F8726-1139-D6E7-DFE0-C593249AA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6629" y="147966"/>
            <a:ext cx="3748933" cy="656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53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87FF6D-49DE-795E-A361-AA42AD02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FBD4962-78BB-EA01-FA02-194EAD18F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4630867" cy="3636511"/>
          </a:xfrm>
        </p:spPr>
        <p:txBody>
          <a:bodyPr/>
          <a:lstStyle/>
          <a:p>
            <a:r>
              <a:rPr lang="ru-RU" dirty="0"/>
              <a:t>Исходники</a:t>
            </a:r>
          </a:p>
        </p:txBody>
      </p:sp>
      <p:pic>
        <p:nvPicPr>
          <p:cNvPr id="7" name="Объект 8">
            <a:extLst>
              <a:ext uri="{FF2B5EF4-FFF2-40B4-BE49-F238E27FC236}">
                <a16:creationId xmlns:a16="http://schemas.microsoft.com/office/drawing/2014/main" id="{57FA9DCE-6774-5EC4-49F8-299463B0A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362" y="2221835"/>
            <a:ext cx="3636963" cy="363696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09742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505</TotalTime>
  <Words>66</Words>
  <Application>Microsoft Office PowerPoint</Application>
  <PresentationFormat>Широкоэкранный</PresentationFormat>
  <Paragraphs>21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-apple-system</vt:lpstr>
      <vt:lpstr>Calibri</vt:lpstr>
      <vt:lpstr>Century Gothic</vt:lpstr>
      <vt:lpstr>Wingdings 2</vt:lpstr>
      <vt:lpstr>Цитаты</vt:lpstr>
      <vt:lpstr>Конвертер</vt:lpstr>
      <vt:lpstr>Цель проекта</vt:lpstr>
      <vt:lpstr>Импортируемые модули</vt:lpstr>
      <vt:lpstr>Функционал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Глеб Ивлев</dc:creator>
  <cp:lastModifiedBy>Глеб Ивлев</cp:lastModifiedBy>
  <cp:revision>6</cp:revision>
  <dcterms:created xsi:type="dcterms:W3CDTF">2024-11-09T16:07:10Z</dcterms:created>
  <dcterms:modified xsi:type="dcterms:W3CDTF">2024-11-19T13:14:32Z</dcterms:modified>
</cp:coreProperties>
</file>