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9D6B0-7981-41E0-A92E-13516F973A28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5EE33-59F5-4098-8010-2ED47B8BE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56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5EE33-59F5-4098-8010-2ED47B8BED0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9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64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8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86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8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15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74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76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0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9A6F811-62F5-49CD-9F18-B16D9556C9B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97AF37-13F2-427F-8CE4-C4F7D250E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01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63A89-5E9A-15A3-1CD3-992BBC2E3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Flight</a:t>
            </a:r>
            <a:br>
              <a:rPr lang="en-US" dirty="0"/>
            </a:br>
            <a:r>
              <a:rPr lang="ru-RU" dirty="0"/>
              <a:t>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A2CE9D-9D9B-6780-6F36-EE0501B7B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Подготовил Ивлев Глеб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30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E21AB-BAD6-A38A-748C-F95E38A5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EE9DB-C086-3527-4ADF-23BA3741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0F6FC"/>
                </a:solidFill>
                <a:latin typeface="-apple-system"/>
              </a:rPr>
              <a:t>Создать игру в которой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вы играете за человечка с </a:t>
            </a:r>
            <a:r>
              <a:rPr lang="ru-RU" b="0" i="0" dirty="0" err="1">
                <a:solidFill>
                  <a:srgbClr val="F0F6FC"/>
                </a:solidFill>
                <a:effectLst/>
                <a:latin typeface="-apple-system"/>
              </a:rPr>
              <a:t>джетпаком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, вам необходимо уворачиваться от летящих ракет и собирать монетки (чем больше тем лучше). Со временем скорость ракет увеличивается. Результаты сохраняются в </a:t>
            </a:r>
            <a:r>
              <a:rPr lang="ru-RU" b="0" i="0" dirty="0" err="1">
                <a:solidFill>
                  <a:srgbClr val="F0F6FC"/>
                </a:solidFill>
                <a:effectLst/>
                <a:latin typeface="-apple-system"/>
              </a:rPr>
              <a:t>csv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файл и их можно посмотреть в виде таблицы.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44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03A31-C504-054E-3BDD-BBEA8A42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Импортируемые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DA7B23-9410-F3C7-018C-85DBC5EB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0F6FC"/>
                </a:solidFill>
                <a:effectLst/>
                <a:latin typeface="-apple-system"/>
              </a:rPr>
              <a:t>Pygame</a:t>
            </a:r>
            <a:r>
              <a:rPr lang="ru-RU" dirty="0">
                <a:solidFill>
                  <a:srgbClr val="F0F6FC"/>
                </a:solidFill>
                <a:latin typeface="-apple-system"/>
              </a:rPr>
              <a:t> - 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Создание самой игры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PyQt6 - Окно сохранения и окно вывода таблицы результатов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S</a:t>
            </a:r>
            <a:r>
              <a:rPr lang="en-US" dirty="0">
                <a:solidFill>
                  <a:srgbClr val="F0F6FC"/>
                </a:solidFill>
                <a:latin typeface="-apple-system"/>
              </a:rPr>
              <a:t>YS - 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Необходима для запуска окон PyQt6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6FC"/>
                </a:solidFill>
                <a:latin typeface="-apple-system"/>
              </a:rPr>
              <a:t>r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a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lang="ru-RU" b="0" i="0" dirty="0" err="1">
                <a:solidFill>
                  <a:srgbClr val="F0F6FC"/>
                </a:solidFill>
                <a:effectLst/>
                <a:latin typeface="-apple-system"/>
              </a:rPr>
              <a:t>dom</a:t>
            </a:r>
            <a:r>
              <a:rPr lang="en-US" dirty="0">
                <a:solidFill>
                  <a:srgbClr val="F0F6FC"/>
                </a:solidFill>
                <a:latin typeface="-apple-system"/>
              </a:rPr>
              <a:t>  - </a:t>
            </a:r>
            <a:r>
              <a:rPr lang="ru-RU" b="0" i="0" dirty="0" err="1">
                <a:solidFill>
                  <a:srgbClr val="F0F6FC"/>
                </a:solidFill>
                <a:effectLst/>
                <a:latin typeface="-apple-system"/>
              </a:rPr>
              <a:t>Рандомная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генерация мобов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CSV</a:t>
            </a:r>
            <a:r>
              <a:rPr lang="ru-RU" dirty="0">
                <a:solidFill>
                  <a:srgbClr val="F0F6FC"/>
                </a:solidFill>
                <a:latin typeface="-apple-system"/>
              </a:rPr>
              <a:t> - 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Работа с </a:t>
            </a:r>
            <a:r>
              <a:rPr lang="ru-RU" b="0" i="0" dirty="0" err="1">
                <a:solidFill>
                  <a:srgbClr val="F0F6FC"/>
                </a:solidFill>
                <a:effectLst/>
                <a:latin typeface="-apple-system"/>
              </a:rPr>
              <a:t>csv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файлом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c</a:t>
            </a:r>
            <a:r>
              <a:rPr lang="ru-RU" b="0" i="0" dirty="0" err="1">
                <a:solidFill>
                  <a:srgbClr val="F0F6FC"/>
                </a:solidFill>
                <a:effectLst/>
                <a:latin typeface="-apple-system"/>
              </a:rPr>
              <a:t>types</a:t>
            </a:r>
            <a:r>
              <a:rPr lang="ru-RU" dirty="0">
                <a:solidFill>
                  <a:srgbClr val="F0F6FC"/>
                </a:solidFill>
                <a:latin typeface="-apple-system"/>
              </a:rPr>
              <a:t> - 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Отключение масштабирования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6FC"/>
                </a:solidFill>
                <a:latin typeface="-apple-system"/>
              </a:rPr>
              <a:t>t</a:t>
            </a:r>
            <a:r>
              <a:rPr lang="ru-RU" b="0" i="0" dirty="0" err="1">
                <a:solidFill>
                  <a:srgbClr val="F0F6FC"/>
                </a:solidFill>
                <a:effectLst/>
                <a:latin typeface="-apple-system"/>
              </a:rPr>
              <a:t>hreading</a:t>
            </a:r>
            <a:r>
              <a:rPr lang="ru-RU" dirty="0">
                <a:solidFill>
                  <a:srgbClr val="F0F6FC"/>
                </a:solidFill>
                <a:latin typeface="-apple-system"/>
              </a:rPr>
              <a:t> - 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Выделение окон PyQt6 в отдельный поток</a:t>
            </a:r>
          </a:p>
        </p:txBody>
      </p:sp>
    </p:spTree>
    <p:extLst>
      <p:ext uri="{BB962C8B-B14F-4D97-AF65-F5344CB8AC3E}">
        <p14:creationId xmlns:p14="http://schemas.microsoft.com/office/powerpoint/2010/main" val="366665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25A6F-C0CB-B0F2-7B3F-981BAE03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9" y="112415"/>
            <a:ext cx="10571998" cy="716635"/>
          </a:xfrm>
        </p:spPr>
        <p:txBody>
          <a:bodyPr/>
          <a:lstStyle/>
          <a:p>
            <a:r>
              <a:rPr lang="ru-RU" dirty="0"/>
              <a:t>Геймплей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8D9DB-A47B-3085-A431-39FBECEC4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20" y="470732"/>
            <a:ext cx="4686005" cy="28217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E8807F-FE7D-C8DB-CEAB-C47D4C2A6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64" y="3923862"/>
            <a:ext cx="4693753" cy="28217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9FA288-548F-F228-8C0C-418E662F8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3" y="3923861"/>
            <a:ext cx="4706808" cy="28217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5996FE-891B-152F-E48B-CA4B3BA57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3" y="925669"/>
            <a:ext cx="4735622" cy="28217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A120DE-22F3-D22B-9954-960D570D9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55" y="4501708"/>
            <a:ext cx="2389965" cy="15549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5CA8289-C2C7-DF94-D073-6C6048CB8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19" y="1097814"/>
            <a:ext cx="1784941" cy="21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B28EA-A5F7-C5C2-4406-3542B31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8" y="52308"/>
            <a:ext cx="3355482" cy="32669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7681F0-DAA8-B967-273D-DE372BA35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6" y="3429000"/>
            <a:ext cx="3668464" cy="33192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8E5121-5751-8F83-634E-58999144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555" y="109735"/>
            <a:ext cx="4013061" cy="63885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213663-254A-B6F4-FEA3-BBCC25E4F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443" y="282298"/>
            <a:ext cx="4121960" cy="14420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C29189-3B8D-47D9-299E-D31F3C5D5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419" y="3096072"/>
            <a:ext cx="4086713" cy="31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6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0633E-49AB-4F12-D834-82B0A8F1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76189-66F3-9817-A5F3-C5BCCD9A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Исходники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758C7D-68F1-452F-AA82-F91A03A47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36" y="2540682"/>
            <a:ext cx="3770621" cy="37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84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32</TotalTime>
  <Words>111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Century Gothic</vt:lpstr>
      <vt:lpstr>Wingdings 2</vt:lpstr>
      <vt:lpstr>Цитаты</vt:lpstr>
      <vt:lpstr>Игра Flight на Pygame</vt:lpstr>
      <vt:lpstr>Идея</vt:lpstr>
      <vt:lpstr>Импортируемые модули</vt:lpstr>
      <vt:lpstr>Геймплей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Глеб Ивлев</dc:creator>
  <cp:lastModifiedBy>Глеб Ивлев</cp:lastModifiedBy>
  <cp:revision>1</cp:revision>
  <dcterms:created xsi:type="dcterms:W3CDTF">2025-02-01T16:41:52Z</dcterms:created>
  <dcterms:modified xsi:type="dcterms:W3CDTF">2025-02-01T17:14:50Z</dcterms:modified>
</cp:coreProperties>
</file>