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50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0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69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86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9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9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74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03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7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69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6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1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37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BB7EE56-B68C-49A2-8206-36981C0037F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85DFA5C-1700-4160-B2F1-541C8ADC6C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13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71F83-AA13-FFD7-EEDF-E45EDD473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Сервис учёта спортивного инвентаря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E9C97C-A60F-612A-6DBE-F967B7179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Ивлев Глеб</a:t>
            </a:r>
          </a:p>
        </p:txBody>
      </p:sp>
    </p:spTree>
    <p:extLst>
      <p:ext uri="{BB962C8B-B14F-4D97-AF65-F5344CB8AC3E}">
        <p14:creationId xmlns:p14="http://schemas.microsoft.com/office/powerpoint/2010/main" val="427271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70CA6-4A09-EE41-8B95-0FEC1782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7E144-4CEF-55A8-2F34-3E3C7B96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Исходники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1785B2-6798-CE68-DD3C-F076CCEB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71" y="2222287"/>
            <a:ext cx="4138836" cy="41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41DFB-1449-638A-129F-73092607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34DE4-EE90-AF35-0A64-D9C86BF8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Создать сервис для эффективного учета, контроля и распределения спортивного инвентаря для улучшения спортивной деятельности учащихся.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63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1E026-F8AB-D057-94F7-BDF384A7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18017-85B6-9869-8ED3-99E5E4ABA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470990" cy="3636511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Python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Flask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psycopg2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БД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PostgreSQL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HTML/CSS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636D3F-02A9-7A4D-997B-8FEF65CEE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09" y="2130235"/>
            <a:ext cx="1989238" cy="19814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7B93B8-D2A2-E634-E44E-D50D5D93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925" y="2767132"/>
            <a:ext cx="2289069" cy="22890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7F8BA3-DF06-7E19-C3AE-C855005F6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18" y="4163164"/>
            <a:ext cx="1744932" cy="24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1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99B40-66D1-8B09-AE23-42AF8695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4E0A5-6E4A-E249-6E7D-79F32F9D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5" y="2467763"/>
            <a:ext cx="4581770" cy="4292046"/>
          </a:xfrm>
        </p:spPr>
        <p:txBody>
          <a:bodyPr>
            <a:normAutofit fontScale="92500"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Для администратора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Авторизация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Просмотр существующего инвентаря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Редактирование/добавление инвентаря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Выдача инвентаря пользователям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Создание отчетов по использованию инвентаря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Планирование закупки нового инвентаря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BA93A3-6B7E-BD64-E8B8-ED1ABB13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404" y="202366"/>
            <a:ext cx="2658792" cy="24305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2237F1-672A-2459-3B02-C5574594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52" y="2901381"/>
            <a:ext cx="6839711" cy="17688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9ED3C0-0E22-7C4E-B515-F58EB7A47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352" y="4919560"/>
            <a:ext cx="6873342" cy="18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0201B2B-1483-9763-FB3B-4973922F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14" y="4985920"/>
            <a:ext cx="8700159" cy="16688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850EE8-80AE-7AF3-8DFF-B03FDE01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55" y="2363759"/>
            <a:ext cx="5606778" cy="181101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7CB7057-827A-543B-858F-115C4B616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493" y="2956282"/>
            <a:ext cx="5851858" cy="166889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E7B7E90-A96C-BFF9-B08E-E38F1809D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0227" y="286180"/>
            <a:ext cx="6887977" cy="18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3E8661-614A-8B4C-4E03-A6633247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7" y="2092687"/>
            <a:ext cx="3906711" cy="4504494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Для пользователя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Авторизация/регистрация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Просмотр существующего инвентаря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Запрос на получение инвентаря и отслеживание статуса запроса</a:t>
            </a: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Создание заявки о ремонте или замене инвентаря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DEA760-DB09-6C18-865F-A4810B63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562" y="2301499"/>
            <a:ext cx="2138229" cy="3444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601390-E708-D2E5-455F-5F6D30CC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458" y="578553"/>
            <a:ext cx="7634897" cy="1291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F732F0-1E23-CD83-C443-E44C41B01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903" y="2538565"/>
            <a:ext cx="5858034" cy="14853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1C440D9-57D7-4F49-1ADE-A85D62B31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903" y="4823674"/>
            <a:ext cx="5982431" cy="160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4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C8EE-0EC1-C5D3-B93D-14257A0F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A8711A-173E-B6D6-0E98-413CE938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5" y="1704343"/>
            <a:ext cx="4667312" cy="2211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550B-2CFF-01C3-2C2C-620911878ACE}"/>
              </a:ext>
            </a:extLst>
          </p:cNvPr>
          <p:cNvSpPr txBox="1"/>
          <p:nvPr/>
        </p:nvSpPr>
        <p:spPr>
          <a:xfrm>
            <a:off x="234758" y="3915433"/>
            <a:ext cx="44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класса пользователя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654AAE-FFB0-419C-3EF9-114D3C7E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942" y="98982"/>
            <a:ext cx="4970067" cy="4330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08252F-BF90-B4AE-6A93-12B0626CFDF6}"/>
              </a:ext>
            </a:extLst>
          </p:cNvPr>
          <p:cNvSpPr txBox="1"/>
          <p:nvPr/>
        </p:nvSpPr>
        <p:spPr>
          <a:xfrm>
            <a:off x="6544218" y="4384431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регистрации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64B079-1A6E-194B-1B76-3910CCBC0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71" y="4284765"/>
            <a:ext cx="5649071" cy="1948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BE0D38-6628-53BA-A311-B71C3C2638B2}"/>
              </a:ext>
            </a:extLst>
          </p:cNvPr>
          <p:cNvSpPr txBox="1"/>
          <p:nvPr/>
        </p:nvSpPr>
        <p:spPr>
          <a:xfrm>
            <a:off x="718834" y="631118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 для добавления инвентаря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DB5BA7-5D86-DC8A-D47F-661C93182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183" y="4842603"/>
            <a:ext cx="4155894" cy="17120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A27A8F-CBD9-FC5C-0146-F2EB6AF94D71}"/>
              </a:ext>
            </a:extLst>
          </p:cNvPr>
          <p:cNvSpPr txBox="1"/>
          <p:nvPr/>
        </p:nvSpPr>
        <p:spPr>
          <a:xfrm>
            <a:off x="8692154" y="6502304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Подключение к БД</a:t>
            </a:r>
          </a:p>
        </p:txBody>
      </p:sp>
    </p:spTree>
    <p:extLst>
      <p:ext uri="{BB962C8B-B14F-4D97-AF65-F5344CB8AC3E}">
        <p14:creationId xmlns:p14="http://schemas.microsoft.com/office/powerpoint/2010/main" val="196208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36141-3048-A3B3-4E9D-FC281EF5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A4DB2D-B659-7624-6407-62229960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2" y="1417638"/>
            <a:ext cx="11668795" cy="52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3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7EE34-3D39-FAA5-B6F5-671E0BA5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улучшения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F462E-2466-0A8C-57BA-4DAE2174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Добавление новых ролей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Поддержка интеграции с внешними системами для автоматизации закупок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Создание статистики по использованию инвентаря пользователями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105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65</TotalTime>
  <Words>124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Helvetica</vt:lpstr>
      <vt:lpstr>Wingdings 2</vt:lpstr>
      <vt:lpstr>Цитаты</vt:lpstr>
      <vt:lpstr>Сервис учёта спортивного инвентаря</vt:lpstr>
      <vt:lpstr>Цель проекта</vt:lpstr>
      <vt:lpstr>Используемые технологии</vt:lpstr>
      <vt:lpstr>Возможности продукта</vt:lpstr>
      <vt:lpstr>Презентация PowerPoint</vt:lpstr>
      <vt:lpstr>Презентация PowerPoint</vt:lpstr>
      <vt:lpstr>Немного кода</vt:lpstr>
      <vt:lpstr>Структура БД</vt:lpstr>
      <vt:lpstr>Возможности для улучшения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Глеб Ивлев</dc:creator>
  <cp:lastModifiedBy>Глеб Ивлев</cp:lastModifiedBy>
  <cp:revision>3</cp:revision>
  <dcterms:created xsi:type="dcterms:W3CDTF">2025-05-18T08:53:26Z</dcterms:created>
  <dcterms:modified xsi:type="dcterms:W3CDTF">2025-05-18T09:58:46Z</dcterms:modified>
</cp:coreProperties>
</file>