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7" r:id="rId3"/>
    <p:sldId id="269" r:id="rId4"/>
    <p:sldId id="261" r:id="rId5"/>
    <p:sldId id="270" r:id="rId6"/>
    <p:sldId id="271" r:id="rId7"/>
    <p:sldId id="282" r:id="rId8"/>
    <p:sldId id="279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21">
          <p15:clr>
            <a:srgbClr val="A4A3A4"/>
          </p15:clr>
        </p15:guide>
        <p15:guide id="3" orient="horz" pos="1035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2784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959">
          <p15:clr>
            <a:srgbClr val="A4A3A4"/>
          </p15:clr>
        </p15:guide>
        <p15:guide id="9" pos="6719">
          <p15:clr>
            <a:srgbClr val="A4A3A4"/>
          </p15:clr>
        </p15:guide>
        <p15:guide id="10" pos="719">
          <p15:clr>
            <a:srgbClr val="A4A3A4"/>
          </p15:clr>
        </p15:guide>
        <p15:guide id="11" pos="6959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orient="horz" pos="921"/>
        <p:guide orient="horz" pos="1035"/>
        <p:guide orient="horz" pos="3888"/>
        <p:guide orient="horz" pos="2784"/>
        <p:guide orient="horz" pos="432"/>
        <p:guide orient="horz" pos="3648"/>
        <p:guide pos="959"/>
        <p:guide pos="6719"/>
        <p:guide pos="719"/>
        <p:guide pos="69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19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6D341-6D40-498C-B355-1A6B10FB4029}" type="datetimeFigureOut">
              <a:rPr lang="en-US"/>
              <a:t>4/23/2020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86A95-D0A4-44B9-98DA-3665758D8262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E7497-3723-4859-BCC5-41DA474F1359}" type="datetimeFigureOut">
              <a:rPr lang="en-US"/>
              <a:t>4/23/2020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821A9-1C31-4760-BDBC-9A0BA471B1B7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3A2CC701-D80A-463B-8415-A85485312088}" type="slidenum">
              <a:rPr lang="en-US" sz="1200" b="0" i="0">
                <a:latin typeface="Cambria"/>
                <a:ea typeface="+mn-ea"/>
                <a:cs typeface="+mn-cs"/>
              </a:rPr>
              <a:t>2</a:t>
            </a:fld>
            <a:endParaRPr lang="en-US" sz="1200" b="0" i="0">
              <a:latin typeface="Cambr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27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>
            <a:noAutofit/>
          </a:bodyPr>
          <a:lstStyle>
            <a:lvl1pPr algn="ctr">
              <a:lnSpc>
                <a:spcPct val="80000"/>
              </a:lnSpc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4/23/2020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685800"/>
            <a:ext cx="64770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3124201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174828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pPr/>
              <a:t>4/23/2020</a:t>
            </a:fld>
            <a:endParaRPr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3" y="685800"/>
            <a:ext cx="7924799" cy="54864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4572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lternate 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>
            <a:normAutofit/>
          </a:bodyPr>
          <a:lstStyle>
            <a:lvl1pPr algn="ctr">
              <a:lnSpc>
                <a:spcPct val="80000"/>
              </a:lnSpc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612" y="1643063"/>
            <a:ext cx="7670802" cy="4529137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/>
          </a:p>
        </p:txBody>
      </p:sp>
      <p:sp>
        <p:nvSpPr>
          <p:cNvPr id="12" name="Rectangle 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>
            <a:normAutofit/>
          </a:bodyPr>
          <a:lstStyle>
            <a:lvl1pPr marL="45720" indent="0" algn="ctr"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6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572000"/>
            <a:ext cx="9144000" cy="1066799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2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854" y="1643063"/>
            <a:ext cx="4480560" cy="45291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4/23/2020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5854" y="1624372"/>
            <a:ext cx="4480560" cy="73782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5854" y="2438400"/>
            <a:ext cx="4480560" cy="37337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4/23/2020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D76A-AFCE-4D96-B917-CBEF96F7D1EB}" type="datetimeFigureOut">
              <a:rPr lang="en-US"/>
              <a:t>4/23/2020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965E-3C11-4F28-82DC-E30D63FAC43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753D76A-AFCE-4D96-B917-CBEF96F7D1EB}" type="datetimeFigureOut">
              <a:rPr lang="en-US"/>
              <a:pPr/>
              <a:t>4/23/2020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25A965E-3C11-4F28-82DC-E30D63FAC43C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Cesto con manzanas" title="Food picture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Marcador de posición de imagen 7" descr="Primer plano de canela en rama y manzanas junto a una pila de platos y tenedores encima de una mesa" title="Food picture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Marcador de posición de imagen 8" descr="Porción de tarta de manzana en un plato" title="Food picture"/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Coursera</a:t>
            </a:r>
            <a:r>
              <a:rPr lang="es-ES" dirty="0" smtClean="0"/>
              <a:t> </a:t>
            </a:r>
            <a:r>
              <a:rPr lang="es-ES" dirty="0" err="1" smtClean="0"/>
              <a:t>Capstone</a:t>
            </a:r>
            <a:r>
              <a:rPr lang="es-ES" dirty="0" smtClean="0"/>
              <a:t> Project</a:t>
            </a:r>
            <a:endParaRPr lang="es-ES" dirty="0"/>
          </a:p>
        </p:txBody>
      </p:sp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667681" y="4561157"/>
            <a:ext cx="10853464" cy="1066800"/>
          </a:xfrm>
        </p:spPr>
        <p:txBody>
          <a:bodyPr>
            <a:noAutofit/>
          </a:bodyPr>
          <a:lstStyle/>
          <a:p>
            <a:pPr defTabSz="914400">
              <a:spcBef>
                <a:spcPts val="0"/>
              </a:spcBef>
              <a:buNone/>
            </a:pPr>
            <a:r>
              <a:rPr lang="es-ES" sz="5900" spc="-50" dirty="0" smtClean="0"/>
              <a:t>New Restaurant in </a:t>
            </a:r>
            <a:r>
              <a:rPr lang="es-ES" sz="5900" spc="-50" dirty="0" err="1" smtClean="0"/>
              <a:t>Queretaro</a:t>
            </a:r>
            <a:r>
              <a:rPr lang="es-ES" sz="5900" spc="-50" dirty="0" smtClean="0"/>
              <a:t>, Mx</a:t>
            </a:r>
            <a:endParaRPr lang="es-ES" sz="5900" spc="-50" dirty="0"/>
          </a:p>
        </p:txBody>
      </p:sp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22414" y="260648"/>
            <a:ext cx="9144000" cy="623888"/>
          </a:xfrm>
        </p:spPr>
        <p:txBody>
          <a:bodyPr>
            <a:normAutofit/>
          </a:bodyPr>
          <a:lstStyle/>
          <a:p>
            <a:r>
              <a:rPr lang="es-ES" dirty="0" err="1" smtClean="0"/>
              <a:t>Economical</a:t>
            </a:r>
            <a:r>
              <a:rPr lang="es-ES" dirty="0" smtClean="0"/>
              <a:t> </a:t>
            </a:r>
            <a:r>
              <a:rPr lang="es-ES" dirty="0" err="1" smtClean="0"/>
              <a:t>growth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522414" y="1052737"/>
            <a:ext cx="9144000" cy="51194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dirty="0" err="1" smtClean="0"/>
              <a:t>Queretaro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3rd </a:t>
            </a:r>
            <a:r>
              <a:rPr lang="es-ES" dirty="0" err="1" smtClean="0"/>
              <a:t>mexican</a:t>
            </a:r>
            <a:r>
              <a:rPr lang="es-ES" dirty="0" smtClean="0"/>
              <a:t> </a:t>
            </a:r>
            <a:r>
              <a:rPr lang="es-ES" dirty="0" err="1" smtClean="0"/>
              <a:t>city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highest</a:t>
            </a:r>
            <a:r>
              <a:rPr lang="es-ES" dirty="0" smtClean="0"/>
              <a:t> </a:t>
            </a:r>
            <a:r>
              <a:rPr lang="es-ES" dirty="0" err="1" smtClean="0"/>
              <a:t>economical</a:t>
            </a:r>
            <a:r>
              <a:rPr lang="es-ES" dirty="0" smtClean="0"/>
              <a:t> </a:t>
            </a:r>
            <a:r>
              <a:rPr lang="es-ES" dirty="0" err="1" smtClean="0"/>
              <a:t>growth</a:t>
            </a:r>
            <a:r>
              <a:rPr lang="es-ES" dirty="0" smtClean="0"/>
              <a:t> 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last</a:t>
            </a:r>
            <a:r>
              <a:rPr lang="es-ES" dirty="0" smtClean="0"/>
              <a:t> </a:t>
            </a:r>
            <a:r>
              <a:rPr lang="es-ES" dirty="0" err="1" smtClean="0"/>
              <a:t>years</a:t>
            </a:r>
            <a:r>
              <a:rPr lang="es-ES" dirty="0" smtClean="0"/>
              <a:t>. </a:t>
            </a:r>
            <a:r>
              <a:rPr lang="es-ES" dirty="0" err="1" smtClean="0"/>
              <a:t>It</a:t>
            </a:r>
            <a:r>
              <a:rPr lang="es-ES" dirty="0" smtClean="0"/>
              <a:t> has </a:t>
            </a:r>
            <a:r>
              <a:rPr lang="es-ES" dirty="0" err="1" smtClean="0"/>
              <a:t>had</a:t>
            </a:r>
            <a:r>
              <a:rPr lang="es-ES" dirty="0" smtClean="0"/>
              <a:t> a </a:t>
            </a:r>
            <a:r>
              <a:rPr lang="es-ES" dirty="0" err="1" smtClean="0"/>
              <a:t>stedy</a:t>
            </a:r>
            <a:r>
              <a:rPr lang="es-ES" dirty="0" smtClean="0"/>
              <a:t> </a:t>
            </a:r>
            <a:r>
              <a:rPr lang="es-ES" dirty="0" err="1" smtClean="0"/>
              <a:t>increase</a:t>
            </a:r>
            <a:r>
              <a:rPr lang="es-ES" dirty="0" smtClean="0"/>
              <a:t> in </a:t>
            </a:r>
            <a:r>
              <a:rPr lang="es-ES" dirty="0" err="1" smtClean="0"/>
              <a:t>its</a:t>
            </a:r>
            <a:r>
              <a:rPr lang="es-ES" dirty="0" smtClean="0"/>
              <a:t> GDP and new </a:t>
            </a:r>
            <a:r>
              <a:rPr lang="es-ES" dirty="0" err="1" smtClean="0"/>
              <a:t>job</a:t>
            </a:r>
            <a:r>
              <a:rPr lang="es-ES" dirty="0" smtClean="0"/>
              <a:t> </a:t>
            </a:r>
            <a:r>
              <a:rPr lang="es-ES" dirty="0" err="1" smtClean="0"/>
              <a:t>creation</a:t>
            </a:r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2060848"/>
            <a:ext cx="6552728" cy="45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70076" y="1163381"/>
            <a:ext cx="767080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More and more </a:t>
            </a:r>
            <a:r>
              <a:rPr lang="es-ES" dirty="0" err="1" smtClean="0"/>
              <a:t>people</a:t>
            </a:r>
            <a:r>
              <a:rPr lang="es-ES" dirty="0" smtClean="0"/>
              <a:t> are </a:t>
            </a:r>
            <a:r>
              <a:rPr lang="es-ES" dirty="0" err="1" smtClean="0"/>
              <a:t>moving</a:t>
            </a:r>
            <a:r>
              <a:rPr lang="es-ES" dirty="0" smtClean="0"/>
              <a:t> to </a:t>
            </a:r>
            <a:r>
              <a:rPr lang="es-ES" dirty="0" err="1" smtClean="0"/>
              <a:t>Queretaro</a:t>
            </a:r>
            <a:r>
              <a:rPr lang="es-ES" dirty="0" smtClean="0"/>
              <a:t>, </a:t>
            </a:r>
            <a:r>
              <a:rPr lang="es-ES" dirty="0" err="1" smtClean="0"/>
              <a:t>wich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a </a:t>
            </a:r>
            <a:r>
              <a:rPr lang="es-ES" dirty="0" err="1" smtClean="0"/>
              <a:t>great</a:t>
            </a:r>
            <a:r>
              <a:rPr lang="es-ES" dirty="0" smtClean="0"/>
              <a:t> </a:t>
            </a:r>
            <a:r>
              <a:rPr lang="es-ES" dirty="0" err="1" smtClean="0"/>
              <a:t>opportunity</a:t>
            </a:r>
            <a:r>
              <a:rPr lang="es-ES" dirty="0" smtClean="0"/>
              <a:t> to new </a:t>
            </a:r>
            <a:r>
              <a:rPr lang="es-ES" dirty="0" err="1" smtClean="0"/>
              <a:t>bussinesse</a:t>
            </a:r>
            <a:r>
              <a:rPr lang="es-ES" dirty="0" err="1" smtClean="0"/>
              <a:t>s</a:t>
            </a:r>
            <a:r>
              <a:rPr lang="es-ES" dirty="0" smtClean="0"/>
              <a:t>, </a:t>
            </a:r>
            <a:r>
              <a:rPr lang="es-ES" dirty="0" err="1" smtClean="0"/>
              <a:t>including</a:t>
            </a:r>
            <a:r>
              <a:rPr lang="es-ES" dirty="0" smtClean="0"/>
              <a:t> restaurants</a:t>
            </a:r>
            <a:endParaRPr lang="es-ES" dirty="0"/>
          </a:p>
        </p:txBody>
      </p:sp>
      <p:pic>
        <p:nvPicPr>
          <p:cNvPr id="5" name="Marcador de posición de imagen 4" descr="Cesto con manzanas" title="Food picture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320" y="3197572"/>
            <a:ext cx="7232219" cy="31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916" y="1412776"/>
            <a:ext cx="9144000" cy="733648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 smtClean="0"/>
              <a:t>There</a:t>
            </a:r>
            <a:r>
              <a:rPr lang="es-ES" dirty="0" smtClean="0"/>
              <a:t> are </a:t>
            </a:r>
            <a:r>
              <a:rPr lang="es-ES" dirty="0" err="1" smtClean="0"/>
              <a:t>areas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high</a:t>
            </a:r>
            <a:r>
              <a:rPr lang="es-ES" dirty="0" smtClean="0"/>
              <a:t> </a:t>
            </a:r>
            <a:r>
              <a:rPr lang="es-ES" dirty="0" err="1" smtClean="0"/>
              <a:t>criminality</a:t>
            </a:r>
            <a:r>
              <a:rPr lang="es-ES" dirty="0" smtClean="0"/>
              <a:t> </a:t>
            </a:r>
            <a:r>
              <a:rPr lang="es-ES" dirty="0" err="1" smtClean="0"/>
              <a:t>rates</a:t>
            </a:r>
            <a:r>
              <a:rPr lang="es-ES" dirty="0" smtClean="0"/>
              <a:t>, </a:t>
            </a:r>
            <a:r>
              <a:rPr lang="es-ES" dirty="0" err="1" smtClean="0"/>
              <a:t>but</a:t>
            </a:r>
            <a:r>
              <a:rPr lang="es-ES" dirty="0" smtClean="0"/>
              <a:t> </a:t>
            </a:r>
            <a:r>
              <a:rPr lang="es-ES" dirty="0" err="1" smtClean="0"/>
              <a:t>downtown</a:t>
            </a:r>
            <a:r>
              <a:rPr lang="es-ES" dirty="0" smtClean="0"/>
              <a:t> </a:t>
            </a:r>
            <a:r>
              <a:rPr lang="es-ES" dirty="0" err="1" smtClean="0"/>
              <a:t>Queretaro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considered</a:t>
            </a:r>
            <a:r>
              <a:rPr lang="es-ES" dirty="0" smtClean="0"/>
              <a:t> a </a:t>
            </a:r>
            <a:r>
              <a:rPr lang="es-ES" dirty="0" err="1" smtClean="0"/>
              <a:t>dangerous</a:t>
            </a:r>
            <a:r>
              <a:rPr lang="es-ES" dirty="0" smtClean="0"/>
              <a:t> </a:t>
            </a:r>
            <a:r>
              <a:rPr lang="es-ES" dirty="0" err="1" smtClean="0"/>
              <a:t>area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population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14092" y="2852936"/>
            <a:ext cx="612068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7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81844" y="319088"/>
            <a:ext cx="6480720" cy="1143000"/>
          </a:xfrm>
        </p:spPr>
        <p:txBody>
          <a:bodyPr>
            <a:normAutofit/>
          </a:bodyPr>
          <a:lstStyle/>
          <a:p>
            <a:r>
              <a:rPr lang="es-ES" dirty="0" smtClean="0"/>
              <a:t>Restaurants in </a:t>
            </a:r>
            <a:r>
              <a:rPr lang="es-ES" dirty="0" err="1" smtClean="0"/>
              <a:t>Downtown</a:t>
            </a:r>
            <a:r>
              <a:rPr lang="es-ES" dirty="0" smtClean="0"/>
              <a:t> </a:t>
            </a:r>
            <a:r>
              <a:rPr lang="es-ES" dirty="0" err="1" smtClean="0"/>
              <a:t>area</a:t>
            </a:r>
            <a:endParaRPr lang="es-ES" dirty="0"/>
          </a:p>
        </p:txBody>
      </p:sp>
      <p:graphicFrame>
        <p:nvGraphicFramePr>
          <p:cNvPr id="9" name="Marcador de posición de contenido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8668537"/>
              </p:ext>
            </p:extLst>
          </p:nvPr>
        </p:nvGraphicFramePr>
        <p:xfrm>
          <a:off x="7966620" y="548680"/>
          <a:ext cx="2986616" cy="59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88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#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s-ES" noProof="0" dirty="0" err="1" smtClean="0"/>
                        <a:t>Mexican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11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s-ES" noProof="0" dirty="0" err="1" smtClean="0"/>
                        <a:t>Bars</a:t>
                      </a:r>
                      <a:r>
                        <a:rPr lang="es-ES" noProof="0" dirty="0" smtClean="0"/>
                        <a:t>/</a:t>
                      </a:r>
                      <a:r>
                        <a:rPr lang="es-ES" noProof="0" dirty="0" err="1" smtClean="0"/>
                        <a:t>Breweries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6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s-ES" noProof="0" dirty="0" err="1" smtClean="0"/>
                        <a:t>Cafes</a:t>
                      </a:r>
                      <a:endParaRPr lang="es-ES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Italian </a:t>
                      </a:r>
                      <a:endParaRPr lang="es-ES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339171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Ice </a:t>
                      </a:r>
                      <a:r>
                        <a:rPr lang="es-ES" noProof="0" dirty="0" err="1" smtClean="0"/>
                        <a:t>cream</a:t>
                      </a:r>
                      <a:endParaRPr lang="es-ES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103876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Creole/</a:t>
                      </a:r>
                      <a:r>
                        <a:rPr lang="es-ES" noProof="0" dirty="0" err="1" smtClean="0"/>
                        <a:t>cajun</a:t>
                      </a:r>
                      <a:endParaRPr lang="es-ES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603604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s-ES" noProof="0" dirty="0" err="1" smtClean="0"/>
                        <a:t>Frech</a:t>
                      </a:r>
                      <a:endParaRPr lang="es-ES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977806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s-ES" noProof="0" dirty="0" err="1" smtClean="0"/>
                        <a:t>Balcanic</a:t>
                      </a:r>
                      <a:endParaRPr lang="es-ES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147561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s-ES" noProof="0" dirty="0" err="1" smtClean="0"/>
                        <a:t>Seafood</a:t>
                      </a:r>
                      <a:endParaRPr lang="es-ES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922083"/>
                  </a:ext>
                </a:extLst>
              </a:tr>
            </a:tbl>
          </a:graphicData>
        </a:graphic>
      </p:graphicFrame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981844" y="1676369"/>
            <a:ext cx="6048672" cy="456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3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14292" y="319128"/>
            <a:ext cx="6480720" cy="1143000"/>
          </a:xfrm>
        </p:spPr>
        <p:txBody>
          <a:bodyPr>
            <a:normAutofit/>
          </a:bodyPr>
          <a:lstStyle/>
          <a:p>
            <a:r>
              <a:rPr lang="es-ES" dirty="0" err="1" smtClean="0"/>
              <a:t>Attractions</a:t>
            </a:r>
            <a:r>
              <a:rPr lang="es-ES" dirty="0" smtClean="0"/>
              <a:t> in </a:t>
            </a:r>
            <a:r>
              <a:rPr lang="es-ES" dirty="0" err="1" smtClean="0"/>
              <a:t>Downtown</a:t>
            </a:r>
            <a:r>
              <a:rPr lang="es-ES" dirty="0" smtClean="0"/>
              <a:t> </a:t>
            </a:r>
            <a:r>
              <a:rPr lang="es-ES" dirty="0" err="1" smtClean="0"/>
              <a:t>area</a:t>
            </a:r>
            <a:endParaRPr lang="es-ES" dirty="0"/>
          </a:p>
        </p:txBody>
      </p:sp>
      <p:graphicFrame>
        <p:nvGraphicFramePr>
          <p:cNvPr id="9" name="Marcador de posición de contenido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7488513"/>
              </p:ext>
            </p:extLst>
          </p:nvPr>
        </p:nvGraphicFramePr>
        <p:xfrm>
          <a:off x="1053852" y="775348"/>
          <a:ext cx="2986616" cy="538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884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#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Park/Plaza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6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s-ES" noProof="0" dirty="0" err="1" smtClean="0"/>
                        <a:t>Museum</a:t>
                      </a:r>
                      <a:endParaRPr lang="es-E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5</a:t>
                      </a:r>
                      <a:endParaRPr lang="es-E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s-ES" noProof="0" dirty="0" err="1" smtClean="0"/>
                        <a:t>Cafes</a:t>
                      </a:r>
                      <a:endParaRPr lang="es-ES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 gallery/shop </a:t>
                      </a:r>
                      <a:endParaRPr lang="es-ES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339171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s-ES" noProof="0" dirty="0" smtClean="0"/>
                        <a:t>Hotel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4103876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s-ES" noProof="0" dirty="0" err="1" smtClean="0"/>
                        <a:t>Theather</a:t>
                      </a:r>
                      <a:endParaRPr lang="es-ES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603604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s-ES" noProof="0" dirty="0" err="1" smtClean="0"/>
                        <a:t>Movie</a:t>
                      </a:r>
                      <a:r>
                        <a:rPr lang="es-ES" noProof="0" dirty="0" smtClean="0"/>
                        <a:t> </a:t>
                      </a:r>
                      <a:r>
                        <a:rPr lang="es-ES" noProof="0" dirty="0" err="1" smtClean="0"/>
                        <a:t>Theater</a:t>
                      </a:r>
                      <a:endParaRPr lang="es-ES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5977806"/>
                  </a:ext>
                </a:extLst>
              </a:tr>
              <a:tr h="598884">
                <a:tc>
                  <a:txBody>
                    <a:bodyPr/>
                    <a:lstStyle/>
                    <a:p>
                      <a:r>
                        <a:rPr lang="es-ES" noProof="0" dirty="0" err="1" smtClean="0"/>
                        <a:t>Church</a:t>
                      </a:r>
                      <a:endParaRPr lang="es-ES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 smtClean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147561"/>
                  </a:ext>
                </a:extLst>
              </a:tr>
            </a:tbl>
          </a:graphicData>
        </a:graphic>
      </p:graphicFrame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10236" y="1916832"/>
            <a:ext cx="669674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2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355776" cy="196691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Reccomendations</a:t>
            </a:r>
            <a:endParaRPr lang="en-US" sz="320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141413" y="476672"/>
            <a:ext cx="6477000" cy="5695528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owntown </a:t>
            </a:r>
            <a:r>
              <a:rPr lang="en-US" dirty="0"/>
              <a:t>area is an excellent area to star a new restaurants, there are a lot of attractions and parks, and they assure a lot of flow of people in the area all the time. </a:t>
            </a:r>
            <a:endParaRPr lang="en-US" dirty="0" smtClean="0"/>
          </a:p>
          <a:p>
            <a:r>
              <a:rPr lang="en-US" dirty="0"/>
              <a:t>Mexican restaurant is not a good idea, most of restaurants in the area are Mexican, and are widespread all over the area. </a:t>
            </a:r>
            <a:endParaRPr lang="es-MX" dirty="0"/>
          </a:p>
          <a:p>
            <a:r>
              <a:rPr lang="en-US" dirty="0"/>
              <a:t>European cuisine is also an already seen business, since there are one </a:t>
            </a:r>
            <a:r>
              <a:rPr lang="en-US" dirty="0" err="1"/>
              <a:t>balcanic</a:t>
            </a:r>
            <a:r>
              <a:rPr lang="en-US" dirty="0"/>
              <a:t>, 3 </a:t>
            </a:r>
            <a:r>
              <a:rPr lang="en-US" dirty="0" err="1"/>
              <a:t>italian</a:t>
            </a:r>
            <a:r>
              <a:rPr lang="en-US" dirty="0"/>
              <a:t> and one French cuisine restaurants. </a:t>
            </a:r>
            <a:endParaRPr lang="es-MX" dirty="0"/>
          </a:p>
          <a:p>
            <a:r>
              <a:rPr lang="en-US" dirty="0" smtClean="0"/>
              <a:t>We recommend open an Asian cuisine restaurant: Japanese, Chinese, Thai or Indian. They are the more </a:t>
            </a:r>
            <a:r>
              <a:rPr lang="en-US" dirty="0" err="1" smtClean="0"/>
              <a:t>reknonwn</a:t>
            </a:r>
            <a:r>
              <a:rPr lang="en-US" dirty="0" smtClean="0"/>
              <a:t> in other places. Or a new concept of restaurant.</a:t>
            </a:r>
          </a:p>
          <a:p>
            <a:r>
              <a:rPr lang="en-US" dirty="0"/>
              <a:t>Further analysis is necessary to determine the exact location, according to available rental places, the costs, and the budget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6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oodGourmet_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FoodGourmet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94EB11-824E-40C6-8823-566365C0D2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con diseño de libro de cocina (panorámica)</Template>
  <TotalTime>0</TotalTime>
  <Words>271</Words>
  <Application>Microsoft Office PowerPoint</Application>
  <PresentationFormat>Personalizado</PresentationFormat>
  <Paragraphs>53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Cambria</vt:lpstr>
      <vt:lpstr>FoodGourmet_16x9</vt:lpstr>
      <vt:lpstr>New Restaurant in Queretaro, Mx</vt:lpstr>
      <vt:lpstr>Economical growth</vt:lpstr>
      <vt:lpstr>More and more people are moving to Queretaro, wich is a great opportunity to new bussinesses, including restaurants</vt:lpstr>
      <vt:lpstr>There are areas with high criminality rates, but downtown Queretaro is not considered a dangerous area by the population.</vt:lpstr>
      <vt:lpstr>Restaurants in Downtown area</vt:lpstr>
      <vt:lpstr>Attractions in Downtown area</vt:lpstr>
      <vt:lpstr>Reccomendations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2020-04-24T02:43:47Z</dcterms:created>
  <dcterms:modified xsi:type="dcterms:W3CDTF">2020-04-24T03:08:06Z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TC029010239991</vt:lpwstr>
  </property>
</Properties>
</file>