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SearchAndDelete</a:t>
            </a:r>
            <a:endParaRPr lang="en-GB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Ivo </a:t>
            </a:r>
            <a:r>
              <a:rPr lang="en-US" dirty="0" err="1" smtClean="0"/>
              <a:t>handzhiyski</a:t>
            </a:r>
            <a:r>
              <a:rPr lang="en-US" dirty="0" smtClean="0"/>
              <a:t> f104792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31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File Search script is a Bash script designed to help users search for files based on their size, creation date, and delete files if needed. It provides a simple menu-driven interface for ease of use.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46" y="3480222"/>
            <a:ext cx="4331591" cy="24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Search by size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625" y="2576355"/>
            <a:ext cx="4412355" cy="2171813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65" y="2576354"/>
            <a:ext cx="5556219" cy="2171813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1199626" y="2030136"/>
            <a:ext cx="9873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first option allows you to search files by size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834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Search by Date</a:t>
            </a:r>
            <a:endParaRPr lang="en-GB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115" y="3253778"/>
            <a:ext cx="4743066" cy="2157121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88" y="3229370"/>
            <a:ext cx="5325218" cy="2181529"/>
          </a:xfrm>
          <a:prstGeom prst="rect">
            <a:avLst/>
          </a:prstGeom>
        </p:spPr>
      </p:pic>
      <p:sp>
        <p:nvSpPr>
          <p:cNvPr id="6" name="Текстово поле 5"/>
          <p:cNvSpPr txBox="1"/>
          <p:nvPr/>
        </p:nvSpPr>
        <p:spPr>
          <a:xfrm>
            <a:off x="1258349" y="1853248"/>
            <a:ext cx="9471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Second option allows you to search all the files by the Date (after creation)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77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Delete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/>
              <a:t>Third option allows you to delete the files</a:t>
            </a:r>
            <a:endParaRPr lang="en-GB" sz="280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5" y="2716140"/>
            <a:ext cx="5451093" cy="2266921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12" y="2716140"/>
            <a:ext cx="5159474" cy="10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Exit</a:t>
            </a:r>
            <a:endParaRPr lang="en-GB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lastly but not least, the 4</a:t>
            </a:r>
            <a:r>
              <a:rPr lang="en-US" baseline="30000" dirty="0" smtClean="0"/>
              <a:t>th</a:t>
            </a:r>
            <a:r>
              <a:rPr lang="en-US" dirty="0" smtClean="0"/>
              <a:t> option allows you to exit the program</a:t>
            </a:r>
            <a:endParaRPr lang="en-GB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46" y="2924781"/>
            <a:ext cx="7056901" cy="24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619075" y="3369990"/>
            <a:ext cx="8565159" cy="707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Thank you for your attention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471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107</Words>
  <Application>Microsoft Office PowerPoint</Application>
  <PresentationFormat>Широк екран</PresentationFormat>
  <Paragraphs>13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Йон</vt:lpstr>
      <vt:lpstr>SearchAndDelete</vt:lpstr>
      <vt:lpstr>Introduction</vt:lpstr>
      <vt:lpstr>Search by size</vt:lpstr>
      <vt:lpstr>Search by Date</vt:lpstr>
      <vt:lpstr>Delete</vt:lpstr>
      <vt:lpstr>Exit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SearchAndDelete</dc:title>
  <dc:creator>Ivo</dc:creator>
  <cp:lastModifiedBy>Ivo</cp:lastModifiedBy>
  <cp:revision>2</cp:revision>
  <dcterms:created xsi:type="dcterms:W3CDTF">2024-01-15T19:24:30Z</dcterms:created>
  <dcterms:modified xsi:type="dcterms:W3CDTF">2024-01-15T19:34:41Z</dcterms:modified>
</cp:coreProperties>
</file>