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Relationship Id="rId4" Type="http://schemas.openxmlformats.org/officeDocument/2006/relationships/image" Target="../media/image02.jp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Програмна система за първична обработка на видео информация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Разработена от Иво Янков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12622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Принцип на обработка с FFmpeg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78872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Задаване на входни данни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Прилагане на филтри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Настройка на видео филтри в етап на деклариране на потоците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Настройка на видео филтри в етап на наслагване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Деклариране на аудио потоци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Конкатиниране на аудио потоци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Сливане на аудио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Настройки за изходните потоци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Изпълнение на командата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Примерна FFmpeg команда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5275"/>
            <a:ext cx="8520600" cy="3514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Реализация на ефекта наслагване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37" y="1843637"/>
            <a:ext cx="7553325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795350" y="1192375"/>
            <a:ext cx="40863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Основен филтър - overlay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Смесване на аудио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795350" y="1192375"/>
            <a:ext cx="40863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Основни филтри - concat, amerge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50" y="1922275"/>
            <a:ext cx="7866024" cy="1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Реализация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896450"/>
            <a:ext cx="8520600" cy="49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Вписване и регистриране на потребител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921" y="1947650"/>
            <a:ext cx="3991750" cy="245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150" y="2134074"/>
            <a:ext cx="3849750" cy="196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109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Реализация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100" y="856125"/>
            <a:ext cx="7870250" cy="392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Реализация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896450"/>
            <a:ext cx="8520600" cy="49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Филтри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25" y="1460100"/>
            <a:ext cx="4055974" cy="311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299" y="1390550"/>
            <a:ext cx="4137765" cy="318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Реализация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896450"/>
            <a:ext cx="8520600" cy="49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Рендиране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87" y="1455900"/>
            <a:ext cx="4069574" cy="29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4581675" y="1632000"/>
            <a:ext cx="3852600" cy="27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Видео формати: mp4, webm, m4v, mpeg, mov, avi, wmv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Резолюции: 320x180, 640x480, 800x600, 960x720, 1024x768, 1280x960, 1400x1050, 1440x1080, 1600x1200, 1856x1392, 1920x1080, 1920x1440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Качество на звука - Ниско (32 kHz), Средно (48 kHz), Високо (96 kHz)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346800" y="190075"/>
            <a:ext cx="48381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Обект на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състоянието на редактора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20562"/>
            <a:ext cx="4035099" cy="46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9477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Бъдещо развитие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42475" y="702575"/>
            <a:ext cx="8520600" cy="262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Оптимизиране на FFmpeg процеса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Добавяне на по-голямо разнообразие от филтри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Осъществяване на ефекта “зелен екран”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Добавяне на анимации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Създаване на аудио файлове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Запис и зареждане на проект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Отстраняване на новооткрити грешки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Видео обработка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Какво е видео обработка?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Коя обработка е първична?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Предимства и недостатъци на уеб базираните видео едитори.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Проучени системи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899" y="2894900"/>
            <a:ext cx="3989375" cy="85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225" y="2563562"/>
            <a:ext cx="3784726" cy="212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7249" y="1584556"/>
            <a:ext cx="4608726" cy="74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Опростена технологична схема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475" y="1560926"/>
            <a:ext cx="6898999" cy="184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Използвани технологии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96" y="1140750"/>
            <a:ext cx="5782374" cy="339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Технологична схема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25" y="1139826"/>
            <a:ext cx="8714801" cy="33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017800"/>
            <a:ext cx="4572000" cy="368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>
            <p:ph type="title"/>
          </p:nvPr>
        </p:nvSpPr>
        <p:spPr>
          <a:xfrm>
            <a:off x="311700" y="23972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Бекенд архитектура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Колекции в базата данни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77" y="2335052"/>
            <a:ext cx="6332750" cy="233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975" y="1112925"/>
            <a:ext cx="36957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Възможности на редактора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Изрязване, слепване, повтаряне на видео и аудио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Наслагване на видео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Смесване на аудио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Добавяне на разнообразни филтри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Запис в различни видео формати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