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E544-1BB4-6F0B-FC86-C131848CD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83BD2-D9D3-0BA7-D152-C2FD5C77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5B966-4BAA-DBF1-CDBD-776B90B1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29BB3-3165-5C9E-22F4-E928FB42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1E7EF-705C-7CEA-D83B-81DAD9B5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0226-F270-9148-76B1-5FE6D570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E96AA7-FA33-62C4-F29A-712E06E8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762F85-DD7D-F989-CE78-EF0A096E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4EAE8-4813-CB1A-43D4-1F5A5A65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B0F9A-54AB-9F5F-F74F-6292D88A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A8051B-77C7-FFDB-D5F2-981F6AC2D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1A3196-2D0C-6042-AF64-7CC39321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B4797-3932-19BF-7945-E5EB7916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9E91C-A982-72E4-58F0-B25DFC0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8B757-C148-1515-0F32-C25BB279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12061-BB2F-1C49-1A1F-4D4C9401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CB3ED-BBFC-B709-A96B-FDFAF2E5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382E2E-9FD3-80E1-3D79-FB475972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21811-B27F-42AB-FE16-4C83D28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72AC00-CDE3-B9E8-91F2-25FF84AA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579C3-FC02-8810-9BB4-2D3BCF5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50F69-6D00-D7AE-2A57-5F8E328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F59A1A-8E88-A9ED-8ED2-D428780F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AFBD5-D6D9-D67C-73A0-C488A07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D4256-E62A-AD3C-CB4D-AE4C86A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BED2-126C-5A40-3D04-54CA13EA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8556C-A95F-112A-E419-415814EDB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89A3CD-8F46-AD3A-B171-598046F4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6B5B4-CF67-2528-D15A-5C671EA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39ADCE-4AB5-E5CC-32EF-99E6BB09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81FC96-BC53-F158-1041-57F053EF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8C4F8-2AC9-4CE4-0705-EE615261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A159A-D2F9-9EB0-A4D6-855FD683A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CBF4DD-35A9-9192-4A6D-0F6DF55F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30C78C-2573-2ED0-3863-24755AFC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B5A8E-9866-4E86-993B-8374261AF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18DEA5-D757-B8B3-FD53-6AF7F592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3C583F-DFB4-D2BA-48E2-2E371732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BEC25-8649-3151-5617-846FBAC0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FAED6-90DD-49F2-9AF0-150BD91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7ECED5-9146-7426-1307-8F1025E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8F5437-FB81-8C6A-2EA7-A06541E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F35F8C-33EC-B9E5-99AD-42D854B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5396D4-756A-A690-2F5E-92DD95D2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6E067D-CF98-7C3D-44D0-3D33D2DC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95916-FAA2-FDCE-581D-EA1926B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E6575-6A8A-D834-B1D9-30351E81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869A6-CE0A-5C6C-D1F2-799B0FE3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26A64-221D-9A3F-3940-5C9D9EBB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275E5-1121-2DEC-BE82-CDCC0C5A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04CC87-ED92-D7B9-7A81-35EF725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708BF-FFFE-E66C-3A24-85A318D2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2577-4EB9-A0AD-9B32-283182E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09E894-D790-EB51-3F04-17434778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62E157-CE4F-20C7-5E6C-D8ADC3749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67A459-6B3F-8761-FD84-82646134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CC526-0E86-6F07-3952-B52163BA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DCD144-18BD-861F-966C-E8E9D84D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E33F8F-5A11-6D80-3A67-8B2C90AB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E5798-F690-76D6-0560-12EDA0A4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2F89B-9AC9-06F8-7F13-7CEECD9E7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2A48-F088-48AC-985B-CC4CD31C44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31572-5BFD-8287-647F-834CA14C6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6FA6C-C53A-DF97-B0FD-9AB54B6D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C667-B6AE-4F67-A720-773378047E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FFC708-31FA-20DD-BA83-31ED5FA53D09}"/>
              </a:ext>
            </a:extLst>
          </p:cNvPr>
          <p:cNvSpPr/>
          <p:nvPr/>
        </p:nvSpPr>
        <p:spPr>
          <a:xfrm>
            <a:off x="3737113" y="1126433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B98695-48B4-4E30-1B05-222E7C0224E5}"/>
              </a:ext>
            </a:extLst>
          </p:cNvPr>
          <p:cNvSpPr/>
          <p:nvPr/>
        </p:nvSpPr>
        <p:spPr>
          <a:xfrm>
            <a:off x="6096000" y="1126433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∫∙</a:t>
            </a:r>
            <a:r>
              <a:rPr lang="es-AR" sz="2400" dirty="0" err="1">
                <a:solidFill>
                  <a:schemeClr val="tx1"/>
                </a:solidFill>
              </a:rPr>
              <a:t>dt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3639FF-72DC-9191-A316-D3E9376A6089}"/>
              </a:ext>
            </a:extLst>
          </p:cNvPr>
          <p:cNvSpPr/>
          <p:nvPr/>
        </p:nvSpPr>
        <p:spPr>
          <a:xfrm>
            <a:off x="8454887" y="112643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E750105-225B-222E-898D-B5B566A9DF24}"/>
              </a:ext>
            </a:extLst>
          </p:cNvPr>
          <p:cNvCxnSpPr>
            <a:cxnSpLocks/>
            <a:stCxn id="4" idx="3"/>
            <a:endCxn id="23" idx="2"/>
          </p:cNvCxnSpPr>
          <p:nvPr/>
        </p:nvCxnSpPr>
        <p:spPr>
          <a:xfrm flipV="1">
            <a:off x="4572001" y="1417980"/>
            <a:ext cx="4212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71697F-EE8A-4847-3B62-F0289FD87B5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930888" y="1417981"/>
            <a:ext cx="15239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A3D258-A747-8F46-8CB7-995780BC9D5F}"/>
              </a:ext>
            </a:extLst>
          </p:cNvPr>
          <p:cNvCxnSpPr>
            <a:stCxn id="7" idx="3"/>
          </p:cNvCxnSpPr>
          <p:nvPr/>
        </p:nvCxnSpPr>
        <p:spPr>
          <a:xfrm flipV="1">
            <a:off x="9289775" y="1417980"/>
            <a:ext cx="7421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85C9DC2-7802-3FA2-C87F-79D01E206DD4}"/>
                  </a:ext>
                </a:extLst>
              </p:cNvPr>
              <p:cNvSpPr txBox="1"/>
              <p:nvPr/>
            </p:nvSpPr>
            <p:spPr>
              <a:xfrm>
                <a:off x="7124656" y="87125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85C9DC2-7802-3FA2-C87F-79D01E20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56" y="871258"/>
                <a:ext cx="46679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72B672F-DE56-CA51-4279-4FE3D6CAC040}"/>
                  </a:ext>
                </a:extLst>
              </p:cNvPr>
              <p:cNvSpPr txBox="1"/>
              <p:nvPr/>
            </p:nvSpPr>
            <p:spPr>
              <a:xfrm>
                <a:off x="9289775" y="871257"/>
                <a:ext cx="5433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72B672F-DE56-CA51-4279-4FE3D6CA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775" y="871257"/>
                <a:ext cx="5433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0523BC9-B7FF-DD8E-B863-27E0D1F8515B}"/>
              </a:ext>
            </a:extLst>
          </p:cNvPr>
          <p:cNvCxnSpPr>
            <a:cxnSpLocks/>
          </p:cNvCxnSpPr>
          <p:nvPr/>
        </p:nvCxnSpPr>
        <p:spPr>
          <a:xfrm>
            <a:off x="7712766" y="1417980"/>
            <a:ext cx="0" cy="194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A7472CB-7419-DBE0-DAA3-D832D93312B3}"/>
              </a:ext>
            </a:extLst>
          </p:cNvPr>
          <p:cNvSpPr/>
          <p:nvPr/>
        </p:nvSpPr>
        <p:spPr>
          <a:xfrm>
            <a:off x="6096000" y="2006315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Diagrama de flujo: unión de suma 22">
            <a:extLst>
              <a:ext uri="{FF2B5EF4-FFF2-40B4-BE49-F238E27FC236}">
                <a16:creationId xmlns:a16="http://schemas.microsoft.com/office/drawing/2014/main" id="{0F45BF2A-CA8D-D57C-EE5C-4F77C3601346}"/>
              </a:ext>
            </a:extLst>
          </p:cNvPr>
          <p:cNvSpPr/>
          <p:nvPr/>
        </p:nvSpPr>
        <p:spPr>
          <a:xfrm>
            <a:off x="4993297" y="122967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DDA2453-54E3-D4F8-F7D7-26A6B9B90584}"/>
              </a:ext>
            </a:extLst>
          </p:cNvPr>
          <p:cNvCxnSpPr>
            <a:stCxn id="23" idx="6"/>
            <a:endCxn id="6" idx="1"/>
          </p:cNvCxnSpPr>
          <p:nvPr/>
        </p:nvCxnSpPr>
        <p:spPr>
          <a:xfrm>
            <a:off x="5369903" y="1417980"/>
            <a:ext cx="72609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8B001F2-9274-A5D6-C172-24B19D4EE1E5}"/>
              </a:ext>
            </a:extLst>
          </p:cNvPr>
          <p:cNvSpPr/>
          <p:nvPr/>
        </p:nvSpPr>
        <p:spPr>
          <a:xfrm>
            <a:off x="6096000" y="3074501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-K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7D5EBFC-F8EE-A94F-B474-FC55EB4DB661}"/>
              </a:ext>
            </a:extLst>
          </p:cNvPr>
          <p:cNvCxnSpPr>
            <a:endCxn id="27" idx="3"/>
          </p:cNvCxnSpPr>
          <p:nvPr/>
        </p:nvCxnSpPr>
        <p:spPr>
          <a:xfrm flipH="1">
            <a:off x="6930888" y="3366049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401C5E0-BBFF-1281-0D18-23E93EBF2F74}"/>
              </a:ext>
            </a:extLst>
          </p:cNvPr>
          <p:cNvCxnSpPr>
            <a:endCxn id="21" idx="3"/>
          </p:cNvCxnSpPr>
          <p:nvPr/>
        </p:nvCxnSpPr>
        <p:spPr>
          <a:xfrm flipH="1">
            <a:off x="6930888" y="2297863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1EBC822-237E-E853-FFAA-CF0D9CB69AE9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5181600" y="2297863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46CD927-6003-DEE1-A40C-4D15C81F23E7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5181600" y="1606283"/>
            <a:ext cx="0" cy="69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3607025-78C7-7BDD-7164-CF2BC4E5B2F0}"/>
                  </a:ext>
                </a:extLst>
              </p:cNvPr>
              <p:cNvSpPr txBox="1"/>
              <p:nvPr/>
            </p:nvSpPr>
            <p:spPr>
              <a:xfrm>
                <a:off x="5682345" y="871258"/>
                <a:ext cx="466794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3607025-78C7-7BDD-7164-CF2BC4E5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5" y="871258"/>
                <a:ext cx="466794" cy="473206"/>
              </a:xfrm>
              <a:prstGeom prst="rect">
                <a:avLst/>
              </a:prstGeom>
              <a:blipFill>
                <a:blip r:embed="rId4"/>
                <a:stretch>
                  <a:fillRect t="-3846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Diagrama de flujo: unión de suma 37">
            <a:extLst>
              <a:ext uri="{FF2B5EF4-FFF2-40B4-BE49-F238E27FC236}">
                <a16:creationId xmlns:a16="http://schemas.microsoft.com/office/drawing/2014/main" id="{6BCD7069-F752-D777-AE42-AA4A17E0A80E}"/>
              </a:ext>
            </a:extLst>
          </p:cNvPr>
          <p:cNvSpPr/>
          <p:nvPr/>
        </p:nvSpPr>
        <p:spPr>
          <a:xfrm>
            <a:off x="2684446" y="122967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CA57A7B-B3BE-8AA7-648C-FF189D7E322C}"/>
              </a:ext>
            </a:extLst>
          </p:cNvPr>
          <p:cNvCxnSpPr>
            <a:stCxn id="38" idx="6"/>
            <a:endCxn id="4" idx="1"/>
          </p:cNvCxnSpPr>
          <p:nvPr/>
        </p:nvCxnSpPr>
        <p:spPr>
          <a:xfrm>
            <a:off x="3061052" y="1417980"/>
            <a:ext cx="67606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3AAB073-C99F-76AB-F298-640B1D4CF44B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2872749" y="3366049"/>
            <a:ext cx="32232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A9769A-47B2-0259-0CF7-C78D6E4FADD4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2872749" y="1606283"/>
            <a:ext cx="0" cy="1759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970E073-0880-527F-45F9-C06B1E46FD56}"/>
                  </a:ext>
                </a:extLst>
              </p:cNvPr>
              <p:cNvSpPr txBox="1"/>
              <p:nvPr/>
            </p:nvSpPr>
            <p:spPr>
              <a:xfrm>
                <a:off x="3197361" y="871258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970E073-0880-527F-45F9-C06B1E46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61" y="871258"/>
                <a:ext cx="4780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4C68F19-1C38-F4A8-AE0E-69C80851B0FF}"/>
              </a:ext>
            </a:extLst>
          </p:cNvPr>
          <p:cNvCxnSpPr>
            <a:cxnSpLocks/>
            <a:stCxn id="50" idx="3"/>
            <a:endCxn id="38" idx="2"/>
          </p:cNvCxnSpPr>
          <p:nvPr/>
        </p:nvCxnSpPr>
        <p:spPr>
          <a:xfrm>
            <a:off x="2193877" y="1417980"/>
            <a:ext cx="490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65219BF-018F-1AAD-50A8-C93BE38EA543}"/>
              </a:ext>
            </a:extLst>
          </p:cNvPr>
          <p:cNvSpPr/>
          <p:nvPr/>
        </p:nvSpPr>
        <p:spPr>
          <a:xfrm>
            <a:off x="1358989" y="1126431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DC1E388-536A-9BBC-785B-FF43EAD78BAC}"/>
              </a:ext>
            </a:extLst>
          </p:cNvPr>
          <p:cNvCxnSpPr>
            <a:endCxn id="50" idx="1"/>
          </p:cNvCxnSpPr>
          <p:nvPr/>
        </p:nvCxnSpPr>
        <p:spPr>
          <a:xfrm>
            <a:off x="666196" y="1417980"/>
            <a:ext cx="692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80D548D5-3811-AD06-4301-D773D9E0E2BB}"/>
                  </a:ext>
                </a:extLst>
              </p:cNvPr>
              <p:cNvSpPr txBox="1"/>
              <p:nvPr/>
            </p:nvSpPr>
            <p:spPr>
              <a:xfrm>
                <a:off x="607674" y="871256"/>
                <a:ext cx="809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𝑹𝒆𝒇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80D548D5-3811-AD06-4301-D773D9E0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4" y="871256"/>
                <a:ext cx="809837" cy="461665"/>
              </a:xfrm>
              <a:prstGeom prst="rect">
                <a:avLst/>
              </a:prstGeom>
              <a:blipFill>
                <a:blip r:embed="rId6"/>
                <a:stretch>
                  <a:fillRect l="-2256"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adroTexto 58">
            <a:extLst>
              <a:ext uri="{FF2B5EF4-FFF2-40B4-BE49-F238E27FC236}">
                <a16:creationId xmlns:a16="http://schemas.microsoft.com/office/drawing/2014/main" id="{69BFB79D-7790-5B25-AA9F-BCA728CB206B}"/>
              </a:ext>
            </a:extLst>
          </p:cNvPr>
          <p:cNvSpPr txBox="1"/>
          <p:nvPr/>
        </p:nvSpPr>
        <p:spPr>
          <a:xfrm>
            <a:off x="2642490" y="5546901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 sin integrador pero con ganancia de </a:t>
            </a:r>
            <a:r>
              <a:rPr lang="es-AR" dirty="0" err="1"/>
              <a:t>prealimentacion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614FDC3-017E-0C7D-25AA-772A855F3199}"/>
              </a:ext>
            </a:extLst>
          </p:cNvPr>
          <p:cNvSpPr/>
          <p:nvPr/>
        </p:nvSpPr>
        <p:spPr>
          <a:xfrm>
            <a:off x="5300870" y="1046920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758AEFF-5C08-54A2-25D5-44FC2B34A6DC}"/>
                  </a:ext>
                </a:extLst>
              </p:cNvPr>
              <p:cNvSpPr/>
              <p:nvPr/>
            </p:nvSpPr>
            <p:spPr>
              <a:xfrm>
                <a:off x="7643736" y="1046920"/>
                <a:ext cx="1007165" cy="5830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∫∙</m:t>
                      </m:r>
                      <m:r>
                        <a:rPr lang="es-AR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758AEFF-5C08-54A2-25D5-44FC2B34A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736" y="1046920"/>
                <a:ext cx="1007165" cy="583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17A38498-D21A-44EA-F182-E36FAC13B438}"/>
              </a:ext>
            </a:extLst>
          </p:cNvPr>
          <p:cNvSpPr/>
          <p:nvPr/>
        </p:nvSpPr>
        <p:spPr>
          <a:xfrm>
            <a:off x="10018644" y="104691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61114AD-801A-464A-2E35-680058190CBE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V="1">
            <a:off x="6135758" y="1338467"/>
            <a:ext cx="4212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8ACBF2D-EC45-4F20-3866-E34BAA4AD3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650901" y="1338468"/>
            <a:ext cx="13677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C79DBA8-63D8-D4A1-A621-320CBE49C870}"/>
              </a:ext>
            </a:extLst>
          </p:cNvPr>
          <p:cNvCxnSpPr>
            <a:stCxn id="6" idx="3"/>
          </p:cNvCxnSpPr>
          <p:nvPr/>
        </p:nvCxnSpPr>
        <p:spPr>
          <a:xfrm flipV="1">
            <a:off x="10853532" y="1338467"/>
            <a:ext cx="7421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A0900CF-E4F1-36E8-4F07-3EADBE308CA6}"/>
                  </a:ext>
                </a:extLst>
              </p:cNvPr>
              <p:cNvSpPr txBox="1"/>
              <p:nvPr/>
            </p:nvSpPr>
            <p:spPr>
              <a:xfrm>
                <a:off x="8711112" y="596648"/>
                <a:ext cx="986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err="1"/>
                  <a:t>Xop</a:t>
                </a:r>
                <a:endParaRPr lang="en-US" sz="2400" b="1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A0900CF-E4F1-36E8-4F07-3EADBE308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112" y="596648"/>
                <a:ext cx="986745" cy="461665"/>
              </a:xfrm>
              <a:prstGeom prst="rect">
                <a:avLst/>
              </a:prstGeom>
              <a:blipFill>
                <a:blip r:embed="rId3"/>
                <a:stretch>
                  <a:fillRect l="-1852" t="-10526" r="-86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0252E2-D2DF-E490-5239-458FFD05B2F6}"/>
                  </a:ext>
                </a:extLst>
              </p:cNvPr>
              <p:cNvSpPr txBox="1"/>
              <p:nvPr/>
            </p:nvSpPr>
            <p:spPr>
              <a:xfrm>
                <a:off x="10853532" y="791744"/>
                <a:ext cx="5433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50252E2-D2DF-E490-5239-458FFD05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532" y="791744"/>
                <a:ext cx="54333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0E8534-6A4B-6986-6530-E4D99213BE30}"/>
              </a:ext>
            </a:extLst>
          </p:cNvPr>
          <p:cNvCxnSpPr>
            <a:cxnSpLocks/>
          </p:cNvCxnSpPr>
          <p:nvPr/>
        </p:nvCxnSpPr>
        <p:spPr>
          <a:xfrm>
            <a:off x="9276523" y="1338467"/>
            <a:ext cx="0" cy="194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28ED03-1FC8-E4A0-4B9C-85F9DA2B6412}"/>
              </a:ext>
            </a:extLst>
          </p:cNvPr>
          <p:cNvSpPr/>
          <p:nvPr/>
        </p:nvSpPr>
        <p:spPr>
          <a:xfrm>
            <a:off x="7659757" y="192680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Diagrama de flujo: unión de suma 13">
            <a:extLst>
              <a:ext uri="{FF2B5EF4-FFF2-40B4-BE49-F238E27FC236}">
                <a16:creationId xmlns:a16="http://schemas.microsoft.com/office/drawing/2014/main" id="{030FFD82-FDF5-B9B5-1E82-47B8DF33CC0E}"/>
              </a:ext>
            </a:extLst>
          </p:cNvPr>
          <p:cNvSpPr/>
          <p:nvPr/>
        </p:nvSpPr>
        <p:spPr>
          <a:xfrm>
            <a:off x="6557054" y="1150164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780BAC4-72E6-DB29-6C4A-147486013F09}"/>
              </a:ext>
            </a:extLst>
          </p:cNvPr>
          <p:cNvCxnSpPr>
            <a:cxnSpLocks/>
            <a:stCxn id="14" idx="6"/>
            <a:endCxn id="5" idx="1"/>
          </p:cNvCxnSpPr>
          <p:nvPr/>
        </p:nvCxnSpPr>
        <p:spPr>
          <a:xfrm>
            <a:off x="6933660" y="1338467"/>
            <a:ext cx="71007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DD15CF5-A267-E90B-50CC-048F9BAB7A79}"/>
              </a:ext>
            </a:extLst>
          </p:cNvPr>
          <p:cNvSpPr/>
          <p:nvPr/>
        </p:nvSpPr>
        <p:spPr>
          <a:xfrm>
            <a:off x="7659757" y="2994988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-K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5069008-3BCD-CBAF-44AD-0E7483764945}"/>
              </a:ext>
            </a:extLst>
          </p:cNvPr>
          <p:cNvCxnSpPr>
            <a:endCxn id="16" idx="3"/>
          </p:cNvCxnSpPr>
          <p:nvPr/>
        </p:nvCxnSpPr>
        <p:spPr>
          <a:xfrm flipH="1">
            <a:off x="8494645" y="3286536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6069C8C-488D-5530-3042-88A47B7D002B}"/>
              </a:ext>
            </a:extLst>
          </p:cNvPr>
          <p:cNvCxnSpPr>
            <a:endCxn id="13" idx="3"/>
          </p:cNvCxnSpPr>
          <p:nvPr/>
        </p:nvCxnSpPr>
        <p:spPr>
          <a:xfrm flipH="1">
            <a:off x="8494645" y="2218350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86E4285-1DC1-B432-2387-3764A1BDFCE4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745357" y="2218350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53762BC-FF71-04DD-2B3E-A40F0EC0BBF3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745357" y="1526770"/>
            <a:ext cx="0" cy="69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260AB29-CBCC-8EEF-4D21-0AB2E32DB11E}"/>
                  </a:ext>
                </a:extLst>
              </p:cNvPr>
              <p:cNvSpPr txBox="1"/>
              <p:nvPr/>
            </p:nvSpPr>
            <p:spPr>
              <a:xfrm>
                <a:off x="7113788" y="791745"/>
                <a:ext cx="466794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260AB29-CBCC-8EEF-4D21-0AB2E32DB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88" y="791745"/>
                <a:ext cx="466794" cy="473206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iagrama de flujo: unión de suma 21">
            <a:extLst>
              <a:ext uri="{FF2B5EF4-FFF2-40B4-BE49-F238E27FC236}">
                <a16:creationId xmlns:a16="http://schemas.microsoft.com/office/drawing/2014/main" id="{E595F590-AAA0-313A-18CA-0620FE014147}"/>
              </a:ext>
            </a:extLst>
          </p:cNvPr>
          <p:cNvSpPr/>
          <p:nvPr/>
        </p:nvSpPr>
        <p:spPr>
          <a:xfrm>
            <a:off x="4248203" y="1150164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F79A8A-B625-E2C0-E8D5-2CAD594B7325}"/>
              </a:ext>
            </a:extLst>
          </p:cNvPr>
          <p:cNvCxnSpPr>
            <a:stCxn id="22" idx="6"/>
            <a:endCxn id="4" idx="1"/>
          </p:cNvCxnSpPr>
          <p:nvPr/>
        </p:nvCxnSpPr>
        <p:spPr>
          <a:xfrm>
            <a:off x="4624809" y="1338467"/>
            <a:ext cx="67606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3EC3ABC-F7F2-6A96-2862-64D21E01D38D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4436506" y="3286536"/>
            <a:ext cx="322325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EE297A2-EC41-1C4F-1A7C-81A33D289B87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4436506" y="1526770"/>
            <a:ext cx="0" cy="1759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CCDAED7-DA73-2EF2-B6AA-ADF6C9C996BA}"/>
                  </a:ext>
                </a:extLst>
              </p:cNvPr>
              <p:cNvSpPr txBox="1"/>
              <p:nvPr/>
            </p:nvSpPr>
            <p:spPr>
              <a:xfrm>
                <a:off x="4729274" y="670314"/>
                <a:ext cx="1437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𝑼𝒐𝒑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CCDAED7-DA73-2EF2-B6AA-ADF6C9C99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74" y="670314"/>
                <a:ext cx="1437188" cy="461665"/>
              </a:xfrm>
              <a:prstGeom prst="rect">
                <a:avLst/>
              </a:prstGeom>
              <a:blipFill>
                <a:blip r:embed="rId6"/>
                <a:stretch>
                  <a:fillRect r="-42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AA7B5EB-0B18-B901-6137-F9E9964EE917}"/>
              </a:ext>
            </a:extLst>
          </p:cNvPr>
          <p:cNvCxnSpPr>
            <a:cxnSpLocks/>
            <a:stCxn id="60" idx="3"/>
            <a:endCxn id="22" idx="2"/>
          </p:cNvCxnSpPr>
          <p:nvPr/>
        </p:nvCxnSpPr>
        <p:spPr>
          <a:xfrm flipV="1">
            <a:off x="3987154" y="1338467"/>
            <a:ext cx="261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4D2EB95-EA0F-54D3-88C2-11C0D6A80B85}"/>
              </a:ext>
            </a:extLst>
          </p:cNvPr>
          <p:cNvCxnSpPr>
            <a:cxnSpLocks/>
            <a:stCxn id="40" idx="6"/>
            <a:endCxn id="35" idx="1"/>
          </p:cNvCxnSpPr>
          <p:nvPr/>
        </p:nvCxnSpPr>
        <p:spPr>
          <a:xfrm>
            <a:off x="1378159" y="1338467"/>
            <a:ext cx="282944" cy="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FE8993D-9917-B196-0599-6A3A95392AAB}"/>
                  </a:ext>
                </a:extLst>
              </p:cNvPr>
              <p:cNvSpPr/>
              <p:nvPr/>
            </p:nvSpPr>
            <p:spPr>
              <a:xfrm>
                <a:off x="1661103" y="1051823"/>
                <a:ext cx="1007165" cy="5830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∫∙</m:t>
                      </m:r>
                      <m:r>
                        <a:rPr lang="es-AR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FE8993D-9917-B196-0599-6A3A95392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03" y="1051823"/>
                <a:ext cx="1007165" cy="5830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Diagrama de flujo: unión de suma 39">
            <a:extLst>
              <a:ext uri="{FF2B5EF4-FFF2-40B4-BE49-F238E27FC236}">
                <a16:creationId xmlns:a16="http://schemas.microsoft.com/office/drawing/2014/main" id="{6A4EEFDE-C7D2-C6FF-BA67-717C3AEB9FBB}"/>
              </a:ext>
            </a:extLst>
          </p:cNvPr>
          <p:cNvSpPr/>
          <p:nvPr/>
        </p:nvSpPr>
        <p:spPr>
          <a:xfrm>
            <a:off x="1001553" y="1150164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BC66A0D-FF1E-D375-5B87-5332F9BD1C8F}"/>
              </a:ext>
            </a:extLst>
          </p:cNvPr>
          <p:cNvCxnSpPr>
            <a:cxnSpLocks/>
          </p:cNvCxnSpPr>
          <p:nvPr/>
        </p:nvCxnSpPr>
        <p:spPr>
          <a:xfrm>
            <a:off x="11025809" y="1338467"/>
            <a:ext cx="0" cy="2508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449D04A-BD1E-6ABC-0823-9DACD4A52D81}"/>
              </a:ext>
            </a:extLst>
          </p:cNvPr>
          <p:cNvCxnSpPr>
            <a:cxnSpLocks/>
          </p:cNvCxnSpPr>
          <p:nvPr/>
        </p:nvCxnSpPr>
        <p:spPr>
          <a:xfrm flipH="1" flipV="1">
            <a:off x="1178023" y="3846844"/>
            <a:ext cx="983595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8227973-0175-486D-016D-1582C2444B1C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1189856" y="1526770"/>
            <a:ext cx="0" cy="232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EA38BF9-CABF-4814-5001-208EA11E6F5B}"/>
                  </a:ext>
                </a:extLst>
              </p:cNvPr>
              <p:cNvSpPr txBox="1"/>
              <p:nvPr/>
            </p:nvSpPr>
            <p:spPr>
              <a:xfrm>
                <a:off x="1225117" y="791743"/>
                <a:ext cx="447558" cy="4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s-AR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es-AR" sz="2400" b="1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EA38BF9-CABF-4814-5001-208EA11E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791743"/>
                <a:ext cx="447558" cy="483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1665FC3F-1602-C095-4720-63E5CFD16E8D}"/>
                  </a:ext>
                </a:extLst>
              </p:cNvPr>
              <p:cNvSpPr txBox="1"/>
              <p:nvPr/>
            </p:nvSpPr>
            <p:spPr>
              <a:xfrm>
                <a:off x="2674144" y="791743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smtClean="0">
                          <a:latin typeface="Cambria Math" panose="02040503050406030204" pitchFamily="18" charset="0"/>
                        </a:rPr>
                        <m:t>ξ</m:t>
                      </m:r>
                    </m:oMath>
                  </m:oMathPara>
                </a14:m>
                <a:endParaRPr lang="es-AR" sz="2400" b="1" dirty="0"/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1665FC3F-1602-C095-4720-63E5CFD16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44" y="791743"/>
                <a:ext cx="378630" cy="461665"/>
              </a:xfrm>
              <a:prstGeom prst="rect">
                <a:avLst/>
              </a:prstGeom>
              <a:blipFill>
                <a:blip r:embed="rId9"/>
                <a:stretch>
                  <a:fillRect l="-4839" r="-32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4E08632A-3436-70FD-64F9-E69B834DFD8F}"/>
              </a:ext>
            </a:extLst>
          </p:cNvPr>
          <p:cNvCxnSpPr>
            <a:cxnSpLocks/>
            <a:stCxn id="35" idx="3"/>
            <a:endCxn id="60" idx="1"/>
          </p:cNvCxnSpPr>
          <p:nvPr/>
        </p:nvCxnSpPr>
        <p:spPr>
          <a:xfrm flipV="1">
            <a:off x="2668268" y="1338468"/>
            <a:ext cx="483998" cy="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12B743E-8D80-5D92-22F5-AA503E335C98}"/>
              </a:ext>
            </a:extLst>
          </p:cNvPr>
          <p:cNvSpPr/>
          <p:nvPr/>
        </p:nvSpPr>
        <p:spPr>
          <a:xfrm>
            <a:off x="3152266" y="104691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Ki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5816D15-78FA-F9C0-B329-2C69A9D8DE1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41960" y="1338467"/>
            <a:ext cx="559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C0A86A1D-1D4B-2D28-2E30-90949DFEFB5B}"/>
                  </a:ext>
                </a:extLst>
              </p:cNvPr>
              <p:cNvSpPr txBox="1"/>
              <p:nvPr/>
            </p:nvSpPr>
            <p:spPr>
              <a:xfrm>
                <a:off x="284755" y="791742"/>
                <a:ext cx="809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𝑹𝒆𝒇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C0A86A1D-1D4B-2D28-2E30-90949DFEF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5" y="791742"/>
                <a:ext cx="809837" cy="461665"/>
              </a:xfrm>
              <a:prstGeom prst="rect">
                <a:avLst/>
              </a:prstGeom>
              <a:blipFill>
                <a:blip r:embed="rId10"/>
                <a:stretch>
                  <a:fillRect l="-2256"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uadroTexto 76">
            <a:extLst>
              <a:ext uri="{FF2B5EF4-FFF2-40B4-BE49-F238E27FC236}">
                <a16:creationId xmlns:a16="http://schemas.microsoft.com/office/drawing/2014/main" id="{BE2D335A-F659-DF81-19D3-CE2EB326CF52}"/>
              </a:ext>
            </a:extLst>
          </p:cNvPr>
          <p:cNvSpPr txBox="1"/>
          <p:nvPr/>
        </p:nvSpPr>
        <p:spPr>
          <a:xfrm>
            <a:off x="3569710" y="577850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Caso con integrador sin observador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D32107-03E3-D4B8-EC69-3A6C7337B160}"/>
              </a:ext>
            </a:extLst>
          </p:cNvPr>
          <p:cNvSpPr/>
          <p:nvPr/>
        </p:nvSpPr>
        <p:spPr>
          <a:xfrm>
            <a:off x="4943613" y="643833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6F460F-9100-62C5-F2F5-2582A4891C5F}"/>
              </a:ext>
            </a:extLst>
          </p:cNvPr>
          <p:cNvSpPr/>
          <p:nvPr/>
        </p:nvSpPr>
        <p:spPr>
          <a:xfrm>
            <a:off x="7302500" y="643833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∫∙</a:t>
            </a:r>
            <a:r>
              <a:rPr lang="es-AR" sz="2400" dirty="0" err="1">
                <a:solidFill>
                  <a:schemeClr val="tx1"/>
                </a:solidFill>
              </a:rPr>
              <a:t>dt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D736F3-01A2-E43C-96AE-06FDEF05EA3D}"/>
              </a:ext>
            </a:extLst>
          </p:cNvPr>
          <p:cNvSpPr/>
          <p:nvPr/>
        </p:nvSpPr>
        <p:spPr>
          <a:xfrm>
            <a:off x="9661387" y="64383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4A362D6-87C5-A504-D11E-EEECA31A97AE}"/>
              </a:ext>
            </a:extLst>
          </p:cNvPr>
          <p:cNvCxnSpPr>
            <a:cxnSpLocks/>
            <a:stCxn id="2" idx="3"/>
            <a:endCxn id="12" idx="2"/>
          </p:cNvCxnSpPr>
          <p:nvPr/>
        </p:nvCxnSpPr>
        <p:spPr>
          <a:xfrm flipV="1">
            <a:off x="5778501" y="935380"/>
            <a:ext cx="4212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9C3966-3A7B-88F2-9F50-51A6679DFB1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8137388" y="935381"/>
            <a:ext cx="15239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0EDD4E-E1BF-85D8-5080-DC068240E2CB}"/>
              </a:ext>
            </a:extLst>
          </p:cNvPr>
          <p:cNvCxnSpPr>
            <a:stCxn id="4" idx="3"/>
          </p:cNvCxnSpPr>
          <p:nvPr/>
        </p:nvCxnSpPr>
        <p:spPr>
          <a:xfrm flipV="1">
            <a:off x="10496275" y="935380"/>
            <a:ext cx="7421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27A1C5-4677-1BEA-61B2-26AC4438CB78}"/>
                  </a:ext>
                </a:extLst>
              </p:cNvPr>
              <p:cNvSpPr txBox="1"/>
              <p:nvPr/>
            </p:nvSpPr>
            <p:spPr>
              <a:xfrm>
                <a:off x="8331156" y="388658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27A1C5-4677-1BEA-61B2-26AC4438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56" y="388658"/>
                <a:ext cx="46679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3719F72-B44D-F90D-5C7E-EF6C1D67621E}"/>
                  </a:ext>
                </a:extLst>
              </p:cNvPr>
              <p:cNvSpPr txBox="1"/>
              <p:nvPr/>
            </p:nvSpPr>
            <p:spPr>
              <a:xfrm>
                <a:off x="10496275" y="388657"/>
                <a:ext cx="5433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3719F72-B44D-F90D-5C7E-EF6C1D676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275" y="388657"/>
                <a:ext cx="5433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CD48045-739E-BC11-8643-B3BD6AAD5E87}"/>
              </a:ext>
            </a:extLst>
          </p:cNvPr>
          <p:cNvCxnSpPr>
            <a:cxnSpLocks/>
          </p:cNvCxnSpPr>
          <p:nvPr/>
        </p:nvCxnSpPr>
        <p:spPr>
          <a:xfrm>
            <a:off x="8919266" y="935380"/>
            <a:ext cx="0" cy="87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A08F18-0FA1-4830-BA0E-A6B61CEC9CDE}"/>
              </a:ext>
            </a:extLst>
          </p:cNvPr>
          <p:cNvSpPr/>
          <p:nvPr/>
        </p:nvSpPr>
        <p:spPr>
          <a:xfrm>
            <a:off x="7302500" y="1523715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Diagrama de flujo: unión de suma 11">
            <a:extLst>
              <a:ext uri="{FF2B5EF4-FFF2-40B4-BE49-F238E27FC236}">
                <a16:creationId xmlns:a16="http://schemas.microsoft.com/office/drawing/2014/main" id="{646A2D7D-7BA1-126C-81AA-18993BC43145}"/>
              </a:ext>
            </a:extLst>
          </p:cNvPr>
          <p:cNvSpPr/>
          <p:nvPr/>
        </p:nvSpPr>
        <p:spPr>
          <a:xfrm>
            <a:off x="6199797" y="74707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45F2055-2B3B-3139-0AA2-C36C2ECA9962}"/>
              </a:ext>
            </a:extLst>
          </p:cNvPr>
          <p:cNvCxnSpPr>
            <a:cxnSpLocks/>
            <a:stCxn id="12" idx="6"/>
            <a:endCxn id="3" idx="1"/>
          </p:cNvCxnSpPr>
          <p:nvPr/>
        </p:nvCxnSpPr>
        <p:spPr>
          <a:xfrm>
            <a:off x="6576403" y="935380"/>
            <a:ext cx="72609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FCE320A-2FED-643A-5387-1557E23DD53F}"/>
              </a:ext>
            </a:extLst>
          </p:cNvPr>
          <p:cNvSpPr/>
          <p:nvPr/>
        </p:nvSpPr>
        <p:spPr>
          <a:xfrm>
            <a:off x="5553212" y="230035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2B960AC-099A-D48D-2B1F-66CAD1ABED8A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388100" y="2591900"/>
            <a:ext cx="25311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BD77AEA-E068-0AF6-4D4B-43EC61D6A3B1}"/>
              </a:ext>
            </a:extLst>
          </p:cNvPr>
          <p:cNvCxnSpPr>
            <a:endCxn id="11" idx="3"/>
          </p:cNvCxnSpPr>
          <p:nvPr/>
        </p:nvCxnSpPr>
        <p:spPr>
          <a:xfrm flipH="1">
            <a:off x="8137388" y="1815263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6B0F493-256C-AA5B-33CC-32588E40C24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388100" y="1815263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10C7DC3-ED2D-37B8-8D51-8CFE7DB090CD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388100" y="1123683"/>
            <a:ext cx="0" cy="69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F270A1-BD28-280C-6842-21B766F0673A}"/>
                  </a:ext>
                </a:extLst>
              </p:cNvPr>
              <p:cNvSpPr txBox="1"/>
              <p:nvPr/>
            </p:nvSpPr>
            <p:spPr>
              <a:xfrm>
                <a:off x="6888845" y="388658"/>
                <a:ext cx="466794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F270A1-BD28-280C-6842-21B766F0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845" y="388658"/>
                <a:ext cx="466794" cy="473206"/>
              </a:xfrm>
              <a:prstGeom prst="rect">
                <a:avLst/>
              </a:prstGeom>
              <a:blipFill>
                <a:blip r:embed="rId4"/>
                <a:stretch>
                  <a:fillRect t="-3896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iagrama de flujo: unión de suma 19">
            <a:extLst>
              <a:ext uri="{FF2B5EF4-FFF2-40B4-BE49-F238E27FC236}">
                <a16:creationId xmlns:a16="http://schemas.microsoft.com/office/drawing/2014/main" id="{C3C35149-01B5-4E29-239D-894ECD81CAC7}"/>
              </a:ext>
            </a:extLst>
          </p:cNvPr>
          <p:cNvSpPr/>
          <p:nvPr/>
        </p:nvSpPr>
        <p:spPr>
          <a:xfrm>
            <a:off x="3890946" y="74707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66CEF47-CA9A-902A-F3A2-5D5B3E4B89D4}"/>
              </a:ext>
            </a:extLst>
          </p:cNvPr>
          <p:cNvCxnSpPr>
            <a:stCxn id="20" idx="6"/>
            <a:endCxn id="2" idx="1"/>
          </p:cNvCxnSpPr>
          <p:nvPr/>
        </p:nvCxnSpPr>
        <p:spPr>
          <a:xfrm>
            <a:off x="4267552" y="935380"/>
            <a:ext cx="67606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3C30E22-8D08-C76F-9CC7-F0BCE971541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079249" y="2591901"/>
            <a:ext cx="1473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E3CA07-7A3E-1EEF-0A96-49527AE25BFA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4079249" y="1123683"/>
            <a:ext cx="0" cy="146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AEEDD61-DA06-BFE0-8392-FFA277328D07}"/>
                  </a:ext>
                </a:extLst>
              </p:cNvPr>
              <p:cNvSpPr txBox="1"/>
              <p:nvPr/>
            </p:nvSpPr>
            <p:spPr>
              <a:xfrm>
                <a:off x="4403861" y="388658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AEEDD61-DA06-BFE0-8392-FFA27732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61" y="388658"/>
                <a:ext cx="4780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9E810CF-07E0-5364-6235-ECE5CE1B8F39}"/>
              </a:ext>
            </a:extLst>
          </p:cNvPr>
          <p:cNvCxnSpPr>
            <a:cxnSpLocks/>
            <a:stCxn id="26" idx="3"/>
            <a:endCxn id="20" idx="2"/>
          </p:cNvCxnSpPr>
          <p:nvPr/>
        </p:nvCxnSpPr>
        <p:spPr>
          <a:xfrm>
            <a:off x="3400377" y="935380"/>
            <a:ext cx="490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378C915-7704-829D-3D9E-EEA926C4E055}"/>
              </a:ext>
            </a:extLst>
          </p:cNvPr>
          <p:cNvSpPr/>
          <p:nvPr/>
        </p:nvSpPr>
        <p:spPr>
          <a:xfrm>
            <a:off x="2565489" y="643831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0157DC3-A468-FE88-AD42-473EF13A53D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587500" y="935380"/>
            <a:ext cx="977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unión de suma 32">
            <a:extLst>
              <a:ext uri="{FF2B5EF4-FFF2-40B4-BE49-F238E27FC236}">
                <a16:creationId xmlns:a16="http://schemas.microsoft.com/office/drawing/2014/main" id="{4FA69DC6-CA4A-5A58-A754-3DBA06D05C5B}"/>
              </a:ext>
            </a:extLst>
          </p:cNvPr>
          <p:cNvSpPr/>
          <p:nvPr/>
        </p:nvSpPr>
        <p:spPr>
          <a:xfrm>
            <a:off x="10579641" y="324069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CE230D-573B-12E9-0FCD-87BC08AA854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767944" y="935379"/>
            <a:ext cx="0" cy="2305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4BFE2EA-0710-9065-2BD3-D18997298EAE}"/>
              </a:ext>
            </a:extLst>
          </p:cNvPr>
          <p:cNvCxnSpPr>
            <a:cxnSpLocks/>
            <a:stCxn id="33" idx="2"/>
            <a:endCxn id="40" idx="3"/>
          </p:cNvCxnSpPr>
          <p:nvPr/>
        </p:nvCxnSpPr>
        <p:spPr>
          <a:xfrm flipH="1">
            <a:off x="8137388" y="3429000"/>
            <a:ext cx="2442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F66B308-391F-F758-4D4D-D75F934E1181}"/>
              </a:ext>
            </a:extLst>
          </p:cNvPr>
          <p:cNvSpPr/>
          <p:nvPr/>
        </p:nvSpPr>
        <p:spPr>
          <a:xfrm>
            <a:off x="7302500" y="3137451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>
                <a:solidFill>
                  <a:schemeClr val="tx1"/>
                </a:solidFill>
              </a:rPr>
              <a:t>Ko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2A4376C4-DBC1-46F6-4410-4A086B07E3F5}"/>
                  </a:ext>
                </a:extLst>
              </p:cNvPr>
              <p:cNvSpPr txBox="1"/>
              <p:nvPr/>
            </p:nvSpPr>
            <p:spPr>
              <a:xfrm>
                <a:off x="10021897" y="2906618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2A4376C4-DBC1-46F6-4410-4A086B07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897" y="2906618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CB219F01-060B-0D71-08F0-6B9044F79DC5}"/>
                  </a:ext>
                </a:extLst>
              </p:cNvPr>
              <p:cNvSpPr txBox="1"/>
              <p:nvPr/>
            </p:nvSpPr>
            <p:spPr>
              <a:xfrm>
                <a:off x="10802839" y="3001749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CB219F01-060B-0D71-08F0-6B9044F7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839" y="300174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89225BF-D1CE-FAE2-E447-F8A740D7C71D}"/>
                  </a:ext>
                </a:extLst>
              </p:cNvPr>
              <p:cNvSpPr txBox="1"/>
              <p:nvPr/>
            </p:nvSpPr>
            <p:spPr>
              <a:xfrm>
                <a:off x="10801735" y="3617303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89225BF-D1CE-FAE2-E447-F8A740D7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735" y="361730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7296FBF7-3526-88A3-6C8D-207CE286ACEB}"/>
                  </a:ext>
                </a:extLst>
              </p:cNvPr>
              <p:cNvSpPr txBox="1"/>
              <p:nvPr/>
            </p:nvSpPr>
            <p:spPr>
              <a:xfrm>
                <a:off x="1483983" y="388656"/>
                <a:ext cx="809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𝑹𝒆𝒇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7296FBF7-3526-88A3-6C8D-207CE286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983" y="388656"/>
                <a:ext cx="809837" cy="461665"/>
              </a:xfrm>
              <a:prstGeom prst="rect">
                <a:avLst/>
              </a:prstGeom>
              <a:blipFill>
                <a:blip r:embed="rId9"/>
                <a:stretch>
                  <a:fillRect l="-1504" r="-150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586AD46-0DBA-C1F5-506E-D30DABC34AA3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10767944" y="3617303"/>
            <a:ext cx="0" cy="94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10677BD-862D-693B-6497-1039A4A6A442}"/>
              </a:ext>
            </a:extLst>
          </p:cNvPr>
          <p:cNvSpPr/>
          <p:nvPr/>
        </p:nvSpPr>
        <p:spPr>
          <a:xfrm>
            <a:off x="4943073" y="42660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9A0A32F-3FCE-6BA0-BF01-DA42654BD52C}"/>
              </a:ext>
            </a:extLst>
          </p:cNvPr>
          <p:cNvCxnSpPr>
            <a:cxnSpLocks/>
          </p:cNvCxnSpPr>
          <p:nvPr/>
        </p:nvCxnSpPr>
        <p:spPr>
          <a:xfrm>
            <a:off x="4403861" y="935379"/>
            <a:ext cx="0" cy="362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D0D9BA0-1CD8-249A-DEA1-A066F580B263}"/>
              </a:ext>
            </a:extLst>
          </p:cNvPr>
          <p:cNvCxnSpPr>
            <a:endCxn id="51" idx="1"/>
          </p:cNvCxnSpPr>
          <p:nvPr/>
        </p:nvCxnSpPr>
        <p:spPr>
          <a:xfrm>
            <a:off x="4403861" y="4557647"/>
            <a:ext cx="5392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unión de suma 56">
            <a:extLst>
              <a:ext uri="{FF2B5EF4-FFF2-40B4-BE49-F238E27FC236}">
                <a16:creationId xmlns:a16="http://schemas.microsoft.com/office/drawing/2014/main" id="{2AF0F3CF-3F90-6E34-1359-98840A84B699}"/>
              </a:ext>
            </a:extLst>
          </p:cNvPr>
          <p:cNvSpPr/>
          <p:nvPr/>
        </p:nvSpPr>
        <p:spPr>
          <a:xfrm>
            <a:off x="6199797" y="4372398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6B90E27-697A-7AF7-E8AF-0681DE4397DA}"/>
              </a:ext>
            </a:extLst>
          </p:cNvPr>
          <p:cNvCxnSpPr>
            <a:stCxn id="51" idx="3"/>
            <a:endCxn id="57" idx="2"/>
          </p:cNvCxnSpPr>
          <p:nvPr/>
        </p:nvCxnSpPr>
        <p:spPr>
          <a:xfrm>
            <a:off x="5777961" y="4557648"/>
            <a:ext cx="421836" cy="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A0DB686-71BF-A8DA-D1D5-E4DC06596F05}"/>
              </a:ext>
            </a:extLst>
          </p:cNvPr>
          <p:cNvSpPr/>
          <p:nvPr/>
        </p:nvSpPr>
        <p:spPr>
          <a:xfrm>
            <a:off x="7302500" y="42660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∫∙</a:t>
            </a:r>
            <a:r>
              <a:rPr lang="es-AR" sz="2400" dirty="0" err="1">
                <a:solidFill>
                  <a:schemeClr val="tx1"/>
                </a:solidFill>
              </a:rPr>
              <a:t>dt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550B521-5987-D217-4E35-51DF560A529D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6388100" y="3428999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7C6EBE3-3EC5-9A42-E6A1-050A187B16D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388100" y="3428999"/>
            <a:ext cx="0" cy="94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80BCE53-59DF-36C3-0F6E-102A0BA43779}"/>
              </a:ext>
            </a:extLst>
          </p:cNvPr>
          <p:cNvCxnSpPr>
            <a:stCxn id="57" idx="6"/>
            <a:endCxn id="61" idx="1"/>
          </p:cNvCxnSpPr>
          <p:nvPr/>
        </p:nvCxnSpPr>
        <p:spPr>
          <a:xfrm flipV="1">
            <a:off x="6576403" y="4557648"/>
            <a:ext cx="726097" cy="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68640FFB-D3B8-6204-9324-7D07A63E2C06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8137388" y="4557648"/>
            <a:ext cx="129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0CD60B1-5276-D1BE-2301-A2A15538C41E}"/>
              </a:ext>
            </a:extLst>
          </p:cNvPr>
          <p:cNvSpPr/>
          <p:nvPr/>
        </p:nvSpPr>
        <p:spPr>
          <a:xfrm>
            <a:off x="9429192" y="42660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524F68B8-6EBB-8991-4953-795A6D376109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0264080" y="4557647"/>
            <a:ext cx="5038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909661FD-CD6B-A837-3D53-6E542BD03534}"/>
                  </a:ext>
                </a:extLst>
              </p:cNvPr>
              <p:cNvSpPr txBox="1"/>
              <p:nvPr/>
            </p:nvSpPr>
            <p:spPr>
              <a:xfrm>
                <a:off x="6741555" y="3999166"/>
                <a:ext cx="466794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s-A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909661FD-CD6B-A837-3D53-6E542BD03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55" y="3999166"/>
                <a:ext cx="466794" cy="5338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AAF8B924-25E4-69DB-DB08-85499F4ECD14}"/>
                  </a:ext>
                </a:extLst>
              </p:cNvPr>
              <p:cNvSpPr txBox="1"/>
              <p:nvPr/>
            </p:nvSpPr>
            <p:spPr>
              <a:xfrm>
                <a:off x="8231539" y="4030328"/>
                <a:ext cx="466794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AAF8B924-25E4-69DB-DB08-85499F4E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39" y="4030328"/>
                <a:ext cx="466794" cy="471539"/>
              </a:xfrm>
              <a:prstGeom prst="rect">
                <a:avLst/>
              </a:prstGeom>
              <a:blipFill>
                <a:blip r:embed="rId11"/>
                <a:stretch>
                  <a:fillRect t="-5195" r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67A15918-E1E0-D260-20CF-ADFF67F3B280}"/>
              </a:ext>
            </a:extLst>
          </p:cNvPr>
          <p:cNvCxnSpPr>
            <a:cxnSpLocks/>
          </p:cNvCxnSpPr>
          <p:nvPr/>
        </p:nvCxnSpPr>
        <p:spPr>
          <a:xfrm>
            <a:off x="8919266" y="2591900"/>
            <a:ext cx="0" cy="1965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3661034-7E5A-3423-C516-6BA0F6951236}"/>
                  </a:ext>
                </a:extLst>
              </p:cNvPr>
              <p:cNvSpPr txBox="1"/>
              <p:nvPr/>
            </p:nvSpPr>
            <p:spPr>
              <a:xfrm>
                <a:off x="10223211" y="4025390"/>
                <a:ext cx="449162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3661034-7E5A-3423-C516-6BA0F695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211" y="4025390"/>
                <a:ext cx="449162" cy="471539"/>
              </a:xfrm>
              <a:prstGeom prst="rect">
                <a:avLst/>
              </a:prstGeom>
              <a:blipFill>
                <a:blip r:embed="rId12"/>
                <a:stretch>
                  <a:fillRect t="-5128"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ángulo 91">
            <a:extLst>
              <a:ext uri="{FF2B5EF4-FFF2-40B4-BE49-F238E27FC236}">
                <a16:creationId xmlns:a16="http://schemas.microsoft.com/office/drawing/2014/main" id="{6659BD14-5248-C9FB-80CE-D4650DA259B9}"/>
              </a:ext>
            </a:extLst>
          </p:cNvPr>
          <p:cNvSpPr/>
          <p:nvPr/>
        </p:nvSpPr>
        <p:spPr>
          <a:xfrm>
            <a:off x="7302500" y="52702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88EDEA3-DB03-5054-D093-6CD1A75CB506}"/>
              </a:ext>
            </a:extLst>
          </p:cNvPr>
          <p:cNvCxnSpPr>
            <a:endCxn id="92" idx="3"/>
          </p:cNvCxnSpPr>
          <p:nvPr/>
        </p:nvCxnSpPr>
        <p:spPr>
          <a:xfrm flipH="1">
            <a:off x="8137388" y="5561847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91DBA2D0-73A0-410A-264A-8705428227BD}"/>
              </a:ext>
            </a:extLst>
          </p:cNvPr>
          <p:cNvCxnSpPr>
            <a:stCxn id="92" idx="1"/>
          </p:cNvCxnSpPr>
          <p:nvPr/>
        </p:nvCxnSpPr>
        <p:spPr>
          <a:xfrm flipH="1" flipV="1">
            <a:off x="6388100" y="5561847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116A170-6749-9EE2-072D-8A4A1F786F84}"/>
              </a:ext>
            </a:extLst>
          </p:cNvPr>
          <p:cNvCxnSpPr/>
          <p:nvPr/>
        </p:nvCxnSpPr>
        <p:spPr>
          <a:xfrm flipV="1">
            <a:off x="8919266" y="4557647"/>
            <a:ext cx="0" cy="100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A79C807C-2AF6-E286-FB8B-506910F8E7A8}"/>
              </a:ext>
            </a:extLst>
          </p:cNvPr>
          <p:cNvCxnSpPr>
            <a:endCxn id="57" idx="4"/>
          </p:cNvCxnSpPr>
          <p:nvPr/>
        </p:nvCxnSpPr>
        <p:spPr>
          <a:xfrm flipV="1">
            <a:off x="6388100" y="4749004"/>
            <a:ext cx="0" cy="81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46740F53-D82F-3330-CD8D-F13E9CC87280}"/>
              </a:ext>
            </a:extLst>
          </p:cNvPr>
          <p:cNvSpPr txBox="1"/>
          <p:nvPr/>
        </p:nvSpPr>
        <p:spPr>
          <a:xfrm>
            <a:off x="230154" y="6100012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Caso con observador y sin integrador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650E0696-D37B-8E27-13CE-17EAF4600B1E}"/>
                  </a:ext>
                </a:extLst>
              </p:cNvPr>
              <p:cNvSpPr txBox="1"/>
              <p:nvPr/>
            </p:nvSpPr>
            <p:spPr>
              <a:xfrm>
                <a:off x="6396706" y="1043310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650E0696-D37B-8E27-13CE-17EAF460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06" y="1043310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BA120D83-C56C-4A29-088B-3A77C67E86C4}"/>
                  </a:ext>
                </a:extLst>
              </p:cNvPr>
              <p:cNvSpPr txBox="1"/>
              <p:nvPr/>
            </p:nvSpPr>
            <p:spPr>
              <a:xfrm>
                <a:off x="4084117" y="1054851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BA120D83-C56C-4A29-088B-3A77C67E8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17" y="1054851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4AB4CDE4-F2EB-50BD-C96C-F6E747CA4B39}"/>
                  </a:ext>
                </a:extLst>
              </p:cNvPr>
              <p:cNvSpPr txBox="1"/>
              <p:nvPr/>
            </p:nvSpPr>
            <p:spPr>
              <a:xfrm>
                <a:off x="6069058" y="4122369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4AB4CDE4-F2EB-50BD-C96C-F6E747CA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58" y="412236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39EF7883-9EB2-94DC-9025-44176EDA62E4}"/>
                  </a:ext>
                </a:extLst>
              </p:cNvPr>
              <p:cNvSpPr txBox="1"/>
              <p:nvPr/>
            </p:nvSpPr>
            <p:spPr>
              <a:xfrm>
                <a:off x="6382162" y="4680175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39EF7883-9EB2-94DC-9025-44176EDA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62" y="4680175"/>
                <a:ext cx="35939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Diagrama de flujo: conector 104">
            <a:extLst>
              <a:ext uri="{FF2B5EF4-FFF2-40B4-BE49-F238E27FC236}">
                <a16:creationId xmlns:a16="http://schemas.microsoft.com/office/drawing/2014/main" id="{1E304BD4-0866-AF65-B50C-94487057528C}"/>
              </a:ext>
            </a:extLst>
          </p:cNvPr>
          <p:cNvSpPr/>
          <p:nvPr/>
        </p:nvSpPr>
        <p:spPr>
          <a:xfrm>
            <a:off x="8886759" y="4533030"/>
            <a:ext cx="65014" cy="6501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6E8CBEF-1BF2-C345-7AA2-6CD3627E69D3}"/>
              </a:ext>
            </a:extLst>
          </p:cNvPr>
          <p:cNvSpPr/>
          <p:nvPr/>
        </p:nvSpPr>
        <p:spPr>
          <a:xfrm>
            <a:off x="5692913" y="859733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6DA818-11E5-BBAD-C59F-15B3E3FAB549}"/>
              </a:ext>
            </a:extLst>
          </p:cNvPr>
          <p:cNvSpPr/>
          <p:nvPr/>
        </p:nvSpPr>
        <p:spPr>
          <a:xfrm>
            <a:off x="9993243" y="85973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64AA9E4-1098-1B11-B8BA-A38EB272EB12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6527801" y="1151280"/>
            <a:ext cx="421296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81B1BFC-071E-9FC3-E5AD-D221CF570127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 flipV="1">
            <a:off x="9051116" y="1151281"/>
            <a:ext cx="942127" cy="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CA319FC-B2BF-521A-7A2E-3792E6D3118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28131" y="1151281"/>
            <a:ext cx="1082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9B61C06-63BE-A8EC-C1DE-D912664CF5A3}"/>
                  </a:ext>
                </a:extLst>
              </p:cNvPr>
              <p:cNvSpPr txBox="1"/>
              <p:nvPr/>
            </p:nvSpPr>
            <p:spPr>
              <a:xfrm>
                <a:off x="9102729" y="60455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9B61C06-63BE-A8EC-C1DE-D912664C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729" y="604555"/>
                <a:ext cx="46679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BE35789-4E3F-D8E9-D639-28ACE6D8C700}"/>
                  </a:ext>
                </a:extLst>
              </p:cNvPr>
              <p:cNvSpPr txBox="1"/>
              <p:nvPr/>
            </p:nvSpPr>
            <p:spPr>
              <a:xfrm>
                <a:off x="10774299" y="604554"/>
                <a:ext cx="5433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BE35789-4E3F-D8E9-D639-28ACE6D8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299" y="604554"/>
                <a:ext cx="5433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C7DA80C-9859-512C-3D79-8804F49715FF}"/>
              </a:ext>
            </a:extLst>
          </p:cNvPr>
          <p:cNvCxnSpPr>
            <a:cxnSpLocks/>
          </p:cNvCxnSpPr>
          <p:nvPr/>
        </p:nvCxnSpPr>
        <p:spPr>
          <a:xfrm>
            <a:off x="9668566" y="1151280"/>
            <a:ext cx="0" cy="87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74F29ED-F5FE-E086-4F1B-A86A02C28EE1}"/>
              </a:ext>
            </a:extLst>
          </p:cNvPr>
          <p:cNvSpPr/>
          <p:nvPr/>
        </p:nvSpPr>
        <p:spPr>
          <a:xfrm>
            <a:off x="8051800" y="1739615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Diagrama de flujo: unión de suma 14">
            <a:extLst>
              <a:ext uri="{FF2B5EF4-FFF2-40B4-BE49-F238E27FC236}">
                <a16:creationId xmlns:a16="http://schemas.microsoft.com/office/drawing/2014/main" id="{83EEFD9F-C599-77A0-B54E-D9F197D06E1F}"/>
              </a:ext>
            </a:extLst>
          </p:cNvPr>
          <p:cNvSpPr/>
          <p:nvPr/>
        </p:nvSpPr>
        <p:spPr>
          <a:xfrm>
            <a:off x="6949097" y="96297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ADF4187-7CB1-114C-31EE-899E9E3960D5}"/>
              </a:ext>
            </a:extLst>
          </p:cNvPr>
          <p:cNvCxnSpPr>
            <a:cxnSpLocks/>
            <a:stCxn id="15" idx="6"/>
            <a:endCxn id="74" idx="1"/>
          </p:cNvCxnSpPr>
          <p:nvPr/>
        </p:nvCxnSpPr>
        <p:spPr>
          <a:xfrm>
            <a:off x="7325703" y="1151280"/>
            <a:ext cx="718248" cy="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1AB29B1-BBEF-C723-DB50-F506FDC8AEF5}"/>
              </a:ext>
            </a:extLst>
          </p:cNvPr>
          <p:cNvSpPr/>
          <p:nvPr/>
        </p:nvSpPr>
        <p:spPr>
          <a:xfrm>
            <a:off x="6302512" y="251625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E05D0E3-3891-754D-D3E0-A0CBAC49FD1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37400" y="2807800"/>
            <a:ext cx="25311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B51AB3-DE8E-A1A8-2604-8F5B01F9FB65}"/>
              </a:ext>
            </a:extLst>
          </p:cNvPr>
          <p:cNvCxnSpPr>
            <a:endCxn id="14" idx="3"/>
          </p:cNvCxnSpPr>
          <p:nvPr/>
        </p:nvCxnSpPr>
        <p:spPr>
          <a:xfrm flipH="1">
            <a:off x="8886688" y="2031163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8977071-A183-A745-1397-EF38207A9B10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137400" y="2031163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7FE559B-02ED-131E-AF38-3EC3189429B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7137400" y="1339583"/>
            <a:ext cx="0" cy="69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738B4CA-84AE-106A-78C2-59E36D87E2B7}"/>
                  </a:ext>
                </a:extLst>
              </p:cNvPr>
              <p:cNvSpPr txBox="1"/>
              <p:nvPr/>
            </p:nvSpPr>
            <p:spPr>
              <a:xfrm>
                <a:off x="7500612" y="604555"/>
                <a:ext cx="466794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738B4CA-84AE-106A-78C2-59E36D87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12" y="604555"/>
                <a:ext cx="466794" cy="473206"/>
              </a:xfrm>
              <a:prstGeom prst="rect">
                <a:avLst/>
              </a:prstGeom>
              <a:blipFill>
                <a:blip r:embed="rId4"/>
                <a:stretch>
                  <a:fillRect t="-3846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iagrama de flujo: unión de suma 22">
            <a:extLst>
              <a:ext uri="{FF2B5EF4-FFF2-40B4-BE49-F238E27FC236}">
                <a16:creationId xmlns:a16="http://schemas.microsoft.com/office/drawing/2014/main" id="{CD2DDE21-FD94-39B0-DDAD-160EEFEC3728}"/>
              </a:ext>
            </a:extLst>
          </p:cNvPr>
          <p:cNvSpPr/>
          <p:nvPr/>
        </p:nvSpPr>
        <p:spPr>
          <a:xfrm>
            <a:off x="4474982" y="96297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2D0D6B4-9343-E709-97FA-7BE4B57B9E42}"/>
              </a:ext>
            </a:extLst>
          </p:cNvPr>
          <p:cNvCxnSpPr>
            <a:stCxn id="23" idx="6"/>
            <a:endCxn id="5" idx="1"/>
          </p:cNvCxnSpPr>
          <p:nvPr/>
        </p:nvCxnSpPr>
        <p:spPr>
          <a:xfrm>
            <a:off x="4851588" y="1151280"/>
            <a:ext cx="84132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E76C1CB-A70E-F6DF-2DAA-D2D626321E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663285" y="2807800"/>
            <a:ext cx="163922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A7248E7-1749-BE3B-CA93-E15442CB2788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663285" y="1339583"/>
            <a:ext cx="0" cy="146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F733540-5EDF-F57C-777B-67675E36DBF2}"/>
                  </a:ext>
                </a:extLst>
              </p:cNvPr>
              <p:cNvSpPr txBox="1"/>
              <p:nvPr/>
            </p:nvSpPr>
            <p:spPr>
              <a:xfrm>
                <a:off x="5153161" y="604558"/>
                <a:ext cx="4780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F733540-5EDF-F57C-777B-67675E36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161" y="604558"/>
                <a:ext cx="47801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17F3A5B-9043-5DA4-3AC6-55269EE6C4A6}"/>
              </a:ext>
            </a:extLst>
          </p:cNvPr>
          <p:cNvCxnSpPr>
            <a:cxnSpLocks/>
            <a:stCxn id="69" idx="3"/>
            <a:endCxn id="23" idx="2"/>
          </p:cNvCxnSpPr>
          <p:nvPr/>
        </p:nvCxnSpPr>
        <p:spPr>
          <a:xfrm flipV="1">
            <a:off x="4189792" y="1151280"/>
            <a:ext cx="2851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unión de suma 30">
            <a:extLst>
              <a:ext uri="{FF2B5EF4-FFF2-40B4-BE49-F238E27FC236}">
                <a16:creationId xmlns:a16="http://schemas.microsoft.com/office/drawing/2014/main" id="{0BEB05EB-5E80-C796-F2DF-AA72A8A5B7F6}"/>
              </a:ext>
            </a:extLst>
          </p:cNvPr>
          <p:cNvSpPr/>
          <p:nvPr/>
        </p:nvSpPr>
        <p:spPr>
          <a:xfrm>
            <a:off x="11328941" y="3456597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AEDC924-E6FC-00C9-62E1-DFECB47D3658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517244" y="1151279"/>
            <a:ext cx="0" cy="2305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65DA5DF-5A68-A1A1-F8C1-8EA669047F4E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flipH="1">
            <a:off x="8886688" y="3644900"/>
            <a:ext cx="2442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78ECAED-96D5-2BAB-8D91-CD759C8D877E}"/>
              </a:ext>
            </a:extLst>
          </p:cNvPr>
          <p:cNvSpPr/>
          <p:nvPr/>
        </p:nvSpPr>
        <p:spPr>
          <a:xfrm>
            <a:off x="8051800" y="3353351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err="1">
                <a:solidFill>
                  <a:schemeClr val="tx1"/>
                </a:solidFill>
              </a:rPr>
              <a:t>Ko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330BC07-8EE6-3A5D-5F49-4CFF7E8C1387}"/>
                  </a:ext>
                </a:extLst>
              </p:cNvPr>
              <p:cNvSpPr txBox="1"/>
              <p:nvPr/>
            </p:nvSpPr>
            <p:spPr>
              <a:xfrm>
                <a:off x="10771197" y="3122518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330BC07-8EE6-3A5D-5F49-4CFF7E8C1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197" y="3122518"/>
                <a:ext cx="4219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7BC774-5F6A-3E02-9B52-3BC852A936CE}"/>
                  </a:ext>
                </a:extLst>
              </p:cNvPr>
              <p:cNvSpPr txBox="1"/>
              <p:nvPr/>
            </p:nvSpPr>
            <p:spPr>
              <a:xfrm>
                <a:off x="11552139" y="3217649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17BC774-5F6A-3E02-9B52-3BC852A9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139" y="321764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07AC230-7AC5-6740-D3F3-A3659BBCD4EA}"/>
                  </a:ext>
                </a:extLst>
              </p:cNvPr>
              <p:cNvSpPr txBox="1"/>
              <p:nvPr/>
            </p:nvSpPr>
            <p:spPr>
              <a:xfrm>
                <a:off x="11551035" y="3833203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07AC230-7AC5-6740-D3F3-A3659BBC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035" y="3833203"/>
                <a:ext cx="35939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3F4FB22-6556-034D-0C32-0E8D9B7E2117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11517244" y="3833203"/>
            <a:ext cx="0" cy="94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CC0801B-9880-A220-0522-935A60102C25}"/>
              </a:ext>
            </a:extLst>
          </p:cNvPr>
          <p:cNvSpPr/>
          <p:nvPr/>
        </p:nvSpPr>
        <p:spPr>
          <a:xfrm>
            <a:off x="5692373" y="44819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286F6A2-37BA-33F2-2323-4A60045ED86B}"/>
              </a:ext>
            </a:extLst>
          </p:cNvPr>
          <p:cNvCxnSpPr>
            <a:cxnSpLocks/>
          </p:cNvCxnSpPr>
          <p:nvPr/>
        </p:nvCxnSpPr>
        <p:spPr>
          <a:xfrm>
            <a:off x="5153161" y="1151279"/>
            <a:ext cx="0" cy="362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7B97C4B-764E-2925-AB4B-38FFAA453DE4}"/>
              </a:ext>
            </a:extLst>
          </p:cNvPr>
          <p:cNvCxnSpPr>
            <a:endCxn id="40" idx="1"/>
          </p:cNvCxnSpPr>
          <p:nvPr/>
        </p:nvCxnSpPr>
        <p:spPr>
          <a:xfrm>
            <a:off x="5153161" y="4773547"/>
            <a:ext cx="5392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grama de flujo: unión de suma 42">
            <a:extLst>
              <a:ext uri="{FF2B5EF4-FFF2-40B4-BE49-F238E27FC236}">
                <a16:creationId xmlns:a16="http://schemas.microsoft.com/office/drawing/2014/main" id="{3DDEF82A-DDC3-04BD-47C4-00E84918AE15}"/>
              </a:ext>
            </a:extLst>
          </p:cNvPr>
          <p:cNvSpPr/>
          <p:nvPr/>
        </p:nvSpPr>
        <p:spPr>
          <a:xfrm>
            <a:off x="6949097" y="4588298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A66CF72-3BDE-F22B-F9DE-46F7F9F5182F}"/>
              </a:ext>
            </a:extLst>
          </p:cNvPr>
          <p:cNvCxnSpPr>
            <a:stCxn id="40" idx="3"/>
            <a:endCxn id="43" idx="2"/>
          </p:cNvCxnSpPr>
          <p:nvPr/>
        </p:nvCxnSpPr>
        <p:spPr>
          <a:xfrm>
            <a:off x="6527261" y="4773548"/>
            <a:ext cx="421836" cy="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194BCF0D-2A36-036B-0A96-99CE7872BB3E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7137400" y="3644899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1428771-7AF2-70BF-1ECA-58208730419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137400" y="3644899"/>
            <a:ext cx="0" cy="94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D415B02-9075-3E2F-66F3-6B18B36AD91A}"/>
              </a:ext>
            </a:extLst>
          </p:cNvPr>
          <p:cNvCxnSpPr>
            <a:cxnSpLocks/>
            <a:stCxn id="43" idx="6"/>
            <a:endCxn id="81" idx="1"/>
          </p:cNvCxnSpPr>
          <p:nvPr/>
        </p:nvCxnSpPr>
        <p:spPr>
          <a:xfrm flipV="1">
            <a:off x="7325703" y="4774364"/>
            <a:ext cx="633766" cy="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FB6C1CD-A4B1-4173-2FED-A3DD9330D066}"/>
              </a:ext>
            </a:extLst>
          </p:cNvPr>
          <p:cNvCxnSpPr>
            <a:cxnSpLocks/>
            <a:stCxn id="81" idx="3"/>
            <a:endCxn id="50" idx="1"/>
          </p:cNvCxnSpPr>
          <p:nvPr/>
        </p:nvCxnSpPr>
        <p:spPr>
          <a:xfrm flipV="1">
            <a:off x="8966634" y="4773548"/>
            <a:ext cx="1211858" cy="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5079DF9-4E15-92D2-6944-B994BDEA56D2}"/>
              </a:ext>
            </a:extLst>
          </p:cNvPr>
          <p:cNvSpPr/>
          <p:nvPr/>
        </p:nvSpPr>
        <p:spPr>
          <a:xfrm>
            <a:off x="10178492" y="44819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78E5D08-4250-646D-2683-B07309C05ABE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013380" y="4773547"/>
            <a:ext cx="5038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E241685-17E5-51A1-C3A5-6E40FF28370C}"/>
                  </a:ext>
                </a:extLst>
              </p:cNvPr>
              <p:cNvSpPr txBox="1"/>
              <p:nvPr/>
            </p:nvSpPr>
            <p:spPr>
              <a:xfrm>
                <a:off x="7490855" y="4215066"/>
                <a:ext cx="466794" cy="533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A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s-A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E241685-17E5-51A1-C3A5-6E40FF283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55" y="4215066"/>
                <a:ext cx="466794" cy="5338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B3D2494-193F-D137-BEDC-4E3350FF94BE}"/>
                  </a:ext>
                </a:extLst>
              </p:cNvPr>
              <p:cNvSpPr txBox="1"/>
              <p:nvPr/>
            </p:nvSpPr>
            <p:spPr>
              <a:xfrm>
                <a:off x="8980839" y="4246228"/>
                <a:ext cx="466794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B3D2494-193F-D137-BEDC-4E3350FF9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39" y="4246228"/>
                <a:ext cx="466794" cy="471539"/>
              </a:xfrm>
              <a:prstGeom prst="rect">
                <a:avLst/>
              </a:prstGeom>
              <a:blipFill>
                <a:blip r:embed="rId10"/>
                <a:stretch>
                  <a:fillRect t="-5195" r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35B2220-38B8-35F3-A757-1877F7ACB8FF}"/>
              </a:ext>
            </a:extLst>
          </p:cNvPr>
          <p:cNvCxnSpPr>
            <a:cxnSpLocks/>
          </p:cNvCxnSpPr>
          <p:nvPr/>
        </p:nvCxnSpPr>
        <p:spPr>
          <a:xfrm>
            <a:off x="9668566" y="2807800"/>
            <a:ext cx="0" cy="1965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850AAA8A-F19E-9D43-0189-6E7E28EF9289}"/>
                  </a:ext>
                </a:extLst>
              </p:cNvPr>
              <p:cNvSpPr txBox="1"/>
              <p:nvPr/>
            </p:nvSpPr>
            <p:spPr>
              <a:xfrm>
                <a:off x="10972511" y="4241290"/>
                <a:ext cx="449162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4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850AAA8A-F19E-9D43-0189-6E7E28EF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511" y="4241290"/>
                <a:ext cx="449162" cy="471539"/>
              </a:xfrm>
              <a:prstGeom prst="rect">
                <a:avLst/>
              </a:prstGeom>
              <a:blipFill>
                <a:blip r:embed="rId11"/>
                <a:stretch>
                  <a:fillRect t="-5195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ángulo 55">
            <a:extLst>
              <a:ext uri="{FF2B5EF4-FFF2-40B4-BE49-F238E27FC236}">
                <a16:creationId xmlns:a16="http://schemas.microsoft.com/office/drawing/2014/main" id="{3D0AC2B1-9977-434B-3F6D-7C43C8CF6F29}"/>
              </a:ext>
            </a:extLst>
          </p:cNvPr>
          <p:cNvSpPr/>
          <p:nvPr/>
        </p:nvSpPr>
        <p:spPr>
          <a:xfrm>
            <a:off x="8051800" y="5486199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0BD2F1F-FACD-5372-94B1-672C7E53349D}"/>
              </a:ext>
            </a:extLst>
          </p:cNvPr>
          <p:cNvCxnSpPr>
            <a:endCxn id="56" idx="3"/>
          </p:cNvCxnSpPr>
          <p:nvPr/>
        </p:nvCxnSpPr>
        <p:spPr>
          <a:xfrm flipH="1">
            <a:off x="8886688" y="5777747"/>
            <a:ext cx="781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FE31A97-D60D-CF95-BB6E-0B4E08B02B23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7137400" y="5777747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DD7B477-29EA-0828-5A07-3DDB09F85283}"/>
              </a:ext>
            </a:extLst>
          </p:cNvPr>
          <p:cNvCxnSpPr/>
          <p:nvPr/>
        </p:nvCxnSpPr>
        <p:spPr>
          <a:xfrm flipV="1">
            <a:off x="9668566" y="4773547"/>
            <a:ext cx="0" cy="100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EDF847E-15E0-029C-FC3C-54A73943EBBA}"/>
              </a:ext>
            </a:extLst>
          </p:cNvPr>
          <p:cNvCxnSpPr>
            <a:endCxn id="43" idx="4"/>
          </p:cNvCxnSpPr>
          <p:nvPr/>
        </p:nvCxnSpPr>
        <p:spPr>
          <a:xfrm flipV="1">
            <a:off x="7137400" y="4964904"/>
            <a:ext cx="0" cy="81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DBC8672-BCBF-22F6-1D4A-5ECB49857206}"/>
              </a:ext>
            </a:extLst>
          </p:cNvPr>
          <p:cNvCxnSpPr>
            <a:cxnSpLocks/>
            <a:stCxn id="65" idx="6"/>
            <a:endCxn id="64" idx="1"/>
          </p:cNvCxnSpPr>
          <p:nvPr/>
        </p:nvCxnSpPr>
        <p:spPr>
          <a:xfrm>
            <a:off x="1375828" y="1151279"/>
            <a:ext cx="487913" cy="4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EA85D34-3F21-9C8D-DDBD-FD9471C76083}"/>
                  </a:ext>
                </a:extLst>
              </p:cNvPr>
              <p:cNvSpPr/>
              <p:nvPr/>
            </p:nvSpPr>
            <p:spPr>
              <a:xfrm>
                <a:off x="1863741" y="864636"/>
                <a:ext cx="1007165" cy="5830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∫∙</m:t>
                      </m:r>
                      <m:r>
                        <a:rPr lang="es-AR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BEA85D34-3F21-9C8D-DDBD-FD9471C76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41" y="864636"/>
                <a:ext cx="1007165" cy="5830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iagrama de flujo: unión de suma 64">
            <a:extLst>
              <a:ext uri="{FF2B5EF4-FFF2-40B4-BE49-F238E27FC236}">
                <a16:creationId xmlns:a16="http://schemas.microsoft.com/office/drawing/2014/main" id="{3BE606C1-C975-2B43-A447-65C02AD0EE3C}"/>
              </a:ext>
            </a:extLst>
          </p:cNvPr>
          <p:cNvSpPr/>
          <p:nvPr/>
        </p:nvSpPr>
        <p:spPr>
          <a:xfrm>
            <a:off x="999222" y="962976"/>
            <a:ext cx="376606" cy="376606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2355800F-CB91-C517-79E5-133D0E3A355C}"/>
                  </a:ext>
                </a:extLst>
              </p:cNvPr>
              <p:cNvSpPr txBox="1"/>
              <p:nvPr/>
            </p:nvSpPr>
            <p:spPr>
              <a:xfrm>
                <a:off x="1427755" y="604556"/>
                <a:ext cx="447558" cy="483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s-AR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es-AR" sz="2400" b="1" dirty="0"/>
              </a:p>
            </p:txBody>
          </p:sp>
        </mc:Choice>
        <mc:Fallback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2355800F-CB91-C517-79E5-133D0E3A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55" y="604556"/>
                <a:ext cx="447558" cy="4837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B7919F22-AD9C-C0B9-3F08-343D375B2529}"/>
                  </a:ext>
                </a:extLst>
              </p:cNvPr>
              <p:cNvSpPr txBox="1"/>
              <p:nvPr/>
            </p:nvSpPr>
            <p:spPr>
              <a:xfrm>
                <a:off x="2876782" y="604556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smtClean="0">
                          <a:latin typeface="Cambria Math" panose="02040503050406030204" pitchFamily="18" charset="0"/>
                        </a:rPr>
                        <m:t>ξ</m:t>
                      </m:r>
                    </m:oMath>
                  </m:oMathPara>
                </a14:m>
                <a:endParaRPr lang="es-AR" sz="2400" b="1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B7919F22-AD9C-C0B9-3F08-343D375B2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82" y="604556"/>
                <a:ext cx="378630" cy="461665"/>
              </a:xfrm>
              <a:prstGeom prst="rect">
                <a:avLst/>
              </a:prstGeom>
              <a:blipFill>
                <a:blip r:embed="rId14"/>
                <a:stretch>
                  <a:fillRect l="-4839" r="-32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538B5FF9-7358-C533-1CE3-A329F7E3CEBB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2870906" y="1151281"/>
            <a:ext cx="483998" cy="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9BEDC87-53DC-2BD5-D412-875322128E72}"/>
              </a:ext>
            </a:extLst>
          </p:cNvPr>
          <p:cNvSpPr/>
          <p:nvPr/>
        </p:nvSpPr>
        <p:spPr>
          <a:xfrm>
            <a:off x="3354904" y="859732"/>
            <a:ext cx="834888" cy="583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Ki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04125D1-48BB-159D-EAAF-10D584EB2EA5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39629" y="1151279"/>
            <a:ext cx="559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C962016D-ACDF-D417-8DD9-D6CED51CB537}"/>
                  </a:ext>
                </a:extLst>
              </p:cNvPr>
              <p:cNvSpPr txBox="1"/>
              <p:nvPr/>
            </p:nvSpPr>
            <p:spPr>
              <a:xfrm>
                <a:off x="139730" y="604554"/>
                <a:ext cx="809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latin typeface="Cambria Math" panose="02040503050406030204" pitchFamily="18" charset="0"/>
                        </a:rPr>
                        <m:t>𝑹𝒆𝒇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C962016D-ACDF-D417-8DD9-D6CED51C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0" y="604554"/>
                <a:ext cx="809837" cy="461665"/>
              </a:xfrm>
              <a:prstGeom prst="rect">
                <a:avLst/>
              </a:prstGeom>
              <a:blipFill>
                <a:blip r:embed="rId15"/>
                <a:stretch>
                  <a:fillRect l="-2256" r="-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D64AD88D-9137-0078-B8B7-4308AFDA0468}"/>
                  </a:ext>
                </a:extLst>
              </p:cNvPr>
              <p:cNvSpPr/>
              <p:nvPr/>
            </p:nvSpPr>
            <p:spPr>
              <a:xfrm>
                <a:off x="8043951" y="864636"/>
                <a:ext cx="1007165" cy="5830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∫∙</m:t>
                      </m:r>
                      <m:r>
                        <a:rPr lang="es-AR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D64AD88D-9137-0078-B8B7-4308AFDA0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951" y="864636"/>
                <a:ext cx="1007165" cy="5830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6CEDD00C-809E-50A1-DB8E-00EE4405805A}"/>
                  </a:ext>
                </a:extLst>
              </p:cNvPr>
              <p:cNvSpPr/>
              <p:nvPr/>
            </p:nvSpPr>
            <p:spPr>
              <a:xfrm>
                <a:off x="7959469" y="4482815"/>
                <a:ext cx="1007165" cy="5830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∫∙</m:t>
                      </m:r>
                      <m:r>
                        <a:rPr lang="es-AR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6CEDD00C-809E-50A1-DB8E-00EE44058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9" y="4482815"/>
                <a:ext cx="1007165" cy="5830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AE7673E0-6F89-38C5-C7FE-2BA8C71B6615}"/>
              </a:ext>
            </a:extLst>
          </p:cNvPr>
          <p:cNvCxnSpPr/>
          <p:nvPr/>
        </p:nvCxnSpPr>
        <p:spPr>
          <a:xfrm flipV="1">
            <a:off x="11517244" y="342900"/>
            <a:ext cx="0" cy="808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A697B78-6519-1A8C-3142-8975C5FDA752}"/>
              </a:ext>
            </a:extLst>
          </p:cNvPr>
          <p:cNvCxnSpPr>
            <a:cxnSpLocks/>
          </p:cNvCxnSpPr>
          <p:nvPr/>
        </p:nvCxnSpPr>
        <p:spPr>
          <a:xfrm flipH="1">
            <a:off x="1187525" y="342900"/>
            <a:ext cx="103297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CAAAE5D4-EE51-8E47-B1B2-FEC5DD05183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87525" y="342899"/>
            <a:ext cx="0" cy="620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BDAB1C2E-878E-44E8-6077-2FDDDC2C50B2}"/>
                  </a:ext>
                </a:extLst>
              </p:cNvPr>
              <p:cNvSpPr txBox="1"/>
              <p:nvPr/>
            </p:nvSpPr>
            <p:spPr>
              <a:xfrm>
                <a:off x="843135" y="705843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BDAB1C2E-878E-44E8-6077-2FDDDC2C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35" y="705843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FEBA20AB-0208-2FAC-8761-383D9D13B6CA}"/>
                  </a:ext>
                </a:extLst>
              </p:cNvPr>
              <p:cNvSpPr txBox="1"/>
              <p:nvPr/>
            </p:nvSpPr>
            <p:spPr>
              <a:xfrm>
                <a:off x="6790873" y="4348078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FEBA20AB-0208-2FAC-8761-383D9D13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73" y="4348078"/>
                <a:ext cx="35939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2F605048-EBAB-8D87-7C33-9C314CEA3BF1}"/>
                  </a:ext>
                </a:extLst>
              </p:cNvPr>
              <p:cNvSpPr txBox="1"/>
              <p:nvPr/>
            </p:nvSpPr>
            <p:spPr>
              <a:xfrm>
                <a:off x="7131462" y="4931761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2F605048-EBAB-8D87-7C33-9C314CEA3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62" y="4931761"/>
                <a:ext cx="35939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4065E0D6-AD16-D19E-6CC0-B15AE573DE5E}"/>
                  </a:ext>
                </a:extLst>
              </p:cNvPr>
              <p:cNvSpPr txBox="1"/>
              <p:nvPr/>
            </p:nvSpPr>
            <p:spPr>
              <a:xfrm>
                <a:off x="7170382" y="1274349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4065E0D6-AD16-D19E-6CC0-B15AE573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82" y="1274349"/>
                <a:ext cx="35939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7042381E-1000-6CA1-465B-938E89707A81}"/>
                  </a:ext>
                </a:extLst>
              </p:cNvPr>
              <p:cNvSpPr txBox="1"/>
              <p:nvPr/>
            </p:nvSpPr>
            <p:spPr>
              <a:xfrm>
                <a:off x="4671622" y="1274349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7042381E-1000-6CA1-465B-938E89707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22" y="1274349"/>
                <a:ext cx="35939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Diagrama de flujo: conector 109">
            <a:extLst>
              <a:ext uri="{FF2B5EF4-FFF2-40B4-BE49-F238E27FC236}">
                <a16:creationId xmlns:a16="http://schemas.microsoft.com/office/drawing/2014/main" id="{82CCCEB2-E871-D694-5620-4B3A6FB03163}"/>
              </a:ext>
            </a:extLst>
          </p:cNvPr>
          <p:cNvSpPr/>
          <p:nvPr/>
        </p:nvSpPr>
        <p:spPr>
          <a:xfrm>
            <a:off x="9636059" y="4748930"/>
            <a:ext cx="65014" cy="6501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grama de flujo: conector 113">
            <a:extLst>
              <a:ext uri="{FF2B5EF4-FFF2-40B4-BE49-F238E27FC236}">
                <a16:creationId xmlns:a16="http://schemas.microsoft.com/office/drawing/2014/main" id="{C68A2741-4E9D-3D2F-AC21-367ACFA28992}"/>
              </a:ext>
            </a:extLst>
          </p:cNvPr>
          <p:cNvSpPr/>
          <p:nvPr/>
        </p:nvSpPr>
        <p:spPr>
          <a:xfrm>
            <a:off x="11486021" y="1118773"/>
            <a:ext cx="65014" cy="6501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43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Panorámica</PresentationFormat>
  <Paragraphs>84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Ivo Gay Caramuti</dc:creator>
  <cp:lastModifiedBy>Ivo Gay Caramuti</cp:lastModifiedBy>
  <cp:revision>1</cp:revision>
  <dcterms:created xsi:type="dcterms:W3CDTF">2022-05-24T15:31:24Z</dcterms:created>
  <dcterms:modified xsi:type="dcterms:W3CDTF">2022-05-24T15:31:44Z</dcterms:modified>
</cp:coreProperties>
</file>