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2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F74B-0BDA-43D3-90BF-5F7E994E4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EB750-AF73-42F6-88DD-43FA9420A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778C9-CC0E-41F9-BEB9-5D4BA6BF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07D0-F98E-4ED7-9168-C21F18879858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7AC3-7AFF-4F09-B1EA-5C83E963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9A7C-F98D-42D4-A9BC-3DE11746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C015-E2C4-4235-BADD-D359567958C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4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E0F1-F8A4-4C40-9061-7089FA8B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318FD-BAB7-466F-9AE4-1EFC334C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557B-A51D-4017-BA8B-63149078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07D0-F98E-4ED7-9168-C21F18879858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FBC9-470F-4E55-A23F-E0D9C040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86D9E-0CE0-4D0B-AEF6-3D633F84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C015-E2C4-4235-BADD-D359567958C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582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E62D4-8332-4E24-8460-C63270388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4D13E-3817-4392-B9E1-707ACF2E0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D43EA-4F62-49BE-9BC0-6DE24354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07D0-F98E-4ED7-9168-C21F18879858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4476-F416-42D5-9EF0-66572602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20C3-DADE-49D7-83E4-C5DEF0E0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C015-E2C4-4235-BADD-D359567958C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268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31E2-DE3F-4450-A1DA-D42958BF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75F9-93AF-4C50-B232-B91516CC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9A99-F9E0-4307-9B94-5DA7313F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07D0-F98E-4ED7-9168-C21F18879858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6F713-9FE5-402F-A9A0-9EE8ECFC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43B81-96DB-4BCF-882E-9E03EB60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C015-E2C4-4235-BADD-D359567958C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668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933E-88D7-4F6B-B472-B29B62D0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745A5-B5FD-49C2-ABD4-3FBFF75E0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6DD5-453F-460D-9B7D-FCDE4EB4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07D0-F98E-4ED7-9168-C21F18879858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8C031-A71A-4FBB-9358-0BB8C46F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6174-515D-4A72-A07D-F218296A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C015-E2C4-4235-BADD-D359567958C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542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1334-5632-42D0-B7CB-0C08DE8E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87A78-3A33-427B-9160-7FACFB05B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DE3DA-1C7C-4B92-897A-383C755B0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42A93-A0F5-4011-BD82-DAEFB945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07D0-F98E-4ED7-9168-C21F18879858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4301C-9937-4D26-9FDC-62EEDB18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225C8-9978-412F-A0B4-06CA27DA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C015-E2C4-4235-BADD-D359567958C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507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E29C-A836-4A00-A3D4-E9E4B6E2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50BC-ADCA-4F6F-AC06-5FD17FB71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A159A-244F-4D3B-8A68-82EBD191B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0F8B4-7F5F-4800-AAD4-914D4D5F3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2DF16-770F-45BC-BB48-C185AABF5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BDB37-EBF2-4135-BB57-872344F9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07D0-F98E-4ED7-9168-C21F18879858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BDB9F-D879-4427-B473-D24A7978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F4DD1-3A9C-4061-AFD6-7703E477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C015-E2C4-4235-BADD-D359567958C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261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E948-2083-407B-A6FC-47E8B335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61880-85F2-4817-B33E-8989D99F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07D0-F98E-4ED7-9168-C21F18879858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71BB-FD1D-4237-9CEA-D2E42BCA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1E37F-CCC6-406E-8D14-EB69096E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C015-E2C4-4235-BADD-D359567958C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202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60795-A63A-4F3B-B4B5-0FBDE1CF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07D0-F98E-4ED7-9168-C21F18879858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5EF43-2AB8-4C87-B592-13A315B6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22C99-78B1-41CA-B9DA-9D0874ED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C015-E2C4-4235-BADD-D359567958C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976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508C-BAFB-4229-A9BD-40628023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08BD8-36D0-40C6-B2C5-3391915F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AF55B-D84E-442E-8BD3-922B61AB7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ADFA2-F9B6-404B-87A2-274C7D23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07D0-F98E-4ED7-9168-C21F18879858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45DF1-BBA6-4BBF-B526-5FFA49FD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4F859-9989-40EC-9E33-A6C8BD99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C015-E2C4-4235-BADD-D359567958C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11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FAB1-8630-40F3-A352-9924D2BB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702AD-41CC-42CC-8830-FDC356523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9D23C-62A6-434A-AB75-62E7E116A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BFCFB-5701-4A85-927B-35AE1494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07D0-F98E-4ED7-9168-C21F18879858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96D1F-87BF-4820-B0D5-A932A2F0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EF28C-C275-4CE6-8AB8-BE7FA93F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C015-E2C4-4235-BADD-D359567958C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136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21579-67D9-4F0E-82ED-EA84E7C7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52C8E-6B7B-424B-AA5C-9CC3AB9EB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C1D37-3CF1-4046-96C4-C1FB05605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07D0-F98E-4ED7-9168-C21F18879858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9645-BEC1-41D7-9EAD-F4F319ABB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856A-E4DA-44DB-97AE-CC41E76C1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C015-E2C4-4235-BADD-D359567958C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11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EBA5-1410-45DE-AE69-6E4F403D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36240-DFC7-411E-A492-44A1008E0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058"/>
            <a:ext cx="10515600" cy="4072472"/>
          </a:xfrm>
        </p:spPr>
      </p:pic>
    </p:spTree>
    <p:extLst>
      <p:ext uri="{BB962C8B-B14F-4D97-AF65-F5344CB8AC3E}">
        <p14:creationId xmlns:p14="http://schemas.microsoft.com/office/powerpoint/2010/main" val="144088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9F09-C601-4D3F-87ED-44B09F63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Approach-B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CD90-CBEA-446A-B42F-DE8810287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Determining L-band/R-band</a:t>
            </a:r>
          </a:p>
          <a:p>
            <a:pPr lvl="2"/>
            <a:r>
              <a:rPr lang="en-US" dirty="0"/>
              <a:t>Detect the capillary walls and create lines</a:t>
            </a:r>
          </a:p>
          <a:p>
            <a:pPr lvl="1"/>
            <a:r>
              <a:rPr lang="en-US" dirty="0"/>
              <a:t>Detect particle by drawing 2 circles</a:t>
            </a:r>
          </a:p>
          <a:p>
            <a:pPr lvl="1"/>
            <a:r>
              <a:rPr lang="en-US" dirty="0"/>
              <a:t>Determine L-band from intersection of circles and wall-line</a:t>
            </a:r>
          </a:p>
          <a:p>
            <a:pPr lvl="1"/>
            <a:r>
              <a:rPr lang="en-US" dirty="0"/>
              <a:t>Possible improvement: detect particle by drawing 2 ellipses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033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4CE5-D60D-4333-82C1-44326935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19-2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33F5-FE57-4365-8EA9-2FCD4927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00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7DED-9EDF-4DA6-B78A-CC92B680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2 sides separately-left</a:t>
            </a:r>
            <a:endParaRPr lang="en-NL" dirty="0"/>
          </a:p>
        </p:txBody>
      </p:sp>
      <p:pic>
        <p:nvPicPr>
          <p:cNvPr id="13" name="Content Placeholder 12" descr="A picture containing indoor, white, dirty&#10;&#10;Description automatically generated">
            <a:extLst>
              <a:ext uri="{FF2B5EF4-FFF2-40B4-BE49-F238E27FC236}">
                <a16:creationId xmlns:a16="http://schemas.microsoft.com/office/drawing/2014/main" id="{44D4FFA7-5150-418A-9317-F6880A256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92" y="1825625"/>
            <a:ext cx="9971816" cy="4351338"/>
          </a:xfrm>
        </p:spPr>
      </p:pic>
    </p:spTree>
    <p:extLst>
      <p:ext uri="{BB962C8B-B14F-4D97-AF65-F5344CB8AC3E}">
        <p14:creationId xmlns:p14="http://schemas.microsoft.com/office/powerpoint/2010/main" val="282127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1B2B-DC95-4B53-B2BA-33167F55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2 sides separately-right</a:t>
            </a:r>
            <a:endParaRPr lang="en-N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AE7BBF5-94F8-456E-82E2-9B68EAE2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28" y="1825625"/>
            <a:ext cx="2991544" cy="4351338"/>
          </a:xfrm>
        </p:spPr>
      </p:pic>
    </p:spTree>
    <p:extLst>
      <p:ext uri="{BB962C8B-B14F-4D97-AF65-F5344CB8AC3E}">
        <p14:creationId xmlns:p14="http://schemas.microsoft.com/office/powerpoint/2010/main" val="155333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3597-0AD2-4D33-B887-E00C671C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live-feed or videos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CD419F-8771-4246-BB4F-B46B244D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F1FA0A-3407-49D7-96A1-F286E8BF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64" y="1825624"/>
            <a:ext cx="5086496" cy="44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8307-EFF6-4993-8122-9B9BB80A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E1D4A-31A1-40C9-8D2C-CB38DF35C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353" y="1825625"/>
            <a:ext cx="96472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8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0BE9-F5F1-44E7-A015-288B1494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line?</a:t>
            </a:r>
            <a:endParaRPr lang="en-NL" dirty="0"/>
          </a:p>
        </p:txBody>
      </p:sp>
      <p:pic>
        <p:nvPicPr>
          <p:cNvPr id="5" name="Content Placeholder 4" descr="A picture containing indoor, dirty&#10;&#10;Description automatically generated">
            <a:extLst>
              <a:ext uri="{FF2B5EF4-FFF2-40B4-BE49-F238E27FC236}">
                <a16:creationId xmlns:a16="http://schemas.microsoft.com/office/drawing/2014/main" id="{A038D7FE-7577-43E0-AECF-A01C83703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9619"/>
            <a:ext cx="10515600" cy="3943350"/>
          </a:xfrm>
        </p:spPr>
      </p:pic>
    </p:spTree>
    <p:extLst>
      <p:ext uri="{BB962C8B-B14F-4D97-AF65-F5344CB8AC3E}">
        <p14:creationId xmlns:p14="http://schemas.microsoft.com/office/powerpoint/2010/main" val="252629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CF6F-EF2C-4EBB-8653-B385D6C7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houghlines</a:t>
            </a:r>
            <a:r>
              <a:rPr lang="en-US" dirty="0"/>
              <a:t>/</a:t>
            </a:r>
            <a:r>
              <a:rPr lang="en-US" dirty="0" err="1"/>
              <a:t>houghcircles</a:t>
            </a:r>
            <a:endParaRPr lang="en-NL" dirty="0"/>
          </a:p>
        </p:txBody>
      </p:sp>
      <p:pic>
        <p:nvPicPr>
          <p:cNvPr id="4" name="Content Placeholder 3" descr="A picture containing icon&#10;&#10;Description automatically generated">
            <a:extLst>
              <a:ext uri="{FF2B5EF4-FFF2-40B4-BE49-F238E27FC236}">
                <a16:creationId xmlns:a16="http://schemas.microsoft.com/office/drawing/2014/main" id="{58B1BA41-4E11-4608-93D4-A75B8F442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66" y="1825625"/>
            <a:ext cx="49770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3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5EF-1EF7-492C-B661-6B5EADB0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quality</a:t>
            </a:r>
            <a:endParaRPr lang="en-NL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4E8B2E30-B837-44B0-A269-85BB26460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74" y="2798619"/>
            <a:ext cx="6529142" cy="3283888"/>
          </a:xfrm>
        </p:spPr>
      </p:pic>
    </p:spTree>
    <p:extLst>
      <p:ext uri="{BB962C8B-B14F-4D97-AF65-F5344CB8AC3E}">
        <p14:creationId xmlns:p14="http://schemas.microsoft.com/office/powerpoint/2010/main" val="262731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A7AC-E8F9-4E62-B16F-26F89D7D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8B362-16FD-4E34-9932-F4BB61528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Ap=3	50/50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AB669-BA1A-49C0-899C-0BFE343EC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Ap=5	500/600</a:t>
            </a:r>
            <a:endParaRPr lang="en-NL" dirty="0"/>
          </a:p>
        </p:txBody>
      </p:sp>
      <p:pic>
        <p:nvPicPr>
          <p:cNvPr id="14" name="Content Placeholder 13" descr="A picture containing nature&#10;&#10;Description automatically generated">
            <a:extLst>
              <a:ext uri="{FF2B5EF4-FFF2-40B4-BE49-F238E27FC236}">
                <a16:creationId xmlns:a16="http://schemas.microsoft.com/office/drawing/2014/main" id="{53F4F90A-9A38-4091-AED7-56AE7CF150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18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CF2FB8B2-E677-4E67-A3D8-C6A89767F0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96359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2462-1721-48FE-A34D-467F93F4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ACEB0-925D-48DA-A159-46E6BC11F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Ap=5 param=43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26D0-D127-4D7A-80F0-85AF47F54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Ap=5 param=44</a:t>
            </a:r>
            <a:endParaRPr lang="en-NL" dirty="0"/>
          </a:p>
        </p:txBody>
      </p:sp>
      <p:pic>
        <p:nvPicPr>
          <p:cNvPr id="9" name="Content Placeholder 8" descr="A picture containing indoor&#10;&#10;Description automatically generated">
            <a:extLst>
              <a:ext uri="{FF2B5EF4-FFF2-40B4-BE49-F238E27FC236}">
                <a16:creationId xmlns:a16="http://schemas.microsoft.com/office/drawing/2014/main" id="{7A7FDD28-99FF-4E9D-81DB-2FFFCE83FD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  <p:pic>
        <p:nvPicPr>
          <p:cNvPr id="7" name="Content Placeholder 5" descr="A picture containing indoor&#10;&#10;Description automatically generated">
            <a:extLst>
              <a:ext uri="{FF2B5EF4-FFF2-40B4-BE49-F238E27FC236}">
                <a16:creationId xmlns:a16="http://schemas.microsoft.com/office/drawing/2014/main" id="{32139856-ECB7-4632-98EB-170D5ECE19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34568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06D4-EC27-4B7D-B5F8-1ACDB146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right </a:t>
            </a:r>
            <a:r>
              <a:rPr lang="en-US" dirty="0" err="1"/>
              <a:t>Rband</a:t>
            </a:r>
            <a:r>
              <a:rPr lang="en-US" dirty="0"/>
              <a:t>?</a:t>
            </a:r>
            <a:endParaRPr lang="en-NL" dirty="0"/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2F6A7FE-6369-4308-8231-BFDCF51ED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81372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8CFD-10F8-42BD-AD76-5F92F749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1A389-4541-4B8E-A90A-5D198F98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exact pressure pump is used/how to control it?</a:t>
            </a:r>
          </a:p>
          <a:p>
            <a:r>
              <a:rPr lang="en-US" dirty="0"/>
              <a:t>What exact camera is used/how to control it?</a:t>
            </a:r>
          </a:p>
          <a:p>
            <a:r>
              <a:rPr lang="en-US" dirty="0"/>
              <a:t>What exactly is </a:t>
            </a:r>
            <a:r>
              <a:rPr lang="en-US" dirty="0" err="1"/>
              <a:t>Rband</a:t>
            </a:r>
            <a:r>
              <a:rPr lang="en-US" dirty="0"/>
              <a:t>?</a:t>
            </a:r>
          </a:p>
          <a:p>
            <a:r>
              <a:rPr lang="en-US" dirty="0"/>
              <a:t>Is the capillary constantly at the same place or does it move?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3763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4D2C-640B-4EC4-9D04-5AED8AF1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15-02</a:t>
            </a:r>
            <a:br>
              <a:rPr lang="en-US"/>
            </a:b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F3C0-0D1F-444B-AC4D-6558308D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Comments:</a:t>
            </a:r>
          </a:p>
          <a:p>
            <a:pPr lvl="1"/>
            <a:r>
              <a:rPr lang="en-US" dirty="0"/>
              <a:t>Understand the python functions/parameters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surfdrive</a:t>
            </a:r>
            <a:r>
              <a:rPr lang="en-US" dirty="0"/>
              <a:t> accounts</a:t>
            </a:r>
          </a:p>
          <a:p>
            <a:pPr lvl="1"/>
            <a:r>
              <a:rPr lang="en-US" dirty="0"/>
              <a:t>Look into </a:t>
            </a:r>
            <a:r>
              <a:rPr lang="en-US" dirty="0" err="1"/>
              <a:t>labview</a:t>
            </a:r>
            <a:endParaRPr lang="en-US" dirty="0"/>
          </a:p>
          <a:p>
            <a:pPr lvl="1"/>
            <a:r>
              <a:rPr lang="en-US" dirty="0"/>
              <a:t>Use raspberry pi to control </a:t>
            </a:r>
            <a:r>
              <a:rPr lang="en-US"/>
              <a:t>or laptop?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7566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5004-95AD-43F1-AF06-E61E5574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approach-A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8DDA9-007B-40D1-B0E4-47D71BE3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if particle is at the right place</a:t>
            </a:r>
          </a:p>
          <a:p>
            <a:pPr lvl="1"/>
            <a:r>
              <a:rPr lang="en-US" dirty="0"/>
              <a:t>Take a picture</a:t>
            </a:r>
          </a:p>
          <a:p>
            <a:pPr lvl="1"/>
            <a:r>
              <a:rPr lang="en-US" dirty="0"/>
              <a:t>Check if particle is detected and save center coordinates </a:t>
            </a:r>
          </a:p>
          <a:p>
            <a:pPr lvl="1"/>
            <a:r>
              <a:rPr lang="en-US" dirty="0"/>
              <a:t>Wait for time t</a:t>
            </a:r>
          </a:p>
          <a:p>
            <a:pPr lvl="1"/>
            <a:r>
              <a:rPr lang="en-US" dirty="0"/>
              <a:t>Take a picture</a:t>
            </a:r>
          </a:p>
          <a:p>
            <a:pPr lvl="1"/>
            <a:r>
              <a:rPr lang="en-US" dirty="0"/>
              <a:t>Check if particle is detected and compare center coordinates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588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199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Flow chart</vt:lpstr>
      <vt:lpstr>Using houghlines/houghcircles</vt:lpstr>
      <vt:lpstr>Bad quality</vt:lpstr>
      <vt:lpstr>Canny edges</vt:lpstr>
      <vt:lpstr>PowerPoint Presentation</vt:lpstr>
      <vt:lpstr>What is the right Rband?</vt:lpstr>
      <vt:lpstr>Questions </vt:lpstr>
      <vt:lpstr>15-02 </vt:lpstr>
      <vt:lpstr>Current approach-A</vt:lpstr>
      <vt:lpstr>Current Approach-B</vt:lpstr>
      <vt:lpstr>19-2</vt:lpstr>
      <vt:lpstr>Detect 2 sides separately-left</vt:lpstr>
      <vt:lpstr>Detect 2 sides separately-right</vt:lpstr>
      <vt:lpstr>Using live-feed or videos</vt:lpstr>
      <vt:lpstr>Github</vt:lpstr>
      <vt:lpstr>How to select line?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Hoffmanns, Ivo</dc:creator>
  <cp:lastModifiedBy>Hoffmanns, Ivo</cp:lastModifiedBy>
  <cp:revision>17</cp:revision>
  <dcterms:created xsi:type="dcterms:W3CDTF">2021-02-12T12:17:47Z</dcterms:created>
  <dcterms:modified xsi:type="dcterms:W3CDTF">2021-03-01T12:33:05Z</dcterms:modified>
</cp:coreProperties>
</file>