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  <p:sldMasterId id="2147483694" r:id="rId4"/>
  </p:sldMasterIdLst>
  <p:notesMasterIdLst>
    <p:notesMasterId r:id="rId85"/>
  </p:notesMasterIdLst>
  <p:handoutMasterIdLst>
    <p:handoutMasterId r:id="rId86"/>
  </p:handoutMasterIdLst>
  <p:sldIdLst>
    <p:sldId id="593" r:id="rId5"/>
    <p:sldId id="707" r:id="rId6"/>
    <p:sldId id="708" r:id="rId7"/>
    <p:sldId id="687" r:id="rId8"/>
    <p:sldId id="688" r:id="rId9"/>
    <p:sldId id="689" r:id="rId10"/>
    <p:sldId id="690" r:id="rId11"/>
    <p:sldId id="691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68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72" r:id="rId33"/>
    <p:sldId id="673" r:id="rId34"/>
    <p:sldId id="674" r:id="rId35"/>
    <p:sldId id="675" r:id="rId36"/>
    <p:sldId id="676" r:id="rId37"/>
    <p:sldId id="633" r:id="rId38"/>
    <p:sldId id="634" r:id="rId39"/>
    <p:sldId id="669" r:id="rId40"/>
    <p:sldId id="670" r:id="rId41"/>
    <p:sldId id="671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92" r:id="rId58"/>
    <p:sldId id="693" r:id="rId59"/>
    <p:sldId id="694" r:id="rId60"/>
    <p:sldId id="695" r:id="rId61"/>
    <p:sldId id="696" r:id="rId62"/>
    <p:sldId id="658" r:id="rId63"/>
    <p:sldId id="659" r:id="rId64"/>
    <p:sldId id="660" r:id="rId65"/>
    <p:sldId id="661" r:id="rId66"/>
    <p:sldId id="662" r:id="rId67"/>
    <p:sldId id="702" r:id="rId68"/>
    <p:sldId id="703" r:id="rId69"/>
    <p:sldId id="704" r:id="rId70"/>
    <p:sldId id="705" r:id="rId71"/>
    <p:sldId id="706" r:id="rId72"/>
    <p:sldId id="697" r:id="rId73"/>
    <p:sldId id="698" r:id="rId74"/>
    <p:sldId id="699" r:id="rId75"/>
    <p:sldId id="700" r:id="rId76"/>
    <p:sldId id="701" r:id="rId77"/>
    <p:sldId id="663" r:id="rId78"/>
    <p:sldId id="664" r:id="rId79"/>
    <p:sldId id="665" r:id="rId80"/>
    <p:sldId id="666" r:id="rId81"/>
    <p:sldId id="667" r:id="rId82"/>
    <p:sldId id="514" r:id="rId83"/>
    <p:sldId id="597" r:id="rId8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8BF40F0B-4F43-4FAC-A44B-30B01452C980}">
          <p14:sldIdLst>
            <p14:sldId id="593"/>
            <p14:sldId id="707"/>
            <p14:sldId id="708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514"/>
            <p14:sldId id="5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256" autoAdjust="0"/>
  </p:normalViewPr>
  <p:slideViewPr>
    <p:cSldViewPr>
      <p:cViewPr varScale="1">
        <p:scale>
          <a:sx n="78" d="100"/>
          <a:sy n="78" d="100"/>
        </p:scale>
        <p:origin x="-180" y="-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2718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6149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8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1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85368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436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101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745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10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01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214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6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05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60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28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4585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8333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3552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79812" y="3634268"/>
            <a:ext cx="2438400" cy="2675987"/>
          </a:xfrm>
          <a:prstGeom prst="rect">
            <a:avLst/>
          </a:prstGeom>
        </p:spPr>
      </p:pic>
      <p:pic>
        <p:nvPicPr>
          <p:cNvPr id="17" name="Picture 16" descr="http://softuni.org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056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endParaRPr lang="en-US" dirty="0"/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endParaRPr lang="en-US" dirty="0"/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 you are not declaring data types. The interpreter does it for you. There are the following data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null</a:t>
            </a:r>
            <a:endParaRPr lang="bg-BG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you are not declaring data types. The interpreter does it for you. There are the following data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Float(Double)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8012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59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cannot print on the console without 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/>
              <a:t>never</a:t>
            </a:r>
            <a:r>
              <a:rPr lang="en-US" dirty="0"/>
              <a:t> use console input for JS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/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74273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Foreach Loop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451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276600"/>
            <a:ext cx="10439400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{number} x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{number} 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@returns {number}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</a:t>
            </a:r>
            <a:endParaRPr lang="fr-FR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037012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"", "", ""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"", "", ""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2372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2015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xmlns="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5607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this.age=age;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8573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xmlns="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xmlns="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7448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xmlns="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1904999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2943648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16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xmlns="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19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xmlns="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84374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89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2622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4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2615</Words>
  <Application>Microsoft Office PowerPoint</Application>
  <PresentationFormat>По избор</PresentationFormat>
  <Paragraphs>667</Paragraphs>
  <Slides>80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80</vt:i4>
      </vt:variant>
    </vt:vector>
  </HeadingPairs>
  <TitlesOfParts>
    <vt:vector size="83" baseType="lpstr">
      <vt:lpstr>SoftUni 16x9</vt:lpstr>
      <vt:lpstr>1_SoftUni 16x9</vt:lpstr>
      <vt:lpstr>4_SoftUni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License</vt:lpstr>
      <vt:lpstr>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2017-07-10T10:07:09Z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