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15AF4-1EED-4F81-1F14-E0A32ABC3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37B8C-37F3-0160-688D-4B9C9BDB5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BA197A-9EF4-4209-E232-AF76AC93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8091DF-CF21-949B-0FF0-013ABDEA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96880E-DD89-9830-467E-04C3F25E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87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09387-31C7-9677-D598-02369009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6A4786-D98A-FEB7-5CAC-F5186AF56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9170E8-3F29-02F3-FD61-3CDC3105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9F4052-634A-66D7-CE05-9BC1B634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A2AF40-4198-E6AC-8751-968EB5D1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8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457E0C-7B5C-3D72-C15D-9AE5821C5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BD41BE6-F5EF-97A0-D304-0FC542EE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4F5506-2495-80FD-6126-CA613882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408FF6-8B1A-563D-E186-8335B8F7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57FD14-8B5E-0275-F00E-F7D1A665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9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BA91E-E717-70F3-4A44-3B63549F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04454D-B2FD-809D-4D4A-8DB5F804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8DA708-2756-F56F-6B4E-B88026C7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24369-546A-B376-3699-235B1011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548079-3B57-D01F-D984-F807C06F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039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42FE1-4183-BE69-CAF4-3D299093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D38CDB-0C10-3557-5332-AB1927E1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346CC1-D390-2AB6-874F-507AC6E4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898973-FE47-8DC1-DCC3-C61DBF13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107D7C-DC52-291D-62BB-C3C70BF5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274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39B51-8381-8240-5FF0-32C8732C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BB7645-A8CE-23CD-E116-79C668E2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FD3C19-AFA8-1225-D8BD-B9C41B360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22A0150-C1A2-6F25-C2C8-769DF95C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CF1023-D381-9A8D-611A-679B4340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ED1403-021C-D719-3929-E6EACDEF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61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17D9-0DC3-627B-B2EE-4E121ECC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93C6E7-B694-3209-9EE2-F01C2B91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4E79316-C930-7DD0-9528-A54E49E83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2F97723-C9A4-D9FB-B26B-FB11F40D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B95863B-C459-6D10-4BF5-3878BC097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00F3BB6-DC50-A52E-F16E-C96C3344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E89AFF8-2EF7-8F66-F577-99E0CF62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8B57356-687C-45EA-217C-7974660B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34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5F74E-F11B-BEB4-6BC0-25F42816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284E3D9-2515-0800-E851-335E7A00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4CB8940-99D0-D047-7F81-A285DE58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F8C452-21AF-87CF-74A7-B8076C6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4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D5E97A9-F434-3A92-BEC9-6E8D96DF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F791B6F-E8F0-F52E-B9D6-29D50FB2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2E3966-AA44-1DBB-8395-EC94EA52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946AE-2F06-D83F-A37D-C905EB58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DE4208-8161-7CC7-A885-BB127843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6D5325F-D684-D38E-0595-E958FEF11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95F9D2D-F2FB-BD00-2BD0-95066F80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E87376-08AF-9725-542D-EA5C6AC3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6293C4-F5EC-4E2E-0896-C723C14B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38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4FC6A-3B63-7540-A5A3-C604DDE7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E14840E-8689-9DD2-B2E7-3AEEF48F0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3D34B79-7A12-9EB7-2172-D702B076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ED82281-C5C7-348A-CE1D-1D1709A3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A00B96-FF8C-C313-E38B-B5FADA09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40282D6-9FE4-70F8-0DB5-4D6DD5AF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9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265348A-5807-4721-5DC3-51433BE7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C8C42F-C7BC-6CB2-15C5-E61E4D22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631279-64E4-F5FA-1FF1-D70B8272A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A4ECA-3D3B-463F-A1AF-8C77C4F91C58}" type="datetimeFigureOut">
              <a:rPr lang="pt-PT" smtClean="0"/>
              <a:t>16/06/2024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60988D-CFE9-D7CA-85E6-07FADFCA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92F573-7EB0-42EE-0078-ABA836A7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381F3-7623-47AE-B536-328D2E5A8D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15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78EC6E-B783-44A8-9FF7-FEF1EE6DC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30098" y="-1"/>
            <a:ext cx="7361901" cy="6857999"/>
          </a:xfrm>
          <a:custGeom>
            <a:avLst/>
            <a:gdLst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415178 w 8733721"/>
              <a:gd name="connsiteY23" fmla="*/ 1818229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57285 w 8733721"/>
              <a:gd name="connsiteY50" fmla="*/ 4526395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236175 w 8733721"/>
              <a:gd name="connsiteY4" fmla="*/ 2 h 6857999"/>
              <a:gd name="connsiteX5" fmla="*/ 8231178 w 8733721"/>
              <a:gd name="connsiteY5" fmla="*/ 14562 h 6857999"/>
              <a:gd name="connsiteX6" fmla="*/ 8234773 w 8733721"/>
              <a:gd name="connsiteY6" fmla="*/ 59077 h 6857999"/>
              <a:gd name="connsiteX7" fmla="*/ 8227623 w 8733721"/>
              <a:gd name="connsiteY7" fmla="*/ 107668 h 6857999"/>
              <a:gd name="connsiteX8" fmla="*/ 8246150 w 8733721"/>
              <a:gd name="connsiteY8" fmla="*/ 246136 h 6857999"/>
              <a:gd name="connsiteX9" fmla="*/ 8224308 w 8733721"/>
              <a:gd name="connsiteY9" fmla="*/ 372908 h 6857999"/>
              <a:gd name="connsiteX10" fmla="*/ 8221687 w 8733721"/>
              <a:gd name="connsiteY10" fmla="*/ 450607 h 6857999"/>
              <a:gd name="connsiteX11" fmla="*/ 8232987 w 8733721"/>
              <a:gd name="connsiteY11" fmla="*/ 812800 h 6857999"/>
              <a:gd name="connsiteX12" fmla="*/ 8241364 w 8733721"/>
              <a:gd name="connsiteY12" fmla="*/ 912727 h 6857999"/>
              <a:gd name="connsiteX13" fmla="*/ 8240165 w 8733721"/>
              <a:gd name="connsiteY13" fmla="*/ 989950 h 6857999"/>
              <a:gd name="connsiteX14" fmla="*/ 8243561 w 8733721"/>
              <a:gd name="connsiteY14" fmla="*/ 1141745 h 6857999"/>
              <a:gd name="connsiteX15" fmla="*/ 8256144 w 8733721"/>
              <a:gd name="connsiteY15" fmla="*/ 1265454 h 6857999"/>
              <a:gd name="connsiteX16" fmla="*/ 8281494 w 8733721"/>
              <a:gd name="connsiteY16" fmla="*/ 1385480 h 6857999"/>
              <a:gd name="connsiteX17" fmla="*/ 8297877 w 8733721"/>
              <a:gd name="connsiteY17" fmla="*/ 1458060 h 6857999"/>
              <a:gd name="connsiteX18" fmla="*/ 8315502 w 8733721"/>
              <a:gd name="connsiteY18" fmla="*/ 1513175 h 6857999"/>
              <a:gd name="connsiteX19" fmla="*/ 8342335 w 8733721"/>
              <a:gd name="connsiteY19" fmla="*/ 1570809 h 6857999"/>
              <a:gd name="connsiteX20" fmla="*/ 8324762 w 8733721"/>
              <a:gd name="connsiteY20" fmla="*/ 1632434 h 6857999"/>
              <a:gd name="connsiteX21" fmla="*/ 8319231 w 8733721"/>
              <a:gd name="connsiteY21" fmla="*/ 1742490 h 6857999"/>
              <a:gd name="connsiteX22" fmla="*/ 8343694 w 8733721"/>
              <a:gd name="connsiteY22" fmla="*/ 1812272 h 6857999"/>
              <a:gd name="connsiteX23" fmla="*/ 8379488 w 8733721"/>
              <a:gd name="connsiteY23" fmla="*/ 1856766 h 6857999"/>
              <a:gd name="connsiteX24" fmla="*/ 8385055 w 8733721"/>
              <a:gd name="connsiteY24" fmla="*/ 1923433 h 6857999"/>
              <a:gd name="connsiteX25" fmla="*/ 8386906 w 8733721"/>
              <a:gd name="connsiteY25" fmla="*/ 1972204 h 6857999"/>
              <a:gd name="connsiteX26" fmla="*/ 8386681 w 8733721"/>
              <a:gd name="connsiteY26" fmla="*/ 2066205 h 6857999"/>
              <a:gd name="connsiteX27" fmla="*/ 8380052 w 8733721"/>
              <a:gd name="connsiteY27" fmla="*/ 2227417 h 6857999"/>
              <a:gd name="connsiteX28" fmla="*/ 8374483 w 8733721"/>
              <a:gd name="connsiteY28" fmla="*/ 2510933 h 6857999"/>
              <a:gd name="connsiteX29" fmla="*/ 8375191 w 8733721"/>
              <a:gd name="connsiteY29" fmla="*/ 2741866 h 6857999"/>
              <a:gd name="connsiteX30" fmla="*/ 8384389 w 8733721"/>
              <a:gd name="connsiteY30" fmla="*/ 2864935 h 6857999"/>
              <a:gd name="connsiteX31" fmla="*/ 8391822 w 8733721"/>
              <a:gd name="connsiteY31" fmla="*/ 2950807 h 6857999"/>
              <a:gd name="connsiteX32" fmla="*/ 8378111 w 8733721"/>
              <a:gd name="connsiteY32" fmla="*/ 2978246 h 6857999"/>
              <a:gd name="connsiteX33" fmla="*/ 8375025 w 8733721"/>
              <a:gd name="connsiteY33" fmla="*/ 2995916 h 6857999"/>
              <a:gd name="connsiteX34" fmla="*/ 8366764 w 8733721"/>
              <a:gd name="connsiteY34" fmla="*/ 2998648 h 6857999"/>
              <a:gd name="connsiteX35" fmla="*/ 8356827 w 8733721"/>
              <a:gd name="connsiteY35" fmla="*/ 3023630 h 6857999"/>
              <a:gd name="connsiteX36" fmla="*/ 8348883 w 8733721"/>
              <a:gd name="connsiteY36" fmla="*/ 3096975 h 6857999"/>
              <a:gd name="connsiteX37" fmla="*/ 8331320 w 8733721"/>
              <a:gd name="connsiteY37" fmla="*/ 3216657 h 6857999"/>
              <a:gd name="connsiteX38" fmla="*/ 8334250 w 8733721"/>
              <a:gd name="connsiteY38" fmla="*/ 3310980 h 6857999"/>
              <a:gd name="connsiteX39" fmla="*/ 8323018 w 8733721"/>
              <a:gd name="connsiteY39" fmla="*/ 3344725 h 6857999"/>
              <a:gd name="connsiteX40" fmla="*/ 8312317 w 8733721"/>
              <a:gd name="connsiteY40" fmla="*/ 3393250 h 6857999"/>
              <a:gd name="connsiteX41" fmla="*/ 8299110 w 8733721"/>
              <a:gd name="connsiteY41" fmla="*/ 3514536 h 6857999"/>
              <a:gd name="connsiteX42" fmla="*/ 8279421 w 8733721"/>
              <a:gd name="connsiteY42" fmla="*/ 3686149 h 6857999"/>
              <a:gd name="connsiteX43" fmla="*/ 8273021 w 8733721"/>
              <a:gd name="connsiteY43" fmla="*/ 3692208 h 6857999"/>
              <a:gd name="connsiteX44" fmla="*/ 8260968 w 8733721"/>
              <a:gd name="connsiteY44" fmla="*/ 3776022 h 6857999"/>
              <a:gd name="connsiteX45" fmla="*/ 8209415 w 8733721"/>
              <a:gd name="connsiteY45" fmla="*/ 4060536 h 6857999"/>
              <a:gd name="connsiteX46" fmla="*/ 8203359 w 8733721"/>
              <a:gd name="connsiteY46" fmla="*/ 4222149 h 6857999"/>
              <a:gd name="connsiteX47" fmla="*/ 8197502 w 8733721"/>
              <a:gd name="connsiteY47" fmla="*/ 4364683 h 6857999"/>
              <a:gd name="connsiteX48" fmla="*/ 8189960 w 8733721"/>
              <a:gd name="connsiteY48" fmla="*/ 4462471 h 6857999"/>
              <a:gd name="connsiteX49" fmla="*/ 8157285 w 8733721"/>
              <a:gd name="connsiteY49" fmla="*/ 4526395 h 6857999"/>
              <a:gd name="connsiteX50" fmla="*/ 8127583 w 8733721"/>
              <a:gd name="connsiteY50" fmla="*/ 4649885 h 6857999"/>
              <a:gd name="connsiteX51" fmla="*/ 8086875 w 8733721"/>
              <a:gd name="connsiteY51" fmla="*/ 4799019 h 6857999"/>
              <a:gd name="connsiteX52" fmla="*/ 8071779 w 8733721"/>
              <a:gd name="connsiteY52" fmla="*/ 4849614 h 6857999"/>
              <a:gd name="connsiteX53" fmla="*/ 8046521 w 8733721"/>
              <a:gd name="connsiteY53" fmla="*/ 4919971 h 6857999"/>
              <a:gd name="connsiteX54" fmla="*/ 7999171 w 8733721"/>
              <a:gd name="connsiteY54" fmla="*/ 5010766 h 6857999"/>
              <a:gd name="connsiteX55" fmla="*/ 7974494 w 8733721"/>
              <a:gd name="connsiteY55" fmla="*/ 5088190 h 6857999"/>
              <a:gd name="connsiteX56" fmla="*/ 7960017 w 8733721"/>
              <a:gd name="connsiteY56" fmla="*/ 5143922 h 6857999"/>
              <a:gd name="connsiteX57" fmla="*/ 7940570 w 8733721"/>
              <a:gd name="connsiteY57" fmla="*/ 5284346 h 6857999"/>
              <a:gd name="connsiteX58" fmla="*/ 7923844 w 8733721"/>
              <a:gd name="connsiteY58" fmla="*/ 5390948 h 6857999"/>
              <a:gd name="connsiteX59" fmla="*/ 7905061 w 8733721"/>
              <a:gd name="connsiteY59" fmla="*/ 5470854 h 6857999"/>
              <a:gd name="connsiteX60" fmla="*/ 7900574 w 8733721"/>
              <a:gd name="connsiteY60" fmla="*/ 5529643 h 6857999"/>
              <a:gd name="connsiteX61" fmla="*/ 7889879 w 8733721"/>
              <a:gd name="connsiteY61" fmla="*/ 5597292 h 6857999"/>
              <a:gd name="connsiteX62" fmla="*/ 7881533 w 8733721"/>
              <a:gd name="connsiteY62" fmla="*/ 5608899 h 6857999"/>
              <a:gd name="connsiteX63" fmla="*/ 7866845 w 8733721"/>
              <a:gd name="connsiteY63" fmla="*/ 5684911 h 6857999"/>
              <a:gd name="connsiteX64" fmla="*/ 7866707 w 8733721"/>
              <a:gd name="connsiteY64" fmla="*/ 5755776 h 6857999"/>
              <a:gd name="connsiteX65" fmla="*/ 7858630 w 8733721"/>
              <a:gd name="connsiteY65" fmla="*/ 5889599 h 6857999"/>
              <a:gd name="connsiteX66" fmla="*/ 7862852 w 8733721"/>
              <a:gd name="connsiteY66" fmla="*/ 5989744 h 6857999"/>
              <a:gd name="connsiteX67" fmla="*/ 7834617 w 8733721"/>
              <a:gd name="connsiteY67" fmla="*/ 6084926 h 6857999"/>
              <a:gd name="connsiteX68" fmla="*/ 7830440 w 8733721"/>
              <a:gd name="connsiteY68" fmla="*/ 6346549 h 6857999"/>
              <a:gd name="connsiteX69" fmla="*/ 7828988 w 8733721"/>
              <a:gd name="connsiteY69" fmla="*/ 6527527 h 6857999"/>
              <a:gd name="connsiteX70" fmla="*/ 7833220 w 8733721"/>
              <a:gd name="connsiteY70" fmla="*/ 6627129 h 6857999"/>
              <a:gd name="connsiteX71" fmla="*/ 7833451 w 8733721"/>
              <a:gd name="connsiteY71" fmla="*/ 6694819 h 6857999"/>
              <a:gd name="connsiteX72" fmla="*/ 7859394 w 8733721"/>
              <a:gd name="connsiteY72" fmla="*/ 6765445 h 6857999"/>
              <a:gd name="connsiteX73" fmla="*/ 7866873 w 8733721"/>
              <a:gd name="connsiteY73" fmla="*/ 6844697 h 6857999"/>
              <a:gd name="connsiteX74" fmla="*/ 7868076 w 8733721"/>
              <a:gd name="connsiteY74" fmla="*/ 6857999 h 6857999"/>
              <a:gd name="connsiteX75" fmla="*/ 2920621 w 8733721"/>
              <a:gd name="connsiteY75" fmla="*/ 6857999 h 6857999"/>
              <a:gd name="connsiteX76" fmla="*/ 961321 w 8733721"/>
              <a:gd name="connsiteY76" fmla="*/ 6857999 h 6857999"/>
              <a:gd name="connsiteX77" fmla="*/ 0 w 8733721"/>
              <a:gd name="connsiteY77" fmla="*/ 6857999 h 6857999"/>
              <a:gd name="connsiteX78" fmla="*/ 0 w 8733721"/>
              <a:gd name="connsiteY78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2920621 w 8394178"/>
              <a:gd name="connsiteY2" fmla="*/ 0 h 6857999"/>
              <a:gd name="connsiteX3" fmla="*/ 8236175 w 8394178"/>
              <a:gd name="connsiteY3" fmla="*/ 2 h 6857999"/>
              <a:gd name="connsiteX4" fmla="*/ 8231178 w 8394178"/>
              <a:gd name="connsiteY4" fmla="*/ 14562 h 6857999"/>
              <a:gd name="connsiteX5" fmla="*/ 8234773 w 8394178"/>
              <a:gd name="connsiteY5" fmla="*/ 59077 h 6857999"/>
              <a:gd name="connsiteX6" fmla="*/ 8227623 w 8394178"/>
              <a:gd name="connsiteY6" fmla="*/ 107668 h 6857999"/>
              <a:gd name="connsiteX7" fmla="*/ 8246150 w 8394178"/>
              <a:gd name="connsiteY7" fmla="*/ 246136 h 6857999"/>
              <a:gd name="connsiteX8" fmla="*/ 8224308 w 8394178"/>
              <a:gd name="connsiteY8" fmla="*/ 372908 h 6857999"/>
              <a:gd name="connsiteX9" fmla="*/ 8221687 w 8394178"/>
              <a:gd name="connsiteY9" fmla="*/ 450607 h 6857999"/>
              <a:gd name="connsiteX10" fmla="*/ 8232987 w 8394178"/>
              <a:gd name="connsiteY10" fmla="*/ 812800 h 6857999"/>
              <a:gd name="connsiteX11" fmla="*/ 8241364 w 8394178"/>
              <a:gd name="connsiteY11" fmla="*/ 912727 h 6857999"/>
              <a:gd name="connsiteX12" fmla="*/ 8240165 w 8394178"/>
              <a:gd name="connsiteY12" fmla="*/ 989950 h 6857999"/>
              <a:gd name="connsiteX13" fmla="*/ 8243561 w 8394178"/>
              <a:gd name="connsiteY13" fmla="*/ 1141745 h 6857999"/>
              <a:gd name="connsiteX14" fmla="*/ 8256144 w 8394178"/>
              <a:gd name="connsiteY14" fmla="*/ 1265454 h 6857999"/>
              <a:gd name="connsiteX15" fmla="*/ 8281494 w 8394178"/>
              <a:gd name="connsiteY15" fmla="*/ 1385480 h 6857999"/>
              <a:gd name="connsiteX16" fmla="*/ 8297877 w 8394178"/>
              <a:gd name="connsiteY16" fmla="*/ 1458060 h 6857999"/>
              <a:gd name="connsiteX17" fmla="*/ 8315502 w 8394178"/>
              <a:gd name="connsiteY17" fmla="*/ 1513175 h 6857999"/>
              <a:gd name="connsiteX18" fmla="*/ 8342335 w 8394178"/>
              <a:gd name="connsiteY18" fmla="*/ 1570809 h 6857999"/>
              <a:gd name="connsiteX19" fmla="*/ 8324762 w 8394178"/>
              <a:gd name="connsiteY19" fmla="*/ 1632434 h 6857999"/>
              <a:gd name="connsiteX20" fmla="*/ 8319231 w 8394178"/>
              <a:gd name="connsiteY20" fmla="*/ 1742490 h 6857999"/>
              <a:gd name="connsiteX21" fmla="*/ 8343694 w 8394178"/>
              <a:gd name="connsiteY21" fmla="*/ 1812272 h 6857999"/>
              <a:gd name="connsiteX22" fmla="*/ 8379488 w 8394178"/>
              <a:gd name="connsiteY22" fmla="*/ 1856766 h 6857999"/>
              <a:gd name="connsiteX23" fmla="*/ 8385055 w 8394178"/>
              <a:gd name="connsiteY23" fmla="*/ 1923433 h 6857999"/>
              <a:gd name="connsiteX24" fmla="*/ 8386906 w 8394178"/>
              <a:gd name="connsiteY24" fmla="*/ 1972204 h 6857999"/>
              <a:gd name="connsiteX25" fmla="*/ 8386681 w 8394178"/>
              <a:gd name="connsiteY25" fmla="*/ 2066205 h 6857999"/>
              <a:gd name="connsiteX26" fmla="*/ 8380052 w 8394178"/>
              <a:gd name="connsiteY26" fmla="*/ 2227417 h 6857999"/>
              <a:gd name="connsiteX27" fmla="*/ 8374483 w 8394178"/>
              <a:gd name="connsiteY27" fmla="*/ 2510933 h 6857999"/>
              <a:gd name="connsiteX28" fmla="*/ 8375191 w 8394178"/>
              <a:gd name="connsiteY28" fmla="*/ 2741866 h 6857999"/>
              <a:gd name="connsiteX29" fmla="*/ 8384389 w 8394178"/>
              <a:gd name="connsiteY29" fmla="*/ 2864935 h 6857999"/>
              <a:gd name="connsiteX30" fmla="*/ 8391822 w 8394178"/>
              <a:gd name="connsiteY30" fmla="*/ 2950807 h 6857999"/>
              <a:gd name="connsiteX31" fmla="*/ 8378111 w 8394178"/>
              <a:gd name="connsiteY31" fmla="*/ 2978246 h 6857999"/>
              <a:gd name="connsiteX32" fmla="*/ 8375025 w 8394178"/>
              <a:gd name="connsiteY32" fmla="*/ 2995916 h 6857999"/>
              <a:gd name="connsiteX33" fmla="*/ 8366764 w 8394178"/>
              <a:gd name="connsiteY33" fmla="*/ 2998648 h 6857999"/>
              <a:gd name="connsiteX34" fmla="*/ 8356827 w 8394178"/>
              <a:gd name="connsiteY34" fmla="*/ 3023630 h 6857999"/>
              <a:gd name="connsiteX35" fmla="*/ 8348883 w 8394178"/>
              <a:gd name="connsiteY35" fmla="*/ 3096975 h 6857999"/>
              <a:gd name="connsiteX36" fmla="*/ 8331320 w 8394178"/>
              <a:gd name="connsiteY36" fmla="*/ 3216657 h 6857999"/>
              <a:gd name="connsiteX37" fmla="*/ 8334250 w 8394178"/>
              <a:gd name="connsiteY37" fmla="*/ 3310980 h 6857999"/>
              <a:gd name="connsiteX38" fmla="*/ 8323018 w 8394178"/>
              <a:gd name="connsiteY38" fmla="*/ 3344725 h 6857999"/>
              <a:gd name="connsiteX39" fmla="*/ 8312317 w 8394178"/>
              <a:gd name="connsiteY39" fmla="*/ 3393250 h 6857999"/>
              <a:gd name="connsiteX40" fmla="*/ 8299110 w 8394178"/>
              <a:gd name="connsiteY40" fmla="*/ 3514536 h 6857999"/>
              <a:gd name="connsiteX41" fmla="*/ 8279421 w 8394178"/>
              <a:gd name="connsiteY41" fmla="*/ 3686149 h 6857999"/>
              <a:gd name="connsiteX42" fmla="*/ 8273021 w 8394178"/>
              <a:gd name="connsiteY42" fmla="*/ 3692208 h 6857999"/>
              <a:gd name="connsiteX43" fmla="*/ 8260968 w 8394178"/>
              <a:gd name="connsiteY43" fmla="*/ 3776022 h 6857999"/>
              <a:gd name="connsiteX44" fmla="*/ 8209415 w 8394178"/>
              <a:gd name="connsiteY44" fmla="*/ 4060536 h 6857999"/>
              <a:gd name="connsiteX45" fmla="*/ 8203359 w 8394178"/>
              <a:gd name="connsiteY45" fmla="*/ 4222149 h 6857999"/>
              <a:gd name="connsiteX46" fmla="*/ 8197502 w 8394178"/>
              <a:gd name="connsiteY46" fmla="*/ 4364683 h 6857999"/>
              <a:gd name="connsiteX47" fmla="*/ 8189960 w 8394178"/>
              <a:gd name="connsiteY47" fmla="*/ 4462471 h 6857999"/>
              <a:gd name="connsiteX48" fmla="*/ 8157285 w 8394178"/>
              <a:gd name="connsiteY48" fmla="*/ 4526395 h 6857999"/>
              <a:gd name="connsiteX49" fmla="*/ 8127583 w 8394178"/>
              <a:gd name="connsiteY49" fmla="*/ 4649885 h 6857999"/>
              <a:gd name="connsiteX50" fmla="*/ 8086875 w 8394178"/>
              <a:gd name="connsiteY50" fmla="*/ 4799019 h 6857999"/>
              <a:gd name="connsiteX51" fmla="*/ 8071779 w 8394178"/>
              <a:gd name="connsiteY51" fmla="*/ 4849614 h 6857999"/>
              <a:gd name="connsiteX52" fmla="*/ 8046521 w 8394178"/>
              <a:gd name="connsiteY52" fmla="*/ 4919971 h 6857999"/>
              <a:gd name="connsiteX53" fmla="*/ 7999171 w 8394178"/>
              <a:gd name="connsiteY53" fmla="*/ 5010766 h 6857999"/>
              <a:gd name="connsiteX54" fmla="*/ 7974494 w 8394178"/>
              <a:gd name="connsiteY54" fmla="*/ 5088190 h 6857999"/>
              <a:gd name="connsiteX55" fmla="*/ 7960017 w 8394178"/>
              <a:gd name="connsiteY55" fmla="*/ 5143922 h 6857999"/>
              <a:gd name="connsiteX56" fmla="*/ 7940570 w 8394178"/>
              <a:gd name="connsiteY56" fmla="*/ 5284346 h 6857999"/>
              <a:gd name="connsiteX57" fmla="*/ 7923844 w 8394178"/>
              <a:gd name="connsiteY57" fmla="*/ 5390948 h 6857999"/>
              <a:gd name="connsiteX58" fmla="*/ 7905061 w 8394178"/>
              <a:gd name="connsiteY58" fmla="*/ 5470854 h 6857999"/>
              <a:gd name="connsiteX59" fmla="*/ 7900574 w 8394178"/>
              <a:gd name="connsiteY59" fmla="*/ 5529643 h 6857999"/>
              <a:gd name="connsiteX60" fmla="*/ 7889879 w 8394178"/>
              <a:gd name="connsiteY60" fmla="*/ 5597292 h 6857999"/>
              <a:gd name="connsiteX61" fmla="*/ 7881533 w 8394178"/>
              <a:gd name="connsiteY61" fmla="*/ 5608899 h 6857999"/>
              <a:gd name="connsiteX62" fmla="*/ 7866845 w 8394178"/>
              <a:gd name="connsiteY62" fmla="*/ 5684911 h 6857999"/>
              <a:gd name="connsiteX63" fmla="*/ 7866707 w 8394178"/>
              <a:gd name="connsiteY63" fmla="*/ 5755776 h 6857999"/>
              <a:gd name="connsiteX64" fmla="*/ 7858630 w 8394178"/>
              <a:gd name="connsiteY64" fmla="*/ 5889599 h 6857999"/>
              <a:gd name="connsiteX65" fmla="*/ 7862852 w 8394178"/>
              <a:gd name="connsiteY65" fmla="*/ 5989744 h 6857999"/>
              <a:gd name="connsiteX66" fmla="*/ 7834617 w 8394178"/>
              <a:gd name="connsiteY66" fmla="*/ 6084926 h 6857999"/>
              <a:gd name="connsiteX67" fmla="*/ 7830440 w 8394178"/>
              <a:gd name="connsiteY67" fmla="*/ 6346549 h 6857999"/>
              <a:gd name="connsiteX68" fmla="*/ 7828988 w 8394178"/>
              <a:gd name="connsiteY68" fmla="*/ 6527527 h 6857999"/>
              <a:gd name="connsiteX69" fmla="*/ 7833220 w 8394178"/>
              <a:gd name="connsiteY69" fmla="*/ 6627129 h 6857999"/>
              <a:gd name="connsiteX70" fmla="*/ 7833451 w 8394178"/>
              <a:gd name="connsiteY70" fmla="*/ 6694819 h 6857999"/>
              <a:gd name="connsiteX71" fmla="*/ 7859394 w 8394178"/>
              <a:gd name="connsiteY71" fmla="*/ 6765445 h 6857999"/>
              <a:gd name="connsiteX72" fmla="*/ 7866873 w 8394178"/>
              <a:gd name="connsiteY72" fmla="*/ 6844697 h 6857999"/>
              <a:gd name="connsiteX73" fmla="*/ 7868076 w 8394178"/>
              <a:gd name="connsiteY73" fmla="*/ 6857999 h 6857999"/>
              <a:gd name="connsiteX74" fmla="*/ 2920621 w 8394178"/>
              <a:gd name="connsiteY74" fmla="*/ 6857999 h 6857999"/>
              <a:gd name="connsiteX75" fmla="*/ 961321 w 8394178"/>
              <a:gd name="connsiteY75" fmla="*/ 6857999 h 6857999"/>
              <a:gd name="connsiteX76" fmla="*/ 0 w 8394178"/>
              <a:gd name="connsiteY76" fmla="*/ 6857999 h 6857999"/>
              <a:gd name="connsiteX77" fmla="*/ 0 w 8394178"/>
              <a:gd name="connsiteY77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8236175 w 8394178"/>
              <a:gd name="connsiteY2" fmla="*/ 2 h 6857999"/>
              <a:gd name="connsiteX3" fmla="*/ 8231178 w 8394178"/>
              <a:gd name="connsiteY3" fmla="*/ 14562 h 6857999"/>
              <a:gd name="connsiteX4" fmla="*/ 8234773 w 8394178"/>
              <a:gd name="connsiteY4" fmla="*/ 59077 h 6857999"/>
              <a:gd name="connsiteX5" fmla="*/ 8227623 w 8394178"/>
              <a:gd name="connsiteY5" fmla="*/ 107668 h 6857999"/>
              <a:gd name="connsiteX6" fmla="*/ 8246150 w 8394178"/>
              <a:gd name="connsiteY6" fmla="*/ 246136 h 6857999"/>
              <a:gd name="connsiteX7" fmla="*/ 8224308 w 8394178"/>
              <a:gd name="connsiteY7" fmla="*/ 372908 h 6857999"/>
              <a:gd name="connsiteX8" fmla="*/ 8221687 w 8394178"/>
              <a:gd name="connsiteY8" fmla="*/ 450607 h 6857999"/>
              <a:gd name="connsiteX9" fmla="*/ 8232987 w 8394178"/>
              <a:gd name="connsiteY9" fmla="*/ 812800 h 6857999"/>
              <a:gd name="connsiteX10" fmla="*/ 8241364 w 8394178"/>
              <a:gd name="connsiteY10" fmla="*/ 912727 h 6857999"/>
              <a:gd name="connsiteX11" fmla="*/ 8240165 w 8394178"/>
              <a:gd name="connsiteY11" fmla="*/ 989950 h 6857999"/>
              <a:gd name="connsiteX12" fmla="*/ 8243561 w 8394178"/>
              <a:gd name="connsiteY12" fmla="*/ 1141745 h 6857999"/>
              <a:gd name="connsiteX13" fmla="*/ 8256144 w 8394178"/>
              <a:gd name="connsiteY13" fmla="*/ 1265454 h 6857999"/>
              <a:gd name="connsiteX14" fmla="*/ 8281494 w 8394178"/>
              <a:gd name="connsiteY14" fmla="*/ 1385480 h 6857999"/>
              <a:gd name="connsiteX15" fmla="*/ 8297877 w 8394178"/>
              <a:gd name="connsiteY15" fmla="*/ 1458060 h 6857999"/>
              <a:gd name="connsiteX16" fmla="*/ 8315502 w 8394178"/>
              <a:gd name="connsiteY16" fmla="*/ 1513175 h 6857999"/>
              <a:gd name="connsiteX17" fmla="*/ 8342335 w 8394178"/>
              <a:gd name="connsiteY17" fmla="*/ 1570809 h 6857999"/>
              <a:gd name="connsiteX18" fmla="*/ 8324762 w 8394178"/>
              <a:gd name="connsiteY18" fmla="*/ 1632434 h 6857999"/>
              <a:gd name="connsiteX19" fmla="*/ 8319231 w 8394178"/>
              <a:gd name="connsiteY19" fmla="*/ 1742490 h 6857999"/>
              <a:gd name="connsiteX20" fmla="*/ 8343694 w 8394178"/>
              <a:gd name="connsiteY20" fmla="*/ 1812272 h 6857999"/>
              <a:gd name="connsiteX21" fmla="*/ 8379488 w 8394178"/>
              <a:gd name="connsiteY21" fmla="*/ 1856766 h 6857999"/>
              <a:gd name="connsiteX22" fmla="*/ 8385055 w 8394178"/>
              <a:gd name="connsiteY22" fmla="*/ 1923433 h 6857999"/>
              <a:gd name="connsiteX23" fmla="*/ 8386906 w 8394178"/>
              <a:gd name="connsiteY23" fmla="*/ 1972204 h 6857999"/>
              <a:gd name="connsiteX24" fmla="*/ 8386681 w 8394178"/>
              <a:gd name="connsiteY24" fmla="*/ 2066205 h 6857999"/>
              <a:gd name="connsiteX25" fmla="*/ 8380052 w 8394178"/>
              <a:gd name="connsiteY25" fmla="*/ 2227417 h 6857999"/>
              <a:gd name="connsiteX26" fmla="*/ 8374483 w 8394178"/>
              <a:gd name="connsiteY26" fmla="*/ 2510933 h 6857999"/>
              <a:gd name="connsiteX27" fmla="*/ 8375191 w 8394178"/>
              <a:gd name="connsiteY27" fmla="*/ 2741866 h 6857999"/>
              <a:gd name="connsiteX28" fmla="*/ 8384389 w 8394178"/>
              <a:gd name="connsiteY28" fmla="*/ 2864935 h 6857999"/>
              <a:gd name="connsiteX29" fmla="*/ 8391822 w 8394178"/>
              <a:gd name="connsiteY29" fmla="*/ 2950807 h 6857999"/>
              <a:gd name="connsiteX30" fmla="*/ 8378111 w 8394178"/>
              <a:gd name="connsiteY30" fmla="*/ 2978246 h 6857999"/>
              <a:gd name="connsiteX31" fmla="*/ 8375025 w 8394178"/>
              <a:gd name="connsiteY31" fmla="*/ 2995916 h 6857999"/>
              <a:gd name="connsiteX32" fmla="*/ 8366764 w 8394178"/>
              <a:gd name="connsiteY32" fmla="*/ 2998648 h 6857999"/>
              <a:gd name="connsiteX33" fmla="*/ 8356827 w 8394178"/>
              <a:gd name="connsiteY33" fmla="*/ 3023630 h 6857999"/>
              <a:gd name="connsiteX34" fmla="*/ 8348883 w 8394178"/>
              <a:gd name="connsiteY34" fmla="*/ 3096975 h 6857999"/>
              <a:gd name="connsiteX35" fmla="*/ 8331320 w 8394178"/>
              <a:gd name="connsiteY35" fmla="*/ 3216657 h 6857999"/>
              <a:gd name="connsiteX36" fmla="*/ 8334250 w 8394178"/>
              <a:gd name="connsiteY36" fmla="*/ 3310980 h 6857999"/>
              <a:gd name="connsiteX37" fmla="*/ 8323018 w 8394178"/>
              <a:gd name="connsiteY37" fmla="*/ 3344725 h 6857999"/>
              <a:gd name="connsiteX38" fmla="*/ 8312317 w 8394178"/>
              <a:gd name="connsiteY38" fmla="*/ 3393250 h 6857999"/>
              <a:gd name="connsiteX39" fmla="*/ 8299110 w 8394178"/>
              <a:gd name="connsiteY39" fmla="*/ 3514536 h 6857999"/>
              <a:gd name="connsiteX40" fmla="*/ 8279421 w 8394178"/>
              <a:gd name="connsiteY40" fmla="*/ 3686149 h 6857999"/>
              <a:gd name="connsiteX41" fmla="*/ 8273021 w 8394178"/>
              <a:gd name="connsiteY41" fmla="*/ 3692208 h 6857999"/>
              <a:gd name="connsiteX42" fmla="*/ 8260968 w 8394178"/>
              <a:gd name="connsiteY42" fmla="*/ 3776022 h 6857999"/>
              <a:gd name="connsiteX43" fmla="*/ 8209415 w 8394178"/>
              <a:gd name="connsiteY43" fmla="*/ 4060536 h 6857999"/>
              <a:gd name="connsiteX44" fmla="*/ 8203359 w 8394178"/>
              <a:gd name="connsiteY44" fmla="*/ 4222149 h 6857999"/>
              <a:gd name="connsiteX45" fmla="*/ 8197502 w 8394178"/>
              <a:gd name="connsiteY45" fmla="*/ 4364683 h 6857999"/>
              <a:gd name="connsiteX46" fmla="*/ 8189960 w 8394178"/>
              <a:gd name="connsiteY46" fmla="*/ 4462471 h 6857999"/>
              <a:gd name="connsiteX47" fmla="*/ 8157285 w 8394178"/>
              <a:gd name="connsiteY47" fmla="*/ 4526395 h 6857999"/>
              <a:gd name="connsiteX48" fmla="*/ 8127583 w 8394178"/>
              <a:gd name="connsiteY48" fmla="*/ 4649885 h 6857999"/>
              <a:gd name="connsiteX49" fmla="*/ 8086875 w 8394178"/>
              <a:gd name="connsiteY49" fmla="*/ 4799019 h 6857999"/>
              <a:gd name="connsiteX50" fmla="*/ 8071779 w 8394178"/>
              <a:gd name="connsiteY50" fmla="*/ 4849614 h 6857999"/>
              <a:gd name="connsiteX51" fmla="*/ 8046521 w 8394178"/>
              <a:gd name="connsiteY51" fmla="*/ 4919971 h 6857999"/>
              <a:gd name="connsiteX52" fmla="*/ 7999171 w 8394178"/>
              <a:gd name="connsiteY52" fmla="*/ 5010766 h 6857999"/>
              <a:gd name="connsiteX53" fmla="*/ 7974494 w 8394178"/>
              <a:gd name="connsiteY53" fmla="*/ 5088190 h 6857999"/>
              <a:gd name="connsiteX54" fmla="*/ 7960017 w 8394178"/>
              <a:gd name="connsiteY54" fmla="*/ 5143922 h 6857999"/>
              <a:gd name="connsiteX55" fmla="*/ 7940570 w 8394178"/>
              <a:gd name="connsiteY55" fmla="*/ 5284346 h 6857999"/>
              <a:gd name="connsiteX56" fmla="*/ 7923844 w 8394178"/>
              <a:gd name="connsiteY56" fmla="*/ 5390948 h 6857999"/>
              <a:gd name="connsiteX57" fmla="*/ 7905061 w 8394178"/>
              <a:gd name="connsiteY57" fmla="*/ 5470854 h 6857999"/>
              <a:gd name="connsiteX58" fmla="*/ 7900574 w 8394178"/>
              <a:gd name="connsiteY58" fmla="*/ 5529643 h 6857999"/>
              <a:gd name="connsiteX59" fmla="*/ 7889879 w 8394178"/>
              <a:gd name="connsiteY59" fmla="*/ 5597292 h 6857999"/>
              <a:gd name="connsiteX60" fmla="*/ 7881533 w 8394178"/>
              <a:gd name="connsiteY60" fmla="*/ 5608899 h 6857999"/>
              <a:gd name="connsiteX61" fmla="*/ 7866845 w 8394178"/>
              <a:gd name="connsiteY61" fmla="*/ 5684911 h 6857999"/>
              <a:gd name="connsiteX62" fmla="*/ 7866707 w 8394178"/>
              <a:gd name="connsiteY62" fmla="*/ 5755776 h 6857999"/>
              <a:gd name="connsiteX63" fmla="*/ 7858630 w 8394178"/>
              <a:gd name="connsiteY63" fmla="*/ 5889599 h 6857999"/>
              <a:gd name="connsiteX64" fmla="*/ 7862852 w 8394178"/>
              <a:gd name="connsiteY64" fmla="*/ 5989744 h 6857999"/>
              <a:gd name="connsiteX65" fmla="*/ 7834617 w 8394178"/>
              <a:gd name="connsiteY65" fmla="*/ 6084926 h 6857999"/>
              <a:gd name="connsiteX66" fmla="*/ 7830440 w 8394178"/>
              <a:gd name="connsiteY66" fmla="*/ 6346549 h 6857999"/>
              <a:gd name="connsiteX67" fmla="*/ 7828988 w 8394178"/>
              <a:gd name="connsiteY67" fmla="*/ 6527527 h 6857999"/>
              <a:gd name="connsiteX68" fmla="*/ 7833220 w 8394178"/>
              <a:gd name="connsiteY68" fmla="*/ 6627129 h 6857999"/>
              <a:gd name="connsiteX69" fmla="*/ 7833451 w 8394178"/>
              <a:gd name="connsiteY69" fmla="*/ 6694819 h 6857999"/>
              <a:gd name="connsiteX70" fmla="*/ 7859394 w 8394178"/>
              <a:gd name="connsiteY70" fmla="*/ 6765445 h 6857999"/>
              <a:gd name="connsiteX71" fmla="*/ 7866873 w 8394178"/>
              <a:gd name="connsiteY71" fmla="*/ 6844697 h 6857999"/>
              <a:gd name="connsiteX72" fmla="*/ 7868076 w 8394178"/>
              <a:gd name="connsiteY72" fmla="*/ 6857999 h 6857999"/>
              <a:gd name="connsiteX73" fmla="*/ 2920621 w 8394178"/>
              <a:gd name="connsiteY73" fmla="*/ 6857999 h 6857999"/>
              <a:gd name="connsiteX74" fmla="*/ 961321 w 8394178"/>
              <a:gd name="connsiteY74" fmla="*/ 6857999 h 6857999"/>
              <a:gd name="connsiteX75" fmla="*/ 0 w 8394178"/>
              <a:gd name="connsiteY75" fmla="*/ 6857999 h 6857999"/>
              <a:gd name="connsiteX76" fmla="*/ 0 w 8394178"/>
              <a:gd name="connsiteY76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961321 w 8394178"/>
              <a:gd name="connsiteY73" fmla="*/ 6857999 h 6857999"/>
              <a:gd name="connsiteX74" fmla="*/ 0 w 8394178"/>
              <a:gd name="connsiteY74" fmla="*/ 6857999 h 6857999"/>
              <a:gd name="connsiteX75" fmla="*/ 0 w 8394178"/>
              <a:gd name="connsiteY75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0 w 8394178"/>
              <a:gd name="connsiteY73" fmla="*/ 6857999 h 6857999"/>
              <a:gd name="connsiteX74" fmla="*/ 0 w 8394178"/>
              <a:gd name="connsiteY74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0 w 8394178"/>
              <a:gd name="connsiteY72" fmla="*/ 6857999 h 6857999"/>
              <a:gd name="connsiteX73" fmla="*/ 0 w 8394178"/>
              <a:gd name="connsiteY7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394178" h="6857999">
                <a:moveTo>
                  <a:pt x="0" y="0"/>
                </a:moveTo>
                <a:lnTo>
                  <a:pt x="8236175" y="2"/>
                </a:lnTo>
                <a:lnTo>
                  <a:pt x="8231178" y="14562"/>
                </a:lnTo>
                <a:lnTo>
                  <a:pt x="8234773" y="59077"/>
                </a:lnTo>
                <a:cubicBezTo>
                  <a:pt x="8235275" y="76949"/>
                  <a:pt x="8227121" y="89796"/>
                  <a:pt x="8227623" y="107668"/>
                </a:cubicBezTo>
                <a:cubicBezTo>
                  <a:pt x="8211139" y="138162"/>
                  <a:pt x="8246703" y="201929"/>
                  <a:pt x="8246150" y="246136"/>
                </a:cubicBezTo>
                <a:cubicBezTo>
                  <a:pt x="8245598" y="290343"/>
                  <a:pt x="8257389" y="364179"/>
                  <a:pt x="8224308" y="372908"/>
                </a:cubicBezTo>
                <a:cubicBezTo>
                  <a:pt x="8218864" y="431308"/>
                  <a:pt x="8228745" y="357606"/>
                  <a:pt x="8221687" y="450607"/>
                </a:cubicBezTo>
                <a:cubicBezTo>
                  <a:pt x="8253150" y="551950"/>
                  <a:pt x="8221677" y="787036"/>
                  <a:pt x="8232987" y="812800"/>
                </a:cubicBezTo>
                <a:cubicBezTo>
                  <a:pt x="8263719" y="860799"/>
                  <a:pt x="8226505" y="854953"/>
                  <a:pt x="8241364" y="912727"/>
                </a:cubicBezTo>
                <a:cubicBezTo>
                  <a:pt x="8249854" y="945986"/>
                  <a:pt x="8239798" y="951781"/>
                  <a:pt x="8240165" y="989950"/>
                </a:cubicBezTo>
                <a:cubicBezTo>
                  <a:pt x="8240531" y="1028120"/>
                  <a:pt x="8240898" y="1095828"/>
                  <a:pt x="8243561" y="1141745"/>
                </a:cubicBezTo>
                <a:cubicBezTo>
                  <a:pt x="8246223" y="1187662"/>
                  <a:pt x="8256010" y="1234783"/>
                  <a:pt x="8256144" y="1265454"/>
                </a:cubicBezTo>
                <a:cubicBezTo>
                  <a:pt x="8246450" y="1304052"/>
                  <a:pt x="8278372" y="1370755"/>
                  <a:pt x="8281494" y="1385480"/>
                </a:cubicBezTo>
                <a:cubicBezTo>
                  <a:pt x="8294281" y="1422714"/>
                  <a:pt x="8303397" y="1428103"/>
                  <a:pt x="8297877" y="1458060"/>
                </a:cubicBezTo>
                <a:cubicBezTo>
                  <a:pt x="8297983" y="1468057"/>
                  <a:pt x="8315397" y="1503177"/>
                  <a:pt x="8315502" y="1513175"/>
                </a:cubicBezTo>
                <a:lnTo>
                  <a:pt x="8342335" y="1570809"/>
                </a:lnTo>
                <a:cubicBezTo>
                  <a:pt x="8365894" y="1617136"/>
                  <a:pt x="8315600" y="1595486"/>
                  <a:pt x="8324762" y="1632434"/>
                </a:cubicBezTo>
                <a:cubicBezTo>
                  <a:pt x="8345804" y="1713683"/>
                  <a:pt x="8308403" y="1715203"/>
                  <a:pt x="8319231" y="1742490"/>
                </a:cubicBezTo>
                <a:cubicBezTo>
                  <a:pt x="8327385" y="1767736"/>
                  <a:pt x="8335540" y="1787026"/>
                  <a:pt x="8343694" y="1812272"/>
                </a:cubicBezTo>
                <a:cubicBezTo>
                  <a:pt x="8345710" y="1818102"/>
                  <a:pt x="8382841" y="1845254"/>
                  <a:pt x="8379488" y="1856766"/>
                </a:cubicBezTo>
                <a:lnTo>
                  <a:pt x="8385055" y="1923433"/>
                </a:lnTo>
                <a:lnTo>
                  <a:pt x="8386906" y="1972204"/>
                </a:lnTo>
                <a:cubicBezTo>
                  <a:pt x="8389102" y="1979569"/>
                  <a:pt x="8382464" y="2060117"/>
                  <a:pt x="8386681" y="2066205"/>
                </a:cubicBezTo>
                <a:cubicBezTo>
                  <a:pt x="8400709" y="2153571"/>
                  <a:pt x="8366045" y="2189849"/>
                  <a:pt x="8380052" y="2227417"/>
                </a:cubicBezTo>
                <a:cubicBezTo>
                  <a:pt x="8372543" y="2317591"/>
                  <a:pt x="8379811" y="2407644"/>
                  <a:pt x="8374483" y="2510933"/>
                </a:cubicBezTo>
                <a:cubicBezTo>
                  <a:pt x="8396772" y="2597916"/>
                  <a:pt x="8370232" y="2649734"/>
                  <a:pt x="8375191" y="2741866"/>
                </a:cubicBezTo>
                <a:cubicBezTo>
                  <a:pt x="8394024" y="2779815"/>
                  <a:pt x="8395428" y="2817058"/>
                  <a:pt x="8384389" y="2864935"/>
                </a:cubicBezTo>
                <a:cubicBezTo>
                  <a:pt x="8416004" y="2860552"/>
                  <a:pt x="8357917" y="2937673"/>
                  <a:pt x="8391822" y="2950807"/>
                </a:cubicBezTo>
                <a:lnTo>
                  <a:pt x="8378111" y="2978246"/>
                </a:lnTo>
                <a:lnTo>
                  <a:pt x="8375025" y="2995916"/>
                </a:lnTo>
                <a:lnTo>
                  <a:pt x="8366764" y="2998648"/>
                </a:lnTo>
                <a:lnTo>
                  <a:pt x="8356827" y="3023630"/>
                </a:lnTo>
                <a:cubicBezTo>
                  <a:pt x="8354245" y="3033333"/>
                  <a:pt x="8348477" y="3084375"/>
                  <a:pt x="8348883" y="3096975"/>
                </a:cubicBezTo>
                <a:cubicBezTo>
                  <a:pt x="8363039" y="3142205"/>
                  <a:pt x="8312062" y="3160433"/>
                  <a:pt x="8331320" y="3216657"/>
                </a:cubicBezTo>
                <a:cubicBezTo>
                  <a:pt x="8335649" y="3237178"/>
                  <a:pt x="8345170" y="3299737"/>
                  <a:pt x="8334250" y="3310980"/>
                </a:cubicBezTo>
                <a:cubicBezTo>
                  <a:pt x="8331414" y="3323902"/>
                  <a:pt x="8334413" y="3339340"/>
                  <a:pt x="8323018" y="3344725"/>
                </a:cubicBezTo>
                <a:cubicBezTo>
                  <a:pt x="8309183" y="3353908"/>
                  <a:pt x="8327822" y="3400659"/>
                  <a:pt x="8312317" y="3393250"/>
                </a:cubicBezTo>
                <a:cubicBezTo>
                  <a:pt x="8325036" y="3426421"/>
                  <a:pt x="8307258" y="3487753"/>
                  <a:pt x="8299110" y="3514536"/>
                </a:cubicBezTo>
                <a:cubicBezTo>
                  <a:pt x="8293627" y="3563353"/>
                  <a:pt x="8281866" y="3650327"/>
                  <a:pt x="8279421" y="3686149"/>
                </a:cubicBezTo>
                <a:cubicBezTo>
                  <a:pt x="8277133" y="3687657"/>
                  <a:pt x="8276096" y="3677229"/>
                  <a:pt x="8273021" y="3692208"/>
                </a:cubicBezTo>
                <a:cubicBezTo>
                  <a:pt x="8269945" y="3707187"/>
                  <a:pt x="8252471" y="3757479"/>
                  <a:pt x="8260968" y="3776022"/>
                </a:cubicBezTo>
                <a:cubicBezTo>
                  <a:pt x="8231046" y="3875691"/>
                  <a:pt x="8223343" y="4023237"/>
                  <a:pt x="8209415" y="4060536"/>
                </a:cubicBezTo>
                <a:cubicBezTo>
                  <a:pt x="8204523" y="4150698"/>
                  <a:pt x="8212636" y="4164564"/>
                  <a:pt x="8203359" y="4222149"/>
                </a:cubicBezTo>
                <a:cubicBezTo>
                  <a:pt x="8198769" y="4287917"/>
                  <a:pt x="8194167" y="4339232"/>
                  <a:pt x="8197502" y="4364683"/>
                </a:cubicBezTo>
                <a:lnTo>
                  <a:pt x="8189960" y="4462471"/>
                </a:lnTo>
                <a:cubicBezTo>
                  <a:pt x="8192241" y="4503329"/>
                  <a:pt x="8157418" y="4500454"/>
                  <a:pt x="8157285" y="4526395"/>
                </a:cubicBezTo>
                <a:cubicBezTo>
                  <a:pt x="8151441" y="4623008"/>
                  <a:pt x="8136733" y="4632050"/>
                  <a:pt x="8127583" y="4649885"/>
                </a:cubicBezTo>
                <a:cubicBezTo>
                  <a:pt x="8109657" y="4687979"/>
                  <a:pt x="8101631" y="4758928"/>
                  <a:pt x="8086875" y="4799019"/>
                </a:cubicBezTo>
                <a:cubicBezTo>
                  <a:pt x="8070221" y="4834076"/>
                  <a:pt x="8077158" y="4811645"/>
                  <a:pt x="8071779" y="4849614"/>
                </a:cubicBezTo>
                <a:cubicBezTo>
                  <a:pt x="8057300" y="4853334"/>
                  <a:pt x="8029516" y="4883089"/>
                  <a:pt x="8046521" y="4919971"/>
                </a:cubicBezTo>
                <a:lnTo>
                  <a:pt x="7999171" y="5010766"/>
                </a:lnTo>
                <a:cubicBezTo>
                  <a:pt x="7980458" y="4983259"/>
                  <a:pt x="7994018" y="5107656"/>
                  <a:pt x="7974494" y="5088190"/>
                </a:cubicBezTo>
                <a:cubicBezTo>
                  <a:pt x="7961479" y="5102008"/>
                  <a:pt x="7970341" y="5118851"/>
                  <a:pt x="7960017" y="5143922"/>
                </a:cubicBezTo>
                <a:cubicBezTo>
                  <a:pt x="7951381" y="5192745"/>
                  <a:pt x="7947519" y="5226225"/>
                  <a:pt x="7940570" y="5284346"/>
                </a:cubicBezTo>
                <a:cubicBezTo>
                  <a:pt x="7938188" y="5338386"/>
                  <a:pt x="7933705" y="5337325"/>
                  <a:pt x="7923844" y="5390948"/>
                </a:cubicBezTo>
                <a:cubicBezTo>
                  <a:pt x="7922596" y="5429655"/>
                  <a:pt x="7906054" y="5449508"/>
                  <a:pt x="7905061" y="5470854"/>
                </a:cubicBezTo>
                <a:cubicBezTo>
                  <a:pt x="7925924" y="5526328"/>
                  <a:pt x="7883497" y="5496377"/>
                  <a:pt x="7900574" y="5529643"/>
                </a:cubicBezTo>
                <a:cubicBezTo>
                  <a:pt x="7894813" y="5550879"/>
                  <a:pt x="7899366" y="5587444"/>
                  <a:pt x="7889879" y="5597292"/>
                </a:cubicBezTo>
                <a:lnTo>
                  <a:pt x="7881533" y="5608899"/>
                </a:lnTo>
                <a:cubicBezTo>
                  <a:pt x="7877694" y="5623501"/>
                  <a:pt x="7869316" y="5660431"/>
                  <a:pt x="7866845" y="5684911"/>
                </a:cubicBezTo>
                <a:cubicBezTo>
                  <a:pt x="7856004" y="5692608"/>
                  <a:pt x="7861304" y="5734344"/>
                  <a:pt x="7866707" y="5755776"/>
                </a:cubicBezTo>
                <a:cubicBezTo>
                  <a:pt x="7867905" y="5792777"/>
                  <a:pt x="7841786" y="5848613"/>
                  <a:pt x="7858630" y="5889599"/>
                </a:cubicBezTo>
                <a:cubicBezTo>
                  <a:pt x="7861076" y="5932097"/>
                  <a:pt x="7859359" y="5940901"/>
                  <a:pt x="7862852" y="5989744"/>
                </a:cubicBezTo>
                <a:cubicBezTo>
                  <a:pt x="7870213" y="6020787"/>
                  <a:pt x="7836478" y="6024963"/>
                  <a:pt x="7834617" y="6084926"/>
                </a:cubicBezTo>
                <a:cubicBezTo>
                  <a:pt x="7828898" y="6134231"/>
                  <a:pt x="7850648" y="6240432"/>
                  <a:pt x="7830440" y="6346549"/>
                </a:cubicBezTo>
                <a:cubicBezTo>
                  <a:pt x="7840187" y="6409741"/>
                  <a:pt x="7834403" y="6468689"/>
                  <a:pt x="7828988" y="6527527"/>
                </a:cubicBezTo>
                <a:cubicBezTo>
                  <a:pt x="7812745" y="6585667"/>
                  <a:pt x="7840670" y="6579284"/>
                  <a:pt x="7833220" y="6627129"/>
                </a:cubicBezTo>
                <a:cubicBezTo>
                  <a:pt x="7836598" y="6635153"/>
                  <a:pt x="7838259" y="6697665"/>
                  <a:pt x="7833451" y="6694819"/>
                </a:cubicBezTo>
                <a:cubicBezTo>
                  <a:pt x="7835476" y="6716947"/>
                  <a:pt x="7854551" y="6732844"/>
                  <a:pt x="7859394" y="6765445"/>
                </a:cubicBezTo>
                <a:cubicBezTo>
                  <a:pt x="7860760" y="6776325"/>
                  <a:pt x="7863817" y="6810511"/>
                  <a:pt x="7866873" y="6844697"/>
                </a:cubicBezTo>
                <a:lnTo>
                  <a:pt x="786807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53D1D-1278-0F0F-778F-00681FE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76" y="1045174"/>
            <a:ext cx="4661092" cy="2795160"/>
          </a:xfrm>
        </p:spPr>
        <p:txBody>
          <a:bodyPr>
            <a:normAutofit/>
          </a:bodyPr>
          <a:lstStyle/>
          <a:p>
            <a:r>
              <a:rPr lang="pt-PT" sz="3700"/>
              <a:t>Sistema de Semáforos Inteligentes suportado por comunicações V2X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748B2-CB19-6154-2395-7EAACD86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462" y="4174333"/>
            <a:ext cx="4454121" cy="1136843"/>
          </a:xfrm>
        </p:spPr>
        <p:txBody>
          <a:bodyPr>
            <a:normAutofit/>
          </a:bodyPr>
          <a:lstStyle/>
          <a:p>
            <a:r>
              <a:rPr lang="pt-PT" sz="1800"/>
              <a:t>Novos Paradigmas de Rede</a:t>
            </a:r>
          </a:p>
          <a:p>
            <a:r>
              <a:rPr lang="pt-PT" sz="1800"/>
              <a:t>Engenharia Informática</a:t>
            </a:r>
          </a:p>
          <a:p>
            <a:r>
              <a:rPr lang="pt-PT" sz="1800"/>
              <a:t>G05</a:t>
            </a:r>
          </a:p>
        </p:txBody>
      </p:sp>
      <p:pic>
        <p:nvPicPr>
          <p:cNvPr id="20" name="Graphic 19" descr="Wireless router">
            <a:extLst>
              <a:ext uri="{FF2B5EF4-FFF2-40B4-BE49-F238E27FC236}">
                <a16:creationId xmlns:a16="http://schemas.microsoft.com/office/drawing/2014/main" id="{0336E441-CD53-518E-3B87-2E6C7D6F8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87" y="1635593"/>
            <a:ext cx="3647438" cy="36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3D1D-1278-0F0F-778F-00681FE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pt-PT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Video</a:t>
            </a:r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cenário a rodar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748B2-CB19-6154-2395-7EAACD86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símbolo&#10;&#10;Descrição gerada automaticamente">
            <a:extLst>
              <a:ext uri="{FF2B5EF4-FFF2-40B4-BE49-F238E27FC236}">
                <a16:creationId xmlns:a16="http://schemas.microsoft.com/office/drawing/2014/main" id="{34EB6A82-EF36-2E29-7431-FDDFA80C6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8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534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3D1D-1278-0F0F-778F-00681FE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Algoritmo de escolha: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748B2-CB19-6154-2395-7EAACD86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endParaRPr lang="pt-PT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símbolo&#10;&#10;Descrição gerada automaticamente">
            <a:extLst>
              <a:ext uri="{FF2B5EF4-FFF2-40B4-BE49-F238E27FC236}">
                <a16:creationId xmlns:a16="http://schemas.microsoft.com/office/drawing/2014/main" id="{34EB6A82-EF36-2E29-7431-FDDFA80C6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8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1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3D1D-1278-0F0F-778F-00681FE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pt-PT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Video</a:t>
            </a:r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cenário a rodar tp2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748B2-CB19-6154-2395-7EAACD86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símbolo&#10;&#10;Descrição gerada automaticamente">
            <a:extLst>
              <a:ext uri="{FF2B5EF4-FFF2-40B4-BE49-F238E27FC236}">
                <a16:creationId xmlns:a16="http://schemas.microsoft.com/office/drawing/2014/main" id="{34EB6A82-EF36-2E29-7431-FDDFA80C6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8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888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3D1D-1278-0F0F-778F-00681FE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Algoritmo de escolha: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748B2-CB19-6154-2395-7EAACD86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falar do </a:t>
            </a:r>
            <a:r>
              <a:rPr lang="pt-P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multiop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símbolo&#10;&#10;Descrição gerada automaticamente">
            <a:extLst>
              <a:ext uri="{FF2B5EF4-FFF2-40B4-BE49-F238E27FC236}">
                <a16:creationId xmlns:a16="http://schemas.microsoft.com/office/drawing/2014/main" id="{34EB6A82-EF36-2E29-7431-FDDFA80C6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8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626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3D1D-1278-0F0F-778F-00681FE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pt-PT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Video</a:t>
            </a:r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cenário a rodar tp3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748B2-CB19-6154-2395-7EAACD86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símbolo&#10;&#10;Descrição gerada automaticamente">
            <a:extLst>
              <a:ext uri="{FF2B5EF4-FFF2-40B4-BE49-F238E27FC236}">
                <a16:creationId xmlns:a16="http://schemas.microsoft.com/office/drawing/2014/main" id="{34EB6A82-EF36-2E29-7431-FDDFA80C6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8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163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3D1D-1278-0F0F-778F-00681FE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Algoritmo de escolha tp3: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748B2-CB19-6154-2395-7EAACD86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falar do </a:t>
            </a:r>
            <a:r>
              <a:rPr lang="pt-P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multiop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símbolo&#10;&#10;Descrição gerada automaticamente">
            <a:extLst>
              <a:ext uri="{FF2B5EF4-FFF2-40B4-BE49-F238E27FC236}">
                <a16:creationId xmlns:a16="http://schemas.microsoft.com/office/drawing/2014/main" id="{34EB6A82-EF36-2E29-7431-FDDFA80C6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8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813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53D1D-1278-0F0F-778F-00681FE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748B2-CB19-6154-2395-7EAACD86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falar do </a:t>
            </a:r>
            <a:r>
              <a:rPr lang="pt-P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multiop</a:t>
            </a:r>
            <a:endParaRPr lang="pt-P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m símbolo&#10;&#10;Descrição gerada automaticamente">
            <a:extLst>
              <a:ext uri="{FF2B5EF4-FFF2-40B4-BE49-F238E27FC236}">
                <a16:creationId xmlns:a16="http://schemas.microsoft.com/office/drawing/2014/main" id="{34EB6A82-EF36-2E29-7431-FDDFA80C6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8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84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78EC6E-B783-44A8-9FF7-FEF1EE6DC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30098" y="-1"/>
            <a:ext cx="7361901" cy="6857999"/>
          </a:xfrm>
          <a:custGeom>
            <a:avLst/>
            <a:gdLst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415178 w 8733721"/>
              <a:gd name="connsiteY23" fmla="*/ 1818229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57285 w 8733721"/>
              <a:gd name="connsiteY50" fmla="*/ 4526395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236175 w 8733721"/>
              <a:gd name="connsiteY4" fmla="*/ 2 h 6857999"/>
              <a:gd name="connsiteX5" fmla="*/ 8231178 w 8733721"/>
              <a:gd name="connsiteY5" fmla="*/ 14562 h 6857999"/>
              <a:gd name="connsiteX6" fmla="*/ 8234773 w 8733721"/>
              <a:gd name="connsiteY6" fmla="*/ 59077 h 6857999"/>
              <a:gd name="connsiteX7" fmla="*/ 8227623 w 8733721"/>
              <a:gd name="connsiteY7" fmla="*/ 107668 h 6857999"/>
              <a:gd name="connsiteX8" fmla="*/ 8246150 w 8733721"/>
              <a:gd name="connsiteY8" fmla="*/ 246136 h 6857999"/>
              <a:gd name="connsiteX9" fmla="*/ 8224308 w 8733721"/>
              <a:gd name="connsiteY9" fmla="*/ 372908 h 6857999"/>
              <a:gd name="connsiteX10" fmla="*/ 8221687 w 8733721"/>
              <a:gd name="connsiteY10" fmla="*/ 450607 h 6857999"/>
              <a:gd name="connsiteX11" fmla="*/ 8232987 w 8733721"/>
              <a:gd name="connsiteY11" fmla="*/ 812800 h 6857999"/>
              <a:gd name="connsiteX12" fmla="*/ 8241364 w 8733721"/>
              <a:gd name="connsiteY12" fmla="*/ 912727 h 6857999"/>
              <a:gd name="connsiteX13" fmla="*/ 8240165 w 8733721"/>
              <a:gd name="connsiteY13" fmla="*/ 989950 h 6857999"/>
              <a:gd name="connsiteX14" fmla="*/ 8243561 w 8733721"/>
              <a:gd name="connsiteY14" fmla="*/ 1141745 h 6857999"/>
              <a:gd name="connsiteX15" fmla="*/ 8256144 w 8733721"/>
              <a:gd name="connsiteY15" fmla="*/ 1265454 h 6857999"/>
              <a:gd name="connsiteX16" fmla="*/ 8281494 w 8733721"/>
              <a:gd name="connsiteY16" fmla="*/ 1385480 h 6857999"/>
              <a:gd name="connsiteX17" fmla="*/ 8297877 w 8733721"/>
              <a:gd name="connsiteY17" fmla="*/ 1458060 h 6857999"/>
              <a:gd name="connsiteX18" fmla="*/ 8315502 w 8733721"/>
              <a:gd name="connsiteY18" fmla="*/ 1513175 h 6857999"/>
              <a:gd name="connsiteX19" fmla="*/ 8342335 w 8733721"/>
              <a:gd name="connsiteY19" fmla="*/ 1570809 h 6857999"/>
              <a:gd name="connsiteX20" fmla="*/ 8324762 w 8733721"/>
              <a:gd name="connsiteY20" fmla="*/ 1632434 h 6857999"/>
              <a:gd name="connsiteX21" fmla="*/ 8319231 w 8733721"/>
              <a:gd name="connsiteY21" fmla="*/ 1742490 h 6857999"/>
              <a:gd name="connsiteX22" fmla="*/ 8343694 w 8733721"/>
              <a:gd name="connsiteY22" fmla="*/ 1812272 h 6857999"/>
              <a:gd name="connsiteX23" fmla="*/ 8379488 w 8733721"/>
              <a:gd name="connsiteY23" fmla="*/ 1856766 h 6857999"/>
              <a:gd name="connsiteX24" fmla="*/ 8385055 w 8733721"/>
              <a:gd name="connsiteY24" fmla="*/ 1923433 h 6857999"/>
              <a:gd name="connsiteX25" fmla="*/ 8386906 w 8733721"/>
              <a:gd name="connsiteY25" fmla="*/ 1972204 h 6857999"/>
              <a:gd name="connsiteX26" fmla="*/ 8386681 w 8733721"/>
              <a:gd name="connsiteY26" fmla="*/ 2066205 h 6857999"/>
              <a:gd name="connsiteX27" fmla="*/ 8380052 w 8733721"/>
              <a:gd name="connsiteY27" fmla="*/ 2227417 h 6857999"/>
              <a:gd name="connsiteX28" fmla="*/ 8374483 w 8733721"/>
              <a:gd name="connsiteY28" fmla="*/ 2510933 h 6857999"/>
              <a:gd name="connsiteX29" fmla="*/ 8375191 w 8733721"/>
              <a:gd name="connsiteY29" fmla="*/ 2741866 h 6857999"/>
              <a:gd name="connsiteX30" fmla="*/ 8384389 w 8733721"/>
              <a:gd name="connsiteY30" fmla="*/ 2864935 h 6857999"/>
              <a:gd name="connsiteX31" fmla="*/ 8391822 w 8733721"/>
              <a:gd name="connsiteY31" fmla="*/ 2950807 h 6857999"/>
              <a:gd name="connsiteX32" fmla="*/ 8378111 w 8733721"/>
              <a:gd name="connsiteY32" fmla="*/ 2978246 h 6857999"/>
              <a:gd name="connsiteX33" fmla="*/ 8375025 w 8733721"/>
              <a:gd name="connsiteY33" fmla="*/ 2995916 h 6857999"/>
              <a:gd name="connsiteX34" fmla="*/ 8366764 w 8733721"/>
              <a:gd name="connsiteY34" fmla="*/ 2998648 h 6857999"/>
              <a:gd name="connsiteX35" fmla="*/ 8356827 w 8733721"/>
              <a:gd name="connsiteY35" fmla="*/ 3023630 h 6857999"/>
              <a:gd name="connsiteX36" fmla="*/ 8348883 w 8733721"/>
              <a:gd name="connsiteY36" fmla="*/ 3096975 h 6857999"/>
              <a:gd name="connsiteX37" fmla="*/ 8331320 w 8733721"/>
              <a:gd name="connsiteY37" fmla="*/ 3216657 h 6857999"/>
              <a:gd name="connsiteX38" fmla="*/ 8334250 w 8733721"/>
              <a:gd name="connsiteY38" fmla="*/ 3310980 h 6857999"/>
              <a:gd name="connsiteX39" fmla="*/ 8323018 w 8733721"/>
              <a:gd name="connsiteY39" fmla="*/ 3344725 h 6857999"/>
              <a:gd name="connsiteX40" fmla="*/ 8312317 w 8733721"/>
              <a:gd name="connsiteY40" fmla="*/ 3393250 h 6857999"/>
              <a:gd name="connsiteX41" fmla="*/ 8299110 w 8733721"/>
              <a:gd name="connsiteY41" fmla="*/ 3514536 h 6857999"/>
              <a:gd name="connsiteX42" fmla="*/ 8279421 w 8733721"/>
              <a:gd name="connsiteY42" fmla="*/ 3686149 h 6857999"/>
              <a:gd name="connsiteX43" fmla="*/ 8273021 w 8733721"/>
              <a:gd name="connsiteY43" fmla="*/ 3692208 h 6857999"/>
              <a:gd name="connsiteX44" fmla="*/ 8260968 w 8733721"/>
              <a:gd name="connsiteY44" fmla="*/ 3776022 h 6857999"/>
              <a:gd name="connsiteX45" fmla="*/ 8209415 w 8733721"/>
              <a:gd name="connsiteY45" fmla="*/ 4060536 h 6857999"/>
              <a:gd name="connsiteX46" fmla="*/ 8203359 w 8733721"/>
              <a:gd name="connsiteY46" fmla="*/ 4222149 h 6857999"/>
              <a:gd name="connsiteX47" fmla="*/ 8197502 w 8733721"/>
              <a:gd name="connsiteY47" fmla="*/ 4364683 h 6857999"/>
              <a:gd name="connsiteX48" fmla="*/ 8189960 w 8733721"/>
              <a:gd name="connsiteY48" fmla="*/ 4462471 h 6857999"/>
              <a:gd name="connsiteX49" fmla="*/ 8157285 w 8733721"/>
              <a:gd name="connsiteY49" fmla="*/ 4526395 h 6857999"/>
              <a:gd name="connsiteX50" fmla="*/ 8127583 w 8733721"/>
              <a:gd name="connsiteY50" fmla="*/ 4649885 h 6857999"/>
              <a:gd name="connsiteX51" fmla="*/ 8086875 w 8733721"/>
              <a:gd name="connsiteY51" fmla="*/ 4799019 h 6857999"/>
              <a:gd name="connsiteX52" fmla="*/ 8071779 w 8733721"/>
              <a:gd name="connsiteY52" fmla="*/ 4849614 h 6857999"/>
              <a:gd name="connsiteX53" fmla="*/ 8046521 w 8733721"/>
              <a:gd name="connsiteY53" fmla="*/ 4919971 h 6857999"/>
              <a:gd name="connsiteX54" fmla="*/ 7999171 w 8733721"/>
              <a:gd name="connsiteY54" fmla="*/ 5010766 h 6857999"/>
              <a:gd name="connsiteX55" fmla="*/ 7974494 w 8733721"/>
              <a:gd name="connsiteY55" fmla="*/ 5088190 h 6857999"/>
              <a:gd name="connsiteX56" fmla="*/ 7960017 w 8733721"/>
              <a:gd name="connsiteY56" fmla="*/ 5143922 h 6857999"/>
              <a:gd name="connsiteX57" fmla="*/ 7940570 w 8733721"/>
              <a:gd name="connsiteY57" fmla="*/ 5284346 h 6857999"/>
              <a:gd name="connsiteX58" fmla="*/ 7923844 w 8733721"/>
              <a:gd name="connsiteY58" fmla="*/ 5390948 h 6857999"/>
              <a:gd name="connsiteX59" fmla="*/ 7905061 w 8733721"/>
              <a:gd name="connsiteY59" fmla="*/ 5470854 h 6857999"/>
              <a:gd name="connsiteX60" fmla="*/ 7900574 w 8733721"/>
              <a:gd name="connsiteY60" fmla="*/ 5529643 h 6857999"/>
              <a:gd name="connsiteX61" fmla="*/ 7889879 w 8733721"/>
              <a:gd name="connsiteY61" fmla="*/ 5597292 h 6857999"/>
              <a:gd name="connsiteX62" fmla="*/ 7881533 w 8733721"/>
              <a:gd name="connsiteY62" fmla="*/ 5608899 h 6857999"/>
              <a:gd name="connsiteX63" fmla="*/ 7866845 w 8733721"/>
              <a:gd name="connsiteY63" fmla="*/ 5684911 h 6857999"/>
              <a:gd name="connsiteX64" fmla="*/ 7866707 w 8733721"/>
              <a:gd name="connsiteY64" fmla="*/ 5755776 h 6857999"/>
              <a:gd name="connsiteX65" fmla="*/ 7858630 w 8733721"/>
              <a:gd name="connsiteY65" fmla="*/ 5889599 h 6857999"/>
              <a:gd name="connsiteX66" fmla="*/ 7862852 w 8733721"/>
              <a:gd name="connsiteY66" fmla="*/ 5989744 h 6857999"/>
              <a:gd name="connsiteX67" fmla="*/ 7834617 w 8733721"/>
              <a:gd name="connsiteY67" fmla="*/ 6084926 h 6857999"/>
              <a:gd name="connsiteX68" fmla="*/ 7830440 w 8733721"/>
              <a:gd name="connsiteY68" fmla="*/ 6346549 h 6857999"/>
              <a:gd name="connsiteX69" fmla="*/ 7828988 w 8733721"/>
              <a:gd name="connsiteY69" fmla="*/ 6527527 h 6857999"/>
              <a:gd name="connsiteX70" fmla="*/ 7833220 w 8733721"/>
              <a:gd name="connsiteY70" fmla="*/ 6627129 h 6857999"/>
              <a:gd name="connsiteX71" fmla="*/ 7833451 w 8733721"/>
              <a:gd name="connsiteY71" fmla="*/ 6694819 h 6857999"/>
              <a:gd name="connsiteX72" fmla="*/ 7859394 w 8733721"/>
              <a:gd name="connsiteY72" fmla="*/ 6765445 h 6857999"/>
              <a:gd name="connsiteX73" fmla="*/ 7866873 w 8733721"/>
              <a:gd name="connsiteY73" fmla="*/ 6844697 h 6857999"/>
              <a:gd name="connsiteX74" fmla="*/ 7868076 w 8733721"/>
              <a:gd name="connsiteY74" fmla="*/ 6857999 h 6857999"/>
              <a:gd name="connsiteX75" fmla="*/ 2920621 w 8733721"/>
              <a:gd name="connsiteY75" fmla="*/ 6857999 h 6857999"/>
              <a:gd name="connsiteX76" fmla="*/ 961321 w 8733721"/>
              <a:gd name="connsiteY76" fmla="*/ 6857999 h 6857999"/>
              <a:gd name="connsiteX77" fmla="*/ 0 w 8733721"/>
              <a:gd name="connsiteY77" fmla="*/ 6857999 h 6857999"/>
              <a:gd name="connsiteX78" fmla="*/ 0 w 8733721"/>
              <a:gd name="connsiteY78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2920621 w 8394178"/>
              <a:gd name="connsiteY2" fmla="*/ 0 h 6857999"/>
              <a:gd name="connsiteX3" fmla="*/ 8236175 w 8394178"/>
              <a:gd name="connsiteY3" fmla="*/ 2 h 6857999"/>
              <a:gd name="connsiteX4" fmla="*/ 8231178 w 8394178"/>
              <a:gd name="connsiteY4" fmla="*/ 14562 h 6857999"/>
              <a:gd name="connsiteX5" fmla="*/ 8234773 w 8394178"/>
              <a:gd name="connsiteY5" fmla="*/ 59077 h 6857999"/>
              <a:gd name="connsiteX6" fmla="*/ 8227623 w 8394178"/>
              <a:gd name="connsiteY6" fmla="*/ 107668 h 6857999"/>
              <a:gd name="connsiteX7" fmla="*/ 8246150 w 8394178"/>
              <a:gd name="connsiteY7" fmla="*/ 246136 h 6857999"/>
              <a:gd name="connsiteX8" fmla="*/ 8224308 w 8394178"/>
              <a:gd name="connsiteY8" fmla="*/ 372908 h 6857999"/>
              <a:gd name="connsiteX9" fmla="*/ 8221687 w 8394178"/>
              <a:gd name="connsiteY9" fmla="*/ 450607 h 6857999"/>
              <a:gd name="connsiteX10" fmla="*/ 8232987 w 8394178"/>
              <a:gd name="connsiteY10" fmla="*/ 812800 h 6857999"/>
              <a:gd name="connsiteX11" fmla="*/ 8241364 w 8394178"/>
              <a:gd name="connsiteY11" fmla="*/ 912727 h 6857999"/>
              <a:gd name="connsiteX12" fmla="*/ 8240165 w 8394178"/>
              <a:gd name="connsiteY12" fmla="*/ 989950 h 6857999"/>
              <a:gd name="connsiteX13" fmla="*/ 8243561 w 8394178"/>
              <a:gd name="connsiteY13" fmla="*/ 1141745 h 6857999"/>
              <a:gd name="connsiteX14" fmla="*/ 8256144 w 8394178"/>
              <a:gd name="connsiteY14" fmla="*/ 1265454 h 6857999"/>
              <a:gd name="connsiteX15" fmla="*/ 8281494 w 8394178"/>
              <a:gd name="connsiteY15" fmla="*/ 1385480 h 6857999"/>
              <a:gd name="connsiteX16" fmla="*/ 8297877 w 8394178"/>
              <a:gd name="connsiteY16" fmla="*/ 1458060 h 6857999"/>
              <a:gd name="connsiteX17" fmla="*/ 8315502 w 8394178"/>
              <a:gd name="connsiteY17" fmla="*/ 1513175 h 6857999"/>
              <a:gd name="connsiteX18" fmla="*/ 8342335 w 8394178"/>
              <a:gd name="connsiteY18" fmla="*/ 1570809 h 6857999"/>
              <a:gd name="connsiteX19" fmla="*/ 8324762 w 8394178"/>
              <a:gd name="connsiteY19" fmla="*/ 1632434 h 6857999"/>
              <a:gd name="connsiteX20" fmla="*/ 8319231 w 8394178"/>
              <a:gd name="connsiteY20" fmla="*/ 1742490 h 6857999"/>
              <a:gd name="connsiteX21" fmla="*/ 8343694 w 8394178"/>
              <a:gd name="connsiteY21" fmla="*/ 1812272 h 6857999"/>
              <a:gd name="connsiteX22" fmla="*/ 8379488 w 8394178"/>
              <a:gd name="connsiteY22" fmla="*/ 1856766 h 6857999"/>
              <a:gd name="connsiteX23" fmla="*/ 8385055 w 8394178"/>
              <a:gd name="connsiteY23" fmla="*/ 1923433 h 6857999"/>
              <a:gd name="connsiteX24" fmla="*/ 8386906 w 8394178"/>
              <a:gd name="connsiteY24" fmla="*/ 1972204 h 6857999"/>
              <a:gd name="connsiteX25" fmla="*/ 8386681 w 8394178"/>
              <a:gd name="connsiteY25" fmla="*/ 2066205 h 6857999"/>
              <a:gd name="connsiteX26" fmla="*/ 8380052 w 8394178"/>
              <a:gd name="connsiteY26" fmla="*/ 2227417 h 6857999"/>
              <a:gd name="connsiteX27" fmla="*/ 8374483 w 8394178"/>
              <a:gd name="connsiteY27" fmla="*/ 2510933 h 6857999"/>
              <a:gd name="connsiteX28" fmla="*/ 8375191 w 8394178"/>
              <a:gd name="connsiteY28" fmla="*/ 2741866 h 6857999"/>
              <a:gd name="connsiteX29" fmla="*/ 8384389 w 8394178"/>
              <a:gd name="connsiteY29" fmla="*/ 2864935 h 6857999"/>
              <a:gd name="connsiteX30" fmla="*/ 8391822 w 8394178"/>
              <a:gd name="connsiteY30" fmla="*/ 2950807 h 6857999"/>
              <a:gd name="connsiteX31" fmla="*/ 8378111 w 8394178"/>
              <a:gd name="connsiteY31" fmla="*/ 2978246 h 6857999"/>
              <a:gd name="connsiteX32" fmla="*/ 8375025 w 8394178"/>
              <a:gd name="connsiteY32" fmla="*/ 2995916 h 6857999"/>
              <a:gd name="connsiteX33" fmla="*/ 8366764 w 8394178"/>
              <a:gd name="connsiteY33" fmla="*/ 2998648 h 6857999"/>
              <a:gd name="connsiteX34" fmla="*/ 8356827 w 8394178"/>
              <a:gd name="connsiteY34" fmla="*/ 3023630 h 6857999"/>
              <a:gd name="connsiteX35" fmla="*/ 8348883 w 8394178"/>
              <a:gd name="connsiteY35" fmla="*/ 3096975 h 6857999"/>
              <a:gd name="connsiteX36" fmla="*/ 8331320 w 8394178"/>
              <a:gd name="connsiteY36" fmla="*/ 3216657 h 6857999"/>
              <a:gd name="connsiteX37" fmla="*/ 8334250 w 8394178"/>
              <a:gd name="connsiteY37" fmla="*/ 3310980 h 6857999"/>
              <a:gd name="connsiteX38" fmla="*/ 8323018 w 8394178"/>
              <a:gd name="connsiteY38" fmla="*/ 3344725 h 6857999"/>
              <a:gd name="connsiteX39" fmla="*/ 8312317 w 8394178"/>
              <a:gd name="connsiteY39" fmla="*/ 3393250 h 6857999"/>
              <a:gd name="connsiteX40" fmla="*/ 8299110 w 8394178"/>
              <a:gd name="connsiteY40" fmla="*/ 3514536 h 6857999"/>
              <a:gd name="connsiteX41" fmla="*/ 8279421 w 8394178"/>
              <a:gd name="connsiteY41" fmla="*/ 3686149 h 6857999"/>
              <a:gd name="connsiteX42" fmla="*/ 8273021 w 8394178"/>
              <a:gd name="connsiteY42" fmla="*/ 3692208 h 6857999"/>
              <a:gd name="connsiteX43" fmla="*/ 8260968 w 8394178"/>
              <a:gd name="connsiteY43" fmla="*/ 3776022 h 6857999"/>
              <a:gd name="connsiteX44" fmla="*/ 8209415 w 8394178"/>
              <a:gd name="connsiteY44" fmla="*/ 4060536 h 6857999"/>
              <a:gd name="connsiteX45" fmla="*/ 8203359 w 8394178"/>
              <a:gd name="connsiteY45" fmla="*/ 4222149 h 6857999"/>
              <a:gd name="connsiteX46" fmla="*/ 8197502 w 8394178"/>
              <a:gd name="connsiteY46" fmla="*/ 4364683 h 6857999"/>
              <a:gd name="connsiteX47" fmla="*/ 8189960 w 8394178"/>
              <a:gd name="connsiteY47" fmla="*/ 4462471 h 6857999"/>
              <a:gd name="connsiteX48" fmla="*/ 8157285 w 8394178"/>
              <a:gd name="connsiteY48" fmla="*/ 4526395 h 6857999"/>
              <a:gd name="connsiteX49" fmla="*/ 8127583 w 8394178"/>
              <a:gd name="connsiteY49" fmla="*/ 4649885 h 6857999"/>
              <a:gd name="connsiteX50" fmla="*/ 8086875 w 8394178"/>
              <a:gd name="connsiteY50" fmla="*/ 4799019 h 6857999"/>
              <a:gd name="connsiteX51" fmla="*/ 8071779 w 8394178"/>
              <a:gd name="connsiteY51" fmla="*/ 4849614 h 6857999"/>
              <a:gd name="connsiteX52" fmla="*/ 8046521 w 8394178"/>
              <a:gd name="connsiteY52" fmla="*/ 4919971 h 6857999"/>
              <a:gd name="connsiteX53" fmla="*/ 7999171 w 8394178"/>
              <a:gd name="connsiteY53" fmla="*/ 5010766 h 6857999"/>
              <a:gd name="connsiteX54" fmla="*/ 7974494 w 8394178"/>
              <a:gd name="connsiteY54" fmla="*/ 5088190 h 6857999"/>
              <a:gd name="connsiteX55" fmla="*/ 7960017 w 8394178"/>
              <a:gd name="connsiteY55" fmla="*/ 5143922 h 6857999"/>
              <a:gd name="connsiteX56" fmla="*/ 7940570 w 8394178"/>
              <a:gd name="connsiteY56" fmla="*/ 5284346 h 6857999"/>
              <a:gd name="connsiteX57" fmla="*/ 7923844 w 8394178"/>
              <a:gd name="connsiteY57" fmla="*/ 5390948 h 6857999"/>
              <a:gd name="connsiteX58" fmla="*/ 7905061 w 8394178"/>
              <a:gd name="connsiteY58" fmla="*/ 5470854 h 6857999"/>
              <a:gd name="connsiteX59" fmla="*/ 7900574 w 8394178"/>
              <a:gd name="connsiteY59" fmla="*/ 5529643 h 6857999"/>
              <a:gd name="connsiteX60" fmla="*/ 7889879 w 8394178"/>
              <a:gd name="connsiteY60" fmla="*/ 5597292 h 6857999"/>
              <a:gd name="connsiteX61" fmla="*/ 7881533 w 8394178"/>
              <a:gd name="connsiteY61" fmla="*/ 5608899 h 6857999"/>
              <a:gd name="connsiteX62" fmla="*/ 7866845 w 8394178"/>
              <a:gd name="connsiteY62" fmla="*/ 5684911 h 6857999"/>
              <a:gd name="connsiteX63" fmla="*/ 7866707 w 8394178"/>
              <a:gd name="connsiteY63" fmla="*/ 5755776 h 6857999"/>
              <a:gd name="connsiteX64" fmla="*/ 7858630 w 8394178"/>
              <a:gd name="connsiteY64" fmla="*/ 5889599 h 6857999"/>
              <a:gd name="connsiteX65" fmla="*/ 7862852 w 8394178"/>
              <a:gd name="connsiteY65" fmla="*/ 5989744 h 6857999"/>
              <a:gd name="connsiteX66" fmla="*/ 7834617 w 8394178"/>
              <a:gd name="connsiteY66" fmla="*/ 6084926 h 6857999"/>
              <a:gd name="connsiteX67" fmla="*/ 7830440 w 8394178"/>
              <a:gd name="connsiteY67" fmla="*/ 6346549 h 6857999"/>
              <a:gd name="connsiteX68" fmla="*/ 7828988 w 8394178"/>
              <a:gd name="connsiteY68" fmla="*/ 6527527 h 6857999"/>
              <a:gd name="connsiteX69" fmla="*/ 7833220 w 8394178"/>
              <a:gd name="connsiteY69" fmla="*/ 6627129 h 6857999"/>
              <a:gd name="connsiteX70" fmla="*/ 7833451 w 8394178"/>
              <a:gd name="connsiteY70" fmla="*/ 6694819 h 6857999"/>
              <a:gd name="connsiteX71" fmla="*/ 7859394 w 8394178"/>
              <a:gd name="connsiteY71" fmla="*/ 6765445 h 6857999"/>
              <a:gd name="connsiteX72" fmla="*/ 7866873 w 8394178"/>
              <a:gd name="connsiteY72" fmla="*/ 6844697 h 6857999"/>
              <a:gd name="connsiteX73" fmla="*/ 7868076 w 8394178"/>
              <a:gd name="connsiteY73" fmla="*/ 6857999 h 6857999"/>
              <a:gd name="connsiteX74" fmla="*/ 2920621 w 8394178"/>
              <a:gd name="connsiteY74" fmla="*/ 6857999 h 6857999"/>
              <a:gd name="connsiteX75" fmla="*/ 961321 w 8394178"/>
              <a:gd name="connsiteY75" fmla="*/ 6857999 h 6857999"/>
              <a:gd name="connsiteX76" fmla="*/ 0 w 8394178"/>
              <a:gd name="connsiteY76" fmla="*/ 6857999 h 6857999"/>
              <a:gd name="connsiteX77" fmla="*/ 0 w 8394178"/>
              <a:gd name="connsiteY77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8236175 w 8394178"/>
              <a:gd name="connsiteY2" fmla="*/ 2 h 6857999"/>
              <a:gd name="connsiteX3" fmla="*/ 8231178 w 8394178"/>
              <a:gd name="connsiteY3" fmla="*/ 14562 h 6857999"/>
              <a:gd name="connsiteX4" fmla="*/ 8234773 w 8394178"/>
              <a:gd name="connsiteY4" fmla="*/ 59077 h 6857999"/>
              <a:gd name="connsiteX5" fmla="*/ 8227623 w 8394178"/>
              <a:gd name="connsiteY5" fmla="*/ 107668 h 6857999"/>
              <a:gd name="connsiteX6" fmla="*/ 8246150 w 8394178"/>
              <a:gd name="connsiteY6" fmla="*/ 246136 h 6857999"/>
              <a:gd name="connsiteX7" fmla="*/ 8224308 w 8394178"/>
              <a:gd name="connsiteY7" fmla="*/ 372908 h 6857999"/>
              <a:gd name="connsiteX8" fmla="*/ 8221687 w 8394178"/>
              <a:gd name="connsiteY8" fmla="*/ 450607 h 6857999"/>
              <a:gd name="connsiteX9" fmla="*/ 8232987 w 8394178"/>
              <a:gd name="connsiteY9" fmla="*/ 812800 h 6857999"/>
              <a:gd name="connsiteX10" fmla="*/ 8241364 w 8394178"/>
              <a:gd name="connsiteY10" fmla="*/ 912727 h 6857999"/>
              <a:gd name="connsiteX11" fmla="*/ 8240165 w 8394178"/>
              <a:gd name="connsiteY11" fmla="*/ 989950 h 6857999"/>
              <a:gd name="connsiteX12" fmla="*/ 8243561 w 8394178"/>
              <a:gd name="connsiteY12" fmla="*/ 1141745 h 6857999"/>
              <a:gd name="connsiteX13" fmla="*/ 8256144 w 8394178"/>
              <a:gd name="connsiteY13" fmla="*/ 1265454 h 6857999"/>
              <a:gd name="connsiteX14" fmla="*/ 8281494 w 8394178"/>
              <a:gd name="connsiteY14" fmla="*/ 1385480 h 6857999"/>
              <a:gd name="connsiteX15" fmla="*/ 8297877 w 8394178"/>
              <a:gd name="connsiteY15" fmla="*/ 1458060 h 6857999"/>
              <a:gd name="connsiteX16" fmla="*/ 8315502 w 8394178"/>
              <a:gd name="connsiteY16" fmla="*/ 1513175 h 6857999"/>
              <a:gd name="connsiteX17" fmla="*/ 8342335 w 8394178"/>
              <a:gd name="connsiteY17" fmla="*/ 1570809 h 6857999"/>
              <a:gd name="connsiteX18" fmla="*/ 8324762 w 8394178"/>
              <a:gd name="connsiteY18" fmla="*/ 1632434 h 6857999"/>
              <a:gd name="connsiteX19" fmla="*/ 8319231 w 8394178"/>
              <a:gd name="connsiteY19" fmla="*/ 1742490 h 6857999"/>
              <a:gd name="connsiteX20" fmla="*/ 8343694 w 8394178"/>
              <a:gd name="connsiteY20" fmla="*/ 1812272 h 6857999"/>
              <a:gd name="connsiteX21" fmla="*/ 8379488 w 8394178"/>
              <a:gd name="connsiteY21" fmla="*/ 1856766 h 6857999"/>
              <a:gd name="connsiteX22" fmla="*/ 8385055 w 8394178"/>
              <a:gd name="connsiteY22" fmla="*/ 1923433 h 6857999"/>
              <a:gd name="connsiteX23" fmla="*/ 8386906 w 8394178"/>
              <a:gd name="connsiteY23" fmla="*/ 1972204 h 6857999"/>
              <a:gd name="connsiteX24" fmla="*/ 8386681 w 8394178"/>
              <a:gd name="connsiteY24" fmla="*/ 2066205 h 6857999"/>
              <a:gd name="connsiteX25" fmla="*/ 8380052 w 8394178"/>
              <a:gd name="connsiteY25" fmla="*/ 2227417 h 6857999"/>
              <a:gd name="connsiteX26" fmla="*/ 8374483 w 8394178"/>
              <a:gd name="connsiteY26" fmla="*/ 2510933 h 6857999"/>
              <a:gd name="connsiteX27" fmla="*/ 8375191 w 8394178"/>
              <a:gd name="connsiteY27" fmla="*/ 2741866 h 6857999"/>
              <a:gd name="connsiteX28" fmla="*/ 8384389 w 8394178"/>
              <a:gd name="connsiteY28" fmla="*/ 2864935 h 6857999"/>
              <a:gd name="connsiteX29" fmla="*/ 8391822 w 8394178"/>
              <a:gd name="connsiteY29" fmla="*/ 2950807 h 6857999"/>
              <a:gd name="connsiteX30" fmla="*/ 8378111 w 8394178"/>
              <a:gd name="connsiteY30" fmla="*/ 2978246 h 6857999"/>
              <a:gd name="connsiteX31" fmla="*/ 8375025 w 8394178"/>
              <a:gd name="connsiteY31" fmla="*/ 2995916 h 6857999"/>
              <a:gd name="connsiteX32" fmla="*/ 8366764 w 8394178"/>
              <a:gd name="connsiteY32" fmla="*/ 2998648 h 6857999"/>
              <a:gd name="connsiteX33" fmla="*/ 8356827 w 8394178"/>
              <a:gd name="connsiteY33" fmla="*/ 3023630 h 6857999"/>
              <a:gd name="connsiteX34" fmla="*/ 8348883 w 8394178"/>
              <a:gd name="connsiteY34" fmla="*/ 3096975 h 6857999"/>
              <a:gd name="connsiteX35" fmla="*/ 8331320 w 8394178"/>
              <a:gd name="connsiteY35" fmla="*/ 3216657 h 6857999"/>
              <a:gd name="connsiteX36" fmla="*/ 8334250 w 8394178"/>
              <a:gd name="connsiteY36" fmla="*/ 3310980 h 6857999"/>
              <a:gd name="connsiteX37" fmla="*/ 8323018 w 8394178"/>
              <a:gd name="connsiteY37" fmla="*/ 3344725 h 6857999"/>
              <a:gd name="connsiteX38" fmla="*/ 8312317 w 8394178"/>
              <a:gd name="connsiteY38" fmla="*/ 3393250 h 6857999"/>
              <a:gd name="connsiteX39" fmla="*/ 8299110 w 8394178"/>
              <a:gd name="connsiteY39" fmla="*/ 3514536 h 6857999"/>
              <a:gd name="connsiteX40" fmla="*/ 8279421 w 8394178"/>
              <a:gd name="connsiteY40" fmla="*/ 3686149 h 6857999"/>
              <a:gd name="connsiteX41" fmla="*/ 8273021 w 8394178"/>
              <a:gd name="connsiteY41" fmla="*/ 3692208 h 6857999"/>
              <a:gd name="connsiteX42" fmla="*/ 8260968 w 8394178"/>
              <a:gd name="connsiteY42" fmla="*/ 3776022 h 6857999"/>
              <a:gd name="connsiteX43" fmla="*/ 8209415 w 8394178"/>
              <a:gd name="connsiteY43" fmla="*/ 4060536 h 6857999"/>
              <a:gd name="connsiteX44" fmla="*/ 8203359 w 8394178"/>
              <a:gd name="connsiteY44" fmla="*/ 4222149 h 6857999"/>
              <a:gd name="connsiteX45" fmla="*/ 8197502 w 8394178"/>
              <a:gd name="connsiteY45" fmla="*/ 4364683 h 6857999"/>
              <a:gd name="connsiteX46" fmla="*/ 8189960 w 8394178"/>
              <a:gd name="connsiteY46" fmla="*/ 4462471 h 6857999"/>
              <a:gd name="connsiteX47" fmla="*/ 8157285 w 8394178"/>
              <a:gd name="connsiteY47" fmla="*/ 4526395 h 6857999"/>
              <a:gd name="connsiteX48" fmla="*/ 8127583 w 8394178"/>
              <a:gd name="connsiteY48" fmla="*/ 4649885 h 6857999"/>
              <a:gd name="connsiteX49" fmla="*/ 8086875 w 8394178"/>
              <a:gd name="connsiteY49" fmla="*/ 4799019 h 6857999"/>
              <a:gd name="connsiteX50" fmla="*/ 8071779 w 8394178"/>
              <a:gd name="connsiteY50" fmla="*/ 4849614 h 6857999"/>
              <a:gd name="connsiteX51" fmla="*/ 8046521 w 8394178"/>
              <a:gd name="connsiteY51" fmla="*/ 4919971 h 6857999"/>
              <a:gd name="connsiteX52" fmla="*/ 7999171 w 8394178"/>
              <a:gd name="connsiteY52" fmla="*/ 5010766 h 6857999"/>
              <a:gd name="connsiteX53" fmla="*/ 7974494 w 8394178"/>
              <a:gd name="connsiteY53" fmla="*/ 5088190 h 6857999"/>
              <a:gd name="connsiteX54" fmla="*/ 7960017 w 8394178"/>
              <a:gd name="connsiteY54" fmla="*/ 5143922 h 6857999"/>
              <a:gd name="connsiteX55" fmla="*/ 7940570 w 8394178"/>
              <a:gd name="connsiteY55" fmla="*/ 5284346 h 6857999"/>
              <a:gd name="connsiteX56" fmla="*/ 7923844 w 8394178"/>
              <a:gd name="connsiteY56" fmla="*/ 5390948 h 6857999"/>
              <a:gd name="connsiteX57" fmla="*/ 7905061 w 8394178"/>
              <a:gd name="connsiteY57" fmla="*/ 5470854 h 6857999"/>
              <a:gd name="connsiteX58" fmla="*/ 7900574 w 8394178"/>
              <a:gd name="connsiteY58" fmla="*/ 5529643 h 6857999"/>
              <a:gd name="connsiteX59" fmla="*/ 7889879 w 8394178"/>
              <a:gd name="connsiteY59" fmla="*/ 5597292 h 6857999"/>
              <a:gd name="connsiteX60" fmla="*/ 7881533 w 8394178"/>
              <a:gd name="connsiteY60" fmla="*/ 5608899 h 6857999"/>
              <a:gd name="connsiteX61" fmla="*/ 7866845 w 8394178"/>
              <a:gd name="connsiteY61" fmla="*/ 5684911 h 6857999"/>
              <a:gd name="connsiteX62" fmla="*/ 7866707 w 8394178"/>
              <a:gd name="connsiteY62" fmla="*/ 5755776 h 6857999"/>
              <a:gd name="connsiteX63" fmla="*/ 7858630 w 8394178"/>
              <a:gd name="connsiteY63" fmla="*/ 5889599 h 6857999"/>
              <a:gd name="connsiteX64" fmla="*/ 7862852 w 8394178"/>
              <a:gd name="connsiteY64" fmla="*/ 5989744 h 6857999"/>
              <a:gd name="connsiteX65" fmla="*/ 7834617 w 8394178"/>
              <a:gd name="connsiteY65" fmla="*/ 6084926 h 6857999"/>
              <a:gd name="connsiteX66" fmla="*/ 7830440 w 8394178"/>
              <a:gd name="connsiteY66" fmla="*/ 6346549 h 6857999"/>
              <a:gd name="connsiteX67" fmla="*/ 7828988 w 8394178"/>
              <a:gd name="connsiteY67" fmla="*/ 6527527 h 6857999"/>
              <a:gd name="connsiteX68" fmla="*/ 7833220 w 8394178"/>
              <a:gd name="connsiteY68" fmla="*/ 6627129 h 6857999"/>
              <a:gd name="connsiteX69" fmla="*/ 7833451 w 8394178"/>
              <a:gd name="connsiteY69" fmla="*/ 6694819 h 6857999"/>
              <a:gd name="connsiteX70" fmla="*/ 7859394 w 8394178"/>
              <a:gd name="connsiteY70" fmla="*/ 6765445 h 6857999"/>
              <a:gd name="connsiteX71" fmla="*/ 7866873 w 8394178"/>
              <a:gd name="connsiteY71" fmla="*/ 6844697 h 6857999"/>
              <a:gd name="connsiteX72" fmla="*/ 7868076 w 8394178"/>
              <a:gd name="connsiteY72" fmla="*/ 6857999 h 6857999"/>
              <a:gd name="connsiteX73" fmla="*/ 2920621 w 8394178"/>
              <a:gd name="connsiteY73" fmla="*/ 6857999 h 6857999"/>
              <a:gd name="connsiteX74" fmla="*/ 961321 w 8394178"/>
              <a:gd name="connsiteY74" fmla="*/ 6857999 h 6857999"/>
              <a:gd name="connsiteX75" fmla="*/ 0 w 8394178"/>
              <a:gd name="connsiteY75" fmla="*/ 6857999 h 6857999"/>
              <a:gd name="connsiteX76" fmla="*/ 0 w 8394178"/>
              <a:gd name="connsiteY76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961321 w 8394178"/>
              <a:gd name="connsiteY73" fmla="*/ 6857999 h 6857999"/>
              <a:gd name="connsiteX74" fmla="*/ 0 w 8394178"/>
              <a:gd name="connsiteY74" fmla="*/ 6857999 h 6857999"/>
              <a:gd name="connsiteX75" fmla="*/ 0 w 8394178"/>
              <a:gd name="connsiteY75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0 w 8394178"/>
              <a:gd name="connsiteY73" fmla="*/ 6857999 h 6857999"/>
              <a:gd name="connsiteX74" fmla="*/ 0 w 8394178"/>
              <a:gd name="connsiteY74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0 w 8394178"/>
              <a:gd name="connsiteY72" fmla="*/ 6857999 h 6857999"/>
              <a:gd name="connsiteX73" fmla="*/ 0 w 8394178"/>
              <a:gd name="connsiteY7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394178" h="6857999">
                <a:moveTo>
                  <a:pt x="0" y="0"/>
                </a:moveTo>
                <a:lnTo>
                  <a:pt x="8236175" y="2"/>
                </a:lnTo>
                <a:lnTo>
                  <a:pt x="8231178" y="14562"/>
                </a:lnTo>
                <a:lnTo>
                  <a:pt x="8234773" y="59077"/>
                </a:lnTo>
                <a:cubicBezTo>
                  <a:pt x="8235275" y="76949"/>
                  <a:pt x="8227121" y="89796"/>
                  <a:pt x="8227623" y="107668"/>
                </a:cubicBezTo>
                <a:cubicBezTo>
                  <a:pt x="8211139" y="138162"/>
                  <a:pt x="8246703" y="201929"/>
                  <a:pt x="8246150" y="246136"/>
                </a:cubicBezTo>
                <a:cubicBezTo>
                  <a:pt x="8245598" y="290343"/>
                  <a:pt x="8257389" y="364179"/>
                  <a:pt x="8224308" y="372908"/>
                </a:cubicBezTo>
                <a:cubicBezTo>
                  <a:pt x="8218864" y="431308"/>
                  <a:pt x="8228745" y="357606"/>
                  <a:pt x="8221687" y="450607"/>
                </a:cubicBezTo>
                <a:cubicBezTo>
                  <a:pt x="8253150" y="551950"/>
                  <a:pt x="8221677" y="787036"/>
                  <a:pt x="8232987" y="812800"/>
                </a:cubicBezTo>
                <a:cubicBezTo>
                  <a:pt x="8263719" y="860799"/>
                  <a:pt x="8226505" y="854953"/>
                  <a:pt x="8241364" y="912727"/>
                </a:cubicBezTo>
                <a:cubicBezTo>
                  <a:pt x="8249854" y="945986"/>
                  <a:pt x="8239798" y="951781"/>
                  <a:pt x="8240165" y="989950"/>
                </a:cubicBezTo>
                <a:cubicBezTo>
                  <a:pt x="8240531" y="1028120"/>
                  <a:pt x="8240898" y="1095828"/>
                  <a:pt x="8243561" y="1141745"/>
                </a:cubicBezTo>
                <a:cubicBezTo>
                  <a:pt x="8246223" y="1187662"/>
                  <a:pt x="8256010" y="1234783"/>
                  <a:pt x="8256144" y="1265454"/>
                </a:cubicBezTo>
                <a:cubicBezTo>
                  <a:pt x="8246450" y="1304052"/>
                  <a:pt x="8278372" y="1370755"/>
                  <a:pt x="8281494" y="1385480"/>
                </a:cubicBezTo>
                <a:cubicBezTo>
                  <a:pt x="8294281" y="1422714"/>
                  <a:pt x="8303397" y="1428103"/>
                  <a:pt x="8297877" y="1458060"/>
                </a:cubicBezTo>
                <a:cubicBezTo>
                  <a:pt x="8297983" y="1468057"/>
                  <a:pt x="8315397" y="1503177"/>
                  <a:pt x="8315502" y="1513175"/>
                </a:cubicBezTo>
                <a:lnTo>
                  <a:pt x="8342335" y="1570809"/>
                </a:lnTo>
                <a:cubicBezTo>
                  <a:pt x="8365894" y="1617136"/>
                  <a:pt x="8315600" y="1595486"/>
                  <a:pt x="8324762" y="1632434"/>
                </a:cubicBezTo>
                <a:cubicBezTo>
                  <a:pt x="8345804" y="1713683"/>
                  <a:pt x="8308403" y="1715203"/>
                  <a:pt x="8319231" y="1742490"/>
                </a:cubicBezTo>
                <a:cubicBezTo>
                  <a:pt x="8327385" y="1767736"/>
                  <a:pt x="8335540" y="1787026"/>
                  <a:pt x="8343694" y="1812272"/>
                </a:cubicBezTo>
                <a:cubicBezTo>
                  <a:pt x="8345710" y="1818102"/>
                  <a:pt x="8382841" y="1845254"/>
                  <a:pt x="8379488" y="1856766"/>
                </a:cubicBezTo>
                <a:lnTo>
                  <a:pt x="8385055" y="1923433"/>
                </a:lnTo>
                <a:lnTo>
                  <a:pt x="8386906" y="1972204"/>
                </a:lnTo>
                <a:cubicBezTo>
                  <a:pt x="8389102" y="1979569"/>
                  <a:pt x="8382464" y="2060117"/>
                  <a:pt x="8386681" y="2066205"/>
                </a:cubicBezTo>
                <a:cubicBezTo>
                  <a:pt x="8400709" y="2153571"/>
                  <a:pt x="8366045" y="2189849"/>
                  <a:pt x="8380052" y="2227417"/>
                </a:cubicBezTo>
                <a:cubicBezTo>
                  <a:pt x="8372543" y="2317591"/>
                  <a:pt x="8379811" y="2407644"/>
                  <a:pt x="8374483" y="2510933"/>
                </a:cubicBezTo>
                <a:cubicBezTo>
                  <a:pt x="8396772" y="2597916"/>
                  <a:pt x="8370232" y="2649734"/>
                  <a:pt x="8375191" y="2741866"/>
                </a:cubicBezTo>
                <a:cubicBezTo>
                  <a:pt x="8394024" y="2779815"/>
                  <a:pt x="8395428" y="2817058"/>
                  <a:pt x="8384389" y="2864935"/>
                </a:cubicBezTo>
                <a:cubicBezTo>
                  <a:pt x="8416004" y="2860552"/>
                  <a:pt x="8357917" y="2937673"/>
                  <a:pt x="8391822" y="2950807"/>
                </a:cubicBezTo>
                <a:lnTo>
                  <a:pt x="8378111" y="2978246"/>
                </a:lnTo>
                <a:lnTo>
                  <a:pt x="8375025" y="2995916"/>
                </a:lnTo>
                <a:lnTo>
                  <a:pt x="8366764" y="2998648"/>
                </a:lnTo>
                <a:lnTo>
                  <a:pt x="8356827" y="3023630"/>
                </a:lnTo>
                <a:cubicBezTo>
                  <a:pt x="8354245" y="3033333"/>
                  <a:pt x="8348477" y="3084375"/>
                  <a:pt x="8348883" y="3096975"/>
                </a:cubicBezTo>
                <a:cubicBezTo>
                  <a:pt x="8363039" y="3142205"/>
                  <a:pt x="8312062" y="3160433"/>
                  <a:pt x="8331320" y="3216657"/>
                </a:cubicBezTo>
                <a:cubicBezTo>
                  <a:pt x="8335649" y="3237178"/>
                  <a:pt x="8345170" y="3299737"/>
                  <a:pt x="8334250" y="3310980"/>
                </a:cubicBezTo>
                <a:cubicBezTo>
                  <a:pt x="8331414" y="3323902"/>
                  <a:pt x="8334413" y="3339340"/>
                  <a:pt x="8323018" y="3344725"/>
                </a:cubicBezTo>
                <a:cubicBezTo>
                  <a:pt x="8309183" y="3353908"/>
                  <a:pt x="8327822" y="3400659"/>
                  <a:pt x="8312317" y="3393250"/>
                </a:cubicBezTo>
                <a:cubicBezTo>
                  <a:pt x="8325036" y="3426421"/>
                  <a:pt x="8307258" y="3487753"/>
                  <a:pt x="8299110" y="3514536"/>
                </a:cubicBezTo>
                <a:cubicBezTo>
                  <a:pt x="8293627" y="3563353"/>
                  <a:pt x="8281866" y="3650327"/>
                  <a:pt x="8279421" y="3686149"/>
                </a:cubicBezTo>
                <a:cubicBezTo>
                  <a:pt x="8277133" y="3687657"/>
                  <a:pt x="8276096" y="3677229"/>
                  <a:pt x="8273021" y="3692208"/>
                </a:cubicBezTo>
                <a:cubicBezTo>
                  <a:pt x="8269945" y="3707187"/>
                  <a:pt x="8252471" y="3757479"/>
                  <a:pt x="8260968" y="3776022"/>
                </a:cubicBezTo>
                <a:cubicBezTo>
                  <a:pt x="8231046" y="3875691"/>
                  <a:pt x="8223343" y="4023237"/>
                  <a:pt x="8209415" y="4060536"/>
                </a:cubicBezTo>
                <a:cubicBezTo>
                  <a:pt x="8204523" y="4150698"/>
                  <a:pt x="8212636" y="4164564"/>
                  <a:pt x="8203359" y="4222149"/>
                </a:cubicBezTo>
                <a:cubicBezTo>
                  <a:pt x="8198769" y="4287917"/>
                  <a:pt x="8194167" y="4339232"/>
                  <a:pt x="8197502" y="4364683"/>
                </a:cubicBezTo>
                <a:lnTo>
                  <a:pt x="8189960" y="4462471"/>
                </a:lnTo>
                <a:cubicBezTo>
                  <a:pt x="8192241" y="4503329"/>
                  <a:pt x="8157418" y="4500454"/>
                  <a:pt x="8157285" y="4526395"/>
                </a:cubicBezTo>
                <a:cubicBezTo>
                  <a:pt x="8151441" y="4623008"/>
                  <a:pt x="8136733" y="4632050"/>
                  <a:pt x="8127583" y="4649885"/>
                </a:cubicBezTo>
                <a:cubicBezTo>
                  <a:pt x="8109657" y="4687979"/>
                  <a:pt x="8101631" y="4758928"/>
                  <a:pt x="8086875" y="4799019"/>
                </a:cubicBezTo>
                <a:cubicBezTo>
                  <a:pt x="8070221" y="4834076"/>
                  <a:pt x="8077158" y="4811645"/>
                  <a:pt x="8071779" y="4849614"/>
                </a:cubicBezTo>
                <a:cubicBezTo>
                  <a:pt x="8057300" y="4853334"/>
                  <a:pt x="8029516" y="4883089"/>
                  <a:pt x="8046521" y="4919971"/>
                </a:cubicBezTo>
                <a:lnTo>
                  <a:pt x="7999171" y="5010766"/>
                </a:lnTo>
                <a:cubicBezTo>
                  <a:pt x="7980458" y="4983259"/>
                  <a:pt x="7994018" y="5107656"/>
                  <a:pt x="7974494" y="5088190"/>
                </a:cubicBezTo>
                <a:cubicBezTo>
                  <a:pt x="7961479" y="5102008"/>
                  <a:pt x="7970341" y="5118851"/>
                  <a:pt x="7960017" y="5143922"/>
                </a:cubicBezTo>
                <a:cubicBezTo>
                  <a:pt x="7951381" y="5192745"/>
                  <a:pt x="7947519" y="5226225"/>
                  <a:pt x="7940570" y="5284346"/>
                </a:cubicBezTo>
                <a:cubicBezTo>
                  <a:pt x="7938188" y="5338386"/>
                  <a:pt x="7933705" y="5337325"/>
                  <a:pt x="7923844" y="5390948"/>
                </a:cubicBezTo>
                <a:cubicBezTo>
                  <a:pt x="7922596" y="5429655"/>
                  <a:pt x="7906054" y="5449508"/>
                  <a:pt x="7905061" y="5470854"/>
                </a:cubicBezTo>
                <a:cubicBezTo>
                  <a:pt x="7925924" y="5526328"/>
                  <a:pt x="7883497" y="5496377"/>
                  <a:pt x="7900574" y="5529643"/>
                </a:cubicBezTo>
                <a:cubicBezTo>
                  <a:pt x="7894813" y="5550879"/>
                  <a:pt x="7899366" y="5587444"/>
                  <a:pt x="7889879" y="5597292"/>
                </a:cubicBezTo>
                <a:lnTo>
                  <a:pt x="7881533" y="5608899"/>
                </a:lnTo>
                <a:cubicBezTo>
                  <a:pt x="7877694" y="5623501"/>
                  <a:pt x="7869316" y="5660431"/>
                  <a:pt x="7866845" y="5684911"/>
                </a:cubicBezTo>
                <a:cubicBezTo>
                  <a:pt x="7856004" y="5692608"/>
                  <a:pt x="7861304" y="5734344"/>
                  <a:pt x="7866707" y="5755776"/>
                </a:cubicBezTo>
                <a:cubicBezTo>
                  <a:pt x="7867905" y="5792777"/>
                  <a:pt x="7841786" y="5848613"/>
                  <a:pt x="7858630" y="5889599"/>
                </a:cubicBezTo>
                <a:cubicBezTo>
                  <a:pt x="7861076" y="5932097"/>
                  <a:pt x="7859359" y="5940901"/>
                  <a:pt x="7862852" y="5989744"/>
                </a:cubicBezTo>
                <a:cubicBezTo>
                  <a:pt x="7870213" y="6020787"/>
                  <a:pt x="7836478" y="6024963"/>
                  <a:pt x="7834617" y="6084926"/>
                </a:cubicBezTo>
                <a:cubicBezTo>
                  <a:pt x="7828898" y="6134231"/>
                  <a:pt x="7850648" y="6240432"/>
                  <a:pt x="7830440" y="6346549"/>
                </a:cubicBezTo>
                <a:cubicBezTo>
                  <a:pt x="7840187" y="6409741"/>
                  <a:pt x="7834403" y="6468689"/>
                  <a:pt x="7828988" y="6527527"/>
                </a:cubicBezTo>
                <a:cubicBezTo>
                  <a:pt x="7812745" y="6585667"/>
                  <a:pt x="7840670" y="6579284"/>
                  <a:pt x="7833220" y="6627129"/>
                </a:cubicBezTo>
                <a:cubicBezTo>
                  <a:pt x="7836598" y="6635153"/>
                  <a:pt x="7838259" y="6697665"/>
                  <a:pt x="7833451" y="6694819"/>
                </a:cubicBezTo>
                <a:cubicBezTo>
                  <a:pt x="7835476" y="6716947"/>
                  <a:pt x="7854551" y="6732844"/>
                  <a:pt x="7859394" y="6765445"/>
                </a:cubicBezTo>
                <a:cubicBezTo>
                  <a:pt x="7860760" y="6776325"/>
                  <a:pt x="7863817" y="6810511"/>
                  <a:pt x="7866873" y="6844697"/>
                </a:cubicBezTo>
                <a:lnTo>
                  <a:pt x="786807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53D1D-1278-0F0F-778F-00681FED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76" y="1045174"/>
            <a:ext cx="4661092" cy="2795160"/>
          </a:xfrm>
        </p:spPr>
        <p:txBody>
          <a:bodyPr>
            <a:normAutofit/>
          </a:bodyPr>
          <a:lstStyle/>
          <a:p>
            <a:r>
              <a:rPr lang="pt-PT" sz="3700"/>
              <a:t>Sistema de Semáforos Inteligentes suportado por comunicações V2X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748B2-CB19-6154-2395-7EAACD867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0462" y="4174333"/>
            <a:ext cx="4454121" cy="1136843"/>
          </a:xfrm>
        </p:spPr>
        <p:txBody>
          <a:bodyPr>
            <a:normAutofit/>
          </a:bodyPr>
          <a:lstStyle/>
          <a:p>
            <a:r>
              <a:rPr lang="pt-PT" sz="1800"/>
              <a:t>Novos Paradigmas de Rede</a:t>
            </a:r>
          </a:p>
          <a:p>
            <a:r>
              <a:rPr lang="pt-PT" sz="1800"/>
              <a:t>Engenharia Informática</a:t>
            </a:r>
          </a:p>
          <a:p>
            <a:r>
              <a:rPr lang="pt-PT" sz="1800"/>
              <a:t>G05</a:t>
            </a:r>
          </a:p>
        </p:txBody>
      </p:sp>
      <p:pic>
        <p:nvPicPr>
          <p:cNvPr id="20" name="Graphic 19" descr="Wireless router">
            <a:extLst>
              <a:ext uri="{FF2B5EF4-FFF2-40B4-BE49-F238E27FC236}">
                <a16:creationId xmlns:a16="http://schemas.microsoft.com/office/drawing/2014/main" id="{0336E441-CD53-518E-3B87-2E6C7D6F8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87" y="1635593"/>
            <a:ext cx="3647438" cy="36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6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marelo-esverdead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73</Words>
  <Application>Microsoft Office PowerPoint</Application>
  <PresentationFormat>Ecrã Panorâmico</PresentationFormat>
  <Paragraphs>18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Sistema de Semáforos Inteligentes suportado por comunicações V2X</vt:lpstr>
      <vt:lpstr>Video do cenário a rodar</vt:lpstr>
      <vt:lpstr>Algoritmo de escolha:</vt:lpstr>
      <vt:lpstr>Video do cenário a rodar tp2</vt:lpstr>
      <vt:lpstr>Algoritmo de escolha:</vt:lpstr>
      <vt:lpstr>Video do cenário a rodar tp3</vt:lpstr>
      <vt:lpstr>Algoritmo de escolha tp3:</vt:lpstr>
      <vt:lpstr>limitações</vt:lpstr>
      <vt:lpstr>Sistema de Semáforos Inteligentes suportado por comunicações V2X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Miguel Alves Ribeiro</dc:creator>
  <cp:lastModifiedBy>Ivo Miguel Alves Ribeiro</cp:lastModifiedBy>
  <cp:revision>1</cp:revision>
  <dcterms:created xsi:type="dcterms:W3CDTF">2024-06-16T21:03:17Z</dcterms:created>
  <dcterms:modified xsi:type="dcterms:W3CDTF">2024-06-16T21:13:36Z</dcterms:modified>
</cp:coreProperties>
</file>