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57" r:id="rId10"/>
    <p:sldId id="258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59F0-54E4-661C-9D97-C8E2C8C7D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5837-5E96-EE2B-ECF7-01ACA5C19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6F44-7078-1284-88BB-1A454B5D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168C-7EF7-C11F-EAEB-E4100A3C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76CC-56A6-1192-52D3-EF6311D9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05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8807-86DF-318D-14F1-AC57050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C0128-BDC4-A76E-DE4C-D80C80FD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3E63-CD55-3809-5C3A-42B305CD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E22A-3657-07A3-D49C-43E38F8F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B423-721E-4202-EA83-C2302BAF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98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9FC34-769C-3A0F-79AC-4F717962A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5252-E7B0-F00F-728B-D9675345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9C7C-BE7F-B7DE-2E3D-8599BB1C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9D90-EA91-BEBB-B5F5-E14E9D1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5053-A1D3-FAA1-AAFE-9E1EFE3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43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FC49-8530-14AD-B0C5-0E62779C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8544-DA7F-28B3-7590-A6F43891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E86A-9FA0-E89E-BBCD-D63BC5A2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D35F-F49A-F49F-8C2D-5EA1B5F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3F42-3140-8F01-1FD9-D584F5AB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13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7438-BC63-47BE-92FD-6AD9B386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2BE4A-C1D0-D110-A77A-3D8CCC63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FB8FE-F09E-F6A9-96D6-F265B49D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9F56-0CF4-1FE1-90F9-EDB01B88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CFF0-733C-BF3B-98EE-1C9FBF79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10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8B92-5D7F-3C90-B15E-BE99CA9C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76B2-1EE1-4881-8955-E1A80304B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069B-7D81-C3B2-B33A-E8DE9DED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3368A-8DB1-7CB4-C5DF-4D512774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9FDBC-F3FD-BAF3-2534-3DEC5F52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C2E2-5F88-A01C-30DF-9099745A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1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8C88-220D-E3AA-55BA-FB29723D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3CDE-5A73-AA6E-33D7-BDA64A61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EEF3B-733E-F0C3-8C59-E67A1E1B4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B5445-7A39-18F9-D708-56DAA6809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74481-4F67-45C2-874A-1159E1B6B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7D17-EC72-8371-BC9D-E63A3658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D6C26-D91C-638D-FB15-F031FF63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348EB-2D6E-108B-51AF-2159B3A1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62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B123-E0F3-F65B-6D22-AE7FC74B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2BDAE-AC1C-F887-B554-B901E3B5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8CEF7-B6E1-8CC2-C220-897FB781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27C4A-71F5-6C3A-C260-B2A5ADAB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5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FAFE9-7974-256E-944E-84A4A06D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7BB29-3C9C-F697-D950-17E05FF7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4C74-CC2C-F23A-8CDF-5EE4AE05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21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5C50-58EC-7339-DD03-D2AAD038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E8EA-E808-3238-E25F-EB1C54C0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DDA9E-6B24-88CC-4BFA-4883DAA1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35951-7177-DED3-7A4D-9A1156CB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87D4B-A9BB-06B5-BBAF-D63D20EE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6CA7-5E2B-F39F-54FB-9358F8F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8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CF30-85CE-D020-14AF-1AEA9A1D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16BCD-D188-AB04-97EC-2177DCA28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2C103-E8D2-8C1C-1A5E-BE6E5924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273F0-DBC9-EFD4-8A14-C474E246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FBA22-7ED4-7259-48B2-C2BA9AF7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F041-2333-6444-4746-3A683A9A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86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B3D8D-FEF6-7EF7-1CD8-44AFD0D8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0165-8127-1344-A098-AB83042B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B807-1DD9-0E11-41BE-B1D580903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94D0-F626-476E-9FED-908D1799A69E}" type="datetimeFigureOut">
              <a:rPr lang="bg-BG" smtClean="0"/>
              <a:t>10.5.2023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D5FF-9F80-2F44-9100-946D41F23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5068-73C4-B261-29BD-A4AFA2D8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F7D9-4C1E-4510-A81F-66DC8D233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896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9F5A-F3F6-882C-B805-F01C52AC7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Система за организация на клиенти с битчета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DCF1-D98A-BC73-0983-5D59F30DA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Ивайло Руменов</a:t>
            </a:r>
          </a:p>
        </p:txBody>
      </p:sp>
    </p:spTree>
    <p:extLst>
      <p:ext uri="{BB962C8B-B14F-4D97-AF65-F5344CB8AC3E}">
        <p14:creationId xmlns:p14="http://schemas.microsoft.com/office/powerpoint/2010/main" val="300281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businesscard, font&#10;&#10;Description automatically generated">
            <a:extLst>
              <a:ext uri="{FF2B5EF4-FFF2-40B4-BE49-F238E27FC236}">
                <a16:creationId xmlns:a16="http://schemas.microsoft.com/office/drawing/2014/main" id="{0A0B52FF-E7AC-FA62-6957-2E5A7F514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6" y="221420"/>
            <a:ext cx="8553547" cy="6415160"/>
          </a:xfrm>
        </p:spPr>
      </p:pic>
    </p:spTree>
    <p:extLst>
      <p:ext uri="{BB962C8B-B14F-4D97-AF65-F5344CB8AC3E}">
        <p14:creationId xmlns:p14="http://schemas.microsoft.com/office/powerpoint/2010/main" val="428841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8083-B2E3-C3A5-FFFE-2EA7E48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E640-7E72-C2A0-11B7-AA25946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Главната идея за </a:t>
            </a:r>
          </a:p>
        </p:txBody>
      </p:sp>
    </p:spTree>
    <p:extLst>
      <p:ext uri="{BB962C8B-B14F-4D97-AF65-F5344CB8AC3E}">
        <p14:creationId xmlns:p14="http://schemas.microsoft.com/office/powerpoint/2010/main" val="185373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EE5-9089-31C7-1C8D-E318A2F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Конкуренция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8960D2-67A7-4DA3-C6A4-23342A21A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199373"/>
              </p:ext>
            </p:extLst>
          </p:nvPr>
        </p:nvGraphicFramePr>
        <p:xfrm>
          <a:off x="838200" y="1690687"/>
          <a:ext cx="10515600" cy="46497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492472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389240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02211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7355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28691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56981809"/>
                    </a:ext>
                  </a:extLst>
                </a:gridCol>
              </a:tblGrid>
              <a:tr h="817384">
                <a:tc>
                  <a:txBody>
                    <a:bodyPr/>
                    <a:lstStyle/>
                    <a:p>
                      <a:r>
                        <a:rPr lang="bg-BG" dirty="0"/>
                        <a:t>Фирми/Услуги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Резервеции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Мобилно следене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Машини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Виртуални билети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Статистика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09372"/>
                  </a:ext>
                </a:extLst>
              </a:tr>
              <a:tr h="638724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11344"/>
                  </a:ext>
                </a:extLst>
              </a:tr>
              <a:tr h="638724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35777"/>
                  </a:ext>
                </a:extLst>
              </a:tr>
              <a:tr h="638724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07983"/>
                  </a:ext>
                </a:extLst>
              </a:tr>
              <a:tr h="638724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01882"/>
                  </a:ext>
                </a:extLst>
              </a:tr>
              <a:tr h="638724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15228"/>
                  </a:ext>
                </a:extLst>
              </a:tr>
              <a:tr h="638724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✖️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94303"/>
                  </a:ext>
                </a:extLst>
              </a:tr>
            </a:tbl>
          </a:graphicData>
        </a:graphic>
      </p:graphicFrame>
      <p:pic>
        <p:nvPicPr>
          <p:cNvPr id="1028" name="Picture 4" descr="ESII logo">
            <a:extLst>
              <a:ext uri="{FF2B5EF4-FFF2-40B4-BE49-F238E27FC236}">
                <a16:creationId xmlns:a16="http://schemas.microsoft.com/office/drawing/2014/main" id="{46497101-66BB-DE2D-1CDB-D68DDCE1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85" y="2447927"/>
            <a:ext cx="720174" cy="7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-net International Ltd.">
            <a:extLst>
              <a:ext uri="{FF2B5EF4-FFF2-40B4-BE49-F238E27FC236}">
                <a16:creationId xmlns:a16="http://schemas.microsoft.com/office/drawing/2014/main" id="{5ED316CE-BFFE-92B9-8056-0CA4D81E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55" y="3230867"/>
            <a:ext cx="1240435" cy="4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-Better">
            <a:extLst>
              <a:ext uri="{FF2B5EF4-FFF2-40B4-BE49-F238E27FC236}">
                <a16:creationId xmlns:a16="http://schemas.microsoft.com/office/drawing/2014/main" id="{F78E70D2-76CF-1761-1F09-662EFC8D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6" y="3935009"/>
            <a:ext cx="1492635" cy="3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Vista Queue/Patient Flow Management Systems">
            <a:extLst>
              <a:ext uri="{FF2B5EF4-FFF2-40B4-BE49-F238E27FC236}">
                <a16:creationId xmlns:a16="http://schemas.microsoft.com/office/drawing/2014/main" id="{BA8FD550-F51A-875A-D71B-64508E2A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1" y="5108477"/>
            <a:ext cx="1585026" cy="57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Retail Choreography Software">
            <a:extLst>
              <a:ext uri="{FF2B5EF4-FFF2-40B4-BE49-F238E27FC236}">
                <a16:creationId xmlns:a16="http://schemas.microsoft.com/office/drawing/2014/main" id="{92D0F2B3-5017-1A27-E813-E4D0296BE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16" descr="Retail Choreography Software">
            <a:extLst>
              <a:ext uri="{FF2B5EF4-FFF2-40B4-BE49-F238E27FC236}">
                <a16:creationId xmlns:a16="http://schemas.microsoft.com/office/drawing/2014/main" id="{E28549D3-FE1C-B16F-0E4D-558B95C11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AutoShape 20" descr="Retail Choreography Software">
            <a:extLst>
              <a:ext uri="{FF2B5EF4-FFF2-40B4-BE49-F238E27FC236}">
                <a16:creationId xmlns:a16="http://schemas.microsoft.com/office/drawing/2014/main" id="{56790E35-8AB7-AB84-E078-FE01DAFDE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68" y="38590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BFD61-1686-0EF2-4FFB-045B933AD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061" y="4516121"/>
            <a:ext cx="1593932" cy="476274"/>
          </a:xfrm>
          <a:prstGeom prst="rect">
            <a:avLst/>
          </a:prstGeom>
        </p:spPr>
      </p:pic>
      <p:sp>
        <p:nvSpPr>
          <p:cNvPr id="11" name="AutoShape 22">
            <a:extLst>
              <a:ext uri="{FF2B5EF4-FFF2-40B4-BE49-F238E27FC236}">
                <a16:creationId xmlns:a16="http://schemas.microsoft.com/office/drawing/2014/main" id="{23B63C40-F5DB-3A86-B6CD-918A68518C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EBB84-F941-F77D-5059-D8E3C24F1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932" y="5692440"/>
            <a:ext cx="1074456" cy="5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9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DB61EBAD-7F57-C736-C80E-D493A8993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9FBE90C8-070B-3C1B-C1CC-5786DAD6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07206-E49A-1739-E375-8FEF156C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 dirty="0"/>
              <a:t>Технологии</a:t>
            </a:r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031D-2D5F-640F-9D9D-079F6858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bg-BG" dirty="0"/>
              <a:t>База от данни</a:t>
            </a:r>
            <a:endParaRPr lang="en-US" dirty="0"/>
          </a:p>
          <a:p>
            <a:pPr lvl="1"/>
            <a:r>
              <a:rPr lang="en-US" dirty="0" err="1"/>
              <a:t>PosgreSQL</a:t>
            </a: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Java Spring</a:t>
            </a:r>
          </a:p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Vanila JavaScript </a:t>
            </a:r>
            <a:endParaRPr lang="bg-BG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52" name="Picture 4" descr="Image result for java spring icon">
            <a:extLst>
              <a:ext uri="{FF2B5EF4-FFF2-40B4-BE49-F238E27FC236}">
                <a16:creationId xmlns:a16="http://schemas.microsoft.com/office/drawing/2014/main" id="{D53B0D88-2A09-DACF-B51E-BB42CB8D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2392776"/>
            <a:ext cx="2448975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ostgresql icon">
            <a:extLst>
              <a:ext uri="{FF2B5EF4-FFF2-40B4-BE49-F238E27FC236}">
                <a16:creationId xmlns:a16="http://schemas.microsoft.com/office/drawing/2014/main" id="{424BB5F7-6CF9-E112-ED46-1B12F5EA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4" y="558913"/>
            <a:ext cx="2458910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– Logos Download">
            <a:extLst>
              <a:ext uri="{FF2B5EF4-FFF2-40B4-BE49-F238E27FC236}">
                <a16:creationId xmlns:a16="http://schemas.microsoft.com/office/drawing/2014/main" id="{6F5D555C-6780-1A4C-DEA2-99EA5FE4E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Arc 207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12" descr="Image result for postgresql icon">
            <a:extLst>
              <a:ext uri="{FF2B5EF4-FFF2-40B4-BE49-F238E27FC236}">
                <a16:creationId xmlns:a16="http://schemas.microsoft.com/office/drawing/2014/main" id="{F3FA3020-269D-F233-A8BC-8283344F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0904" y="711313"/>
            <a:ext cx="2458910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E0B7A-8F1F-72EB-B811-4A3EC6C4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База от данни релации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D6A36F-8149-CE8B-3253-834F3AA0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09" y="640080"/>
            <a:ext cx="676879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6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DD09-131B-4576-F5F2-F6BAA39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DA8B70A-9744-775F-D9C2-304F60CA0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28864"/>
              </p:ext>
            </p:extLst>
          </p:nvPr>
        </p:nvGraphicFramePr>
        <p:xfrm>
          <a:off x="4878949" y="365125"/>
          <a:ext cx="7035960" cy="9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239090" imgH="11963269" progId="Excel.Sheet.12">
                  <p:embed/>
                </p:oleObj>
              </mc:Choice>
              <mc:Fallback>
                <p:oleObj name="Worksheet" r:id="rId2" imgW="9239090" imgH="119632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8949" y="365125"/>
                        <a:ext cx="7035960" cy="910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6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ystem work&#10;&#10;Description automatically generated with low confidence">
            <a:extLst>
              <a:ext uri="{FF2B5EF4-FFF2-40B4-BE49-F238E27FC236}">
                <a16:creationId xmlns:a16="http://schemas.microsoft.com/office/drawing/2014/main" id="{062C32EF-C28C-7B68-0AD4-D3C3000F3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80" y="365125"/>
            <a:ext cx="7943947" cy="5957960"/>
          </a:xfrm>
        </p:spPr>
      </p:pic>
    </p:spTree>
    <p:extLst>
      <p:ext uri="{BB962C8B-B14F-4D97-AF65-F5344CB8AC3E}">
        <p14:creationId xmlns:p14="http://schemas.microsoft.com/office/powerpoint/2010/main" val="223067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Система за организация на клиенти с битчета</vt:lpstr>
      <vt:lpstr>Идеа</vt:lpstr>
      <vt:lpstr>Конкуренция</vt:lpstr>
      <vt:lpstr>PowerPoint Presentation</vt:lpstr>
      <vt:lpstr>PowerPoint Presentation</vt:lpstr>
      <vt:lpstr>Технологии</vt:lpstr>
      <vt:lpstr>База от данни релации</vt:lpstr>
      <vt:lpstr>База от данни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ИВАЙЛО ПЛАМЕНОВ РУМЕНОВ СИТ 4к</dc:creator>
  <cp:lastModifiedBy>ИВАЙЛО ПЛАМЕНОВ РУМЕНОВ СИТ 4к</cp:lastModifiedBy>
  <cp:revision>4</cp:revision>
  <dcterms:created xsi:type="dcterms:W3CDTF">2023-05-10T13:13:48Z</dcterms:created>
  <dcterms:modified xsi:type="dcterms:W3CDTF">2023-05-10T19:57:20Z</dcterms:modified>
</cp:coreProperties>
</file>