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chivo Black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Montserrat Classic" panose="020B0604020202020204" charset="0"/>
      <p:regular r:id="rId20"/>
    </p:embeddedFont>
    <p:embeddedFont>
      <p:font typeface="Montserrat Light" panose="00000400000000000000" pitchFamily="2" charset="0"/>
      <p:regular r:id="rId21"/>
      <p:italic r:id="rId22"/>
    </p:embeddedFont>
    <p:embeddedFont>
      <p:font typeface="Nunito Sans Black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old" panose="02000000000000000000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1585-04DE-484B-ABAF-2CB4C2C3F198}" type="datetimeFigureOut">
              <a:rPr lang="bg-BG" smtClean="0"/>
              <a:t>22.5.2023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D4F99-0CBA-4CFF-A612-11D62282C43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5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EE27-9E10-4C79-BB7E-311349FAF8B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4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04794" y="-2600035"/>
            <a:ext cx="6326406" cy="1536353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007073" y="631857"/>
            <a:ext cx="6591021" cy="9023285"/>
            <a:chOff x="0" y="0"/>
            <a:chExt cx="8788027" cy="1203104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518332">
              <a:off x="2414562" y="314366"/>
              <a:ext cx="4921287" cy="9737611"/>
              <a:chOff x="0" y="0"/>
              <a:chExt cx="2620010" cy="51841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l="l" t="t" r="r" b="b"/>
                <a:pathLst>
                  <a:path w="2251710" h="487680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61032" t="-15987" r="-60095" b="-11565"/>
                </a:stretch>
              </a:blip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56000"/>
            </a:blip>
            <a:srcRect/>
            <a:stretch>
              <a:fillRect/>
            </a:stretch>
          </p:blipFill>
          <p:spPr>
            <a:xfrm>
              <a:off x="0" y="10295412"/>
              <a:ext cx="8788027" cy="173563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1028700" y="2350969"/>
            <a:ext cx="11482627" cy="430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90"/>
              </a:lnSpc>
            </a:pPr>
            <a:r>
              <a:rPr lang="en-US" sz="12100" dirty="0">
                <a:solidFill>
                  <a:srgbClr val="FFFFFF"/>
                </a:solidFill>
                <a:latin typeface="Nunito Sans Black"/>
              </a:rPr>
              <a:t>Система за контрол на клиентите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58433" y="8191500"/>
            <a:ext cx="452973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Presented by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Bold"/>
              </a:rPr>
              <a:t>Ivaylo Rumenov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724900"/>
            <a:ext cx="388371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16.05.23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2500"/>
            <a:ext cx="776742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Ticket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59420" y="5607622"/>
            <a:ext cx="2799147" cy="27991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31741" r="-31741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659420" y="2143592"/>
            <a:ext cx="2799147" cy="279914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t="-6572" b="-6572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240447" y="3594570"/>
            <a:ext cx="6790323" cy="3819509"/>
            <a:chOff x="0" y="0"/>
            <a:chExt cx="112890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64697"/>
            </a:solidFill>
            <a:ln w="12700">
              <a:solidFill>
                <a:schemeClr val="bg1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924060" y="7191421"/>
            <a:ext cx="2799147" cy="279914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34818" r="-34818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2924060" y="3727391"/>
            <a:ext cx="2799147" cy="279914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r="-64648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2924060" y="260338"/>
            <a:ext cx="2799147" cy="279914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6"/>
              <a:stretch>
                <a:fillRect r="-77813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189931" y="5273669"/>
            <a:ext cx="2799147" cy="2799147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7"/>
              <a:stretch>
                <a:fillRect t="-1478" b="-1478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89931" y="1809639"/>
            <a:ext cx="2799147" cy="279914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8"/>
              <a:stretch>
                <a:fillRect t="-1606" b="-1606"/>
              </a:stretch>
            </a:blip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89931" y="-1657415"/>
            <a:ext cx="2799147" cy="279914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9"/>
              <a:stretch>
                <a:fillRect l="-10" r="-10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6189931" y="8703201"/>
            <a:ext cx="2799147" cy="2799147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9"/>
              <a:stretch>
                <a:fillRect l="-10" r="-10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2521025" y="4635815"/>
            <a:ext cx="6229167" cy="192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2"/>
              </a:lnSpc>
            </a:pPr>
            <a:r>
              <a:rPr lang="en-US" sz="5574" dirty="0">
                <a:solidFill>
                  <a:srgbClr val="FFFFFF"/>
                </a:solidFill>
                <a:latin typeface="Archivo Black"/>
              </a:rPr>
              <a:t>БЛАГОДАРЯ ВИ</a:t>
            </a:r>
          </a:p>
          <a:p>
            <a:pPr marL="0" lvl="0" indent="0" algn="ctr">
              <a:lnSpc>
                <a:spcPts val="7692"/>
              </a:lnSpc>
              <a:spcBef>
                <a:spcPct val="0"/>
              </a:spcBef>
            </a:pPr>
            <a:r>
              <a:rPr lang="en-US" sz="5574" dirty="0">
                <a:solidFill>
                  <a:srgbClr val="FFFFFF"/>
                </a:solidFill>
                <a:latin typeface="Archivo Black"/>
              </a:rPr>
              <a:t>ЗА ВНИМАНИЕТО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349207" cy="10287000"/>
            <a:chOff x="0" y="0"/>
            <a:chExt cx="19355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5594" cy="2709333"/>
            </a:xfrm>
            <a:custGeom>
              <a:avLst/>
              <a:gdLst/>
              <a:ahLst/>
              <a:cxnLst/>
              <a:rect l="l" t="t" r="r" b="b"/>
              <a:pathLst>
                <a:path w="1935594" h="2709333">
                  <a:moveTo>
                    <a:pt x="0" y="0"/>
                  </a:moveTo>
                  <a:lnTo>
                    <a:pt x="1935594" y="0"/>
                  </a:lnTo>
                  <a:lnTo>
                    <a:pt x="19355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5699" y="218299"/>
            <a:ext cx="5180457" cy="104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22"/>
              </a:lnSpc>
              <a:spcBef>
                <a:spcPct val="0"/>
              </a:spcBef>
            </a:pPr>
            <a:r>
              <a:rPr lang="en-US" sz="6768" dirty="0">
                <a:solidFill>
                  <a:srgbClr val="FFFFFF"/>
                </a:solidFill>
                <a:latin typeface="Nunito Sans Black"/>
              </a:rPr>
              <a:t>Статистика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699" y="1154604"/>
            <a:ext cx="6122811" cy="369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9"/>
              </a:lnSpc>
            </a:pPr>
            <a:r>
              <a:rPr lang="en-US" sz="3299" dirty="0">
                <a:solidFill>
                  <a:srgbClr val="FFFFFF"/>
                </a:solidFill>
                <a:latin typeface="Roboto"/>
              </a:rPr>
              <a:t>Според годишното проучване на WaitWhile 23% от хората на опашка не си помислят да си тръгнат, а 2,54% винаги си тръгват.</a:t>
            </a:r>
          </a:p>
          <a:p>
            <a:pPr marL="0" lvl="1" indent="0" algn="l">
              <a:lnSpc>
                <a:spcPts val="4949"/>
              </a:lnSpc>
              <a:spcBef>
                <a:spcPct val="0"/>
              </a:spcBef>
            </a:pPr>
            <a:endParaRPr lang="en-US" sz="3299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85699" y="8181510"/>
            <a:ext cx="6590845" cy="2146435"/>
            <a:chOff x="0" y="-9525"/>
            <a:chExt cx="8787793" cy="2861913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8787793" cy="1821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 dirty="0">
                  <a:solidFill>
                    <a:srgbClr val="FFFFFF"/>
                  </a:solidFill>
                  <a:latin typeface="Roboto Bold"/>
                </a:rPr>
                <a:t>Стат</a:t>
              </a:r>
              <a:r>
                <a:rPr lang="bg-BG" sz="2999" dirty="0">
                  <a:solidFill>
                    <a:srgbClr val="FFFFFF"/>
                  </a:solidFill>
                  <a:latin typeface="Roboto Bold"/>
                </a:rPr>
                <a:t>и</a:t>
              </a:r>
              <a:r>
                <a:rPr lang="en-US" sz="2999" dirty="0">
                  <a:solidFill>
                    <a:srgbClr val="FFFFFF"/>
                  </a:solidFill>
                  <a:latin typeface="Roboto Bold"/>
                </a:rPr>
                <a:t>стика за процента вероятност някой да си тръгне без да си изчака реда.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334228"/>
              <a:ext cx="8466552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3186" y="4734933"/>
            <a:ext cx="4835871" cy="3184952"/>
            <a:chOff x="0" y="0"/>
            <a:chExt cx="6447828" cy="4246602"/>
          </a:xfrm>
        </p:grpSpPr>
        <p:sp>
          <p:nvSpPr>
            <p:cNvPr id="11" name="TextBox 11"/>
            <p:cNvSpPr txBox="1"/>
            <p:nvPr/>
          </p:nvSpPr>
          <p:spPr>
            <a:xfrm>
              <a:off x="1152611" y="3880677"/>
              <a:ext cx="149454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5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237993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398102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58210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20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18319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30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647284" y="159150"/>
              <a:ext cx="5800544" cy="3636091"/>
              <a:chOff x="0" y="0"/>
              <a:chExt cx="10905550" cy="683618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1702696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3411741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5120787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6829833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0" y="-47625"/>
              <a:ext cx="514224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100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49349" y="861398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75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49349" y="1770421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50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9349" y="2679443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25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98803" y="3588466"/>
              <a:ext cx="215421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0 </a:t>
              </a:r>
            </a:p>
          </p:txBody>
        </p:sp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1193563" y="488984"/>
              <a:ext cx="4707985" cy="3267310"/>
              <a:chOff x="1027055" y="620118"/>
              <a:chExt cx="8851440" cy="614284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027055" y="6464521"/>
                <a:ext cx="2274405" cy="298154"/>
              </a:xfrm>
              <a:custGeom>
                <a:avLst/>
                <a:gdLst/>
                <a:ahLst/>
                <a:cxnLst/>
                <a:rect l="l" t="t" r="r" b="b"/>
                <a:pathLst>
                  <a:path w="2274405" h="298154">
                    <a:moveTo>
                      <a:pt x="127000" y="234938"/>
                    </a:moveTo>
                    <a:cubicBezTo>
                      <a:pt x="126844" y="199978"/>
                      <a:pt x="98460" y="171721"/>
                      <a:pt x="63500" y="171721"/>
                    </a:cubicBezTo>
                    <a:cubicBezTo>
                      <a:pt x="28540" y="171721"/>
                      <a:pt x="156" y="199978"/>
                      <a:pt x="0" y="234938"/>
                    </a:cubicBezTo>
                    <a:cubicBezTo>
                      <a:pt x="156" y="269897"/>
                      <a:pt x="28540" y="298154"/>
                      <a:pt x="63500" y="298154"/>
                    </a:cubicBezTo>
                    <a:cubicBezTo>
                      <a:pt x="98460" y="298154"/>
                      <a:pt x="126844" y="269897"/>
                      <a:pt x="127000" y="234938"/>
                    </a:cubicBezTo>
                    <a:close/>
                    <a:moveTo>
                      <a:pt x="60825" y="206488"/>
                    </a:moveTo>
                    <a:cubicBezTo>
                      <a:pt x="45169" y="208031"/>
                      <a:pt x="33705" y="221938"/>
                      <a:pt x="35178" y="237601"/>
                    </a:cubicBezTo>
                    <a:cubicBezTo>
                      <a:pt x="36650" y="253264"/>
                      <a:pt x="50506" y="264790"/>
                      <a:pt x="66175" y="263387"/>
                    </a:cubicBezTo>
                    <a:lnTo>
                      <a:pt x="2247285" y="58302"/>
                    </a:lnTo>
                    <a:cubicBezTo>
                      <a:pt x="2262941" y="56759"/>
                      <a:pt x="2274405" y="42852"/>
                      <a:pt x="2272932" y="27189"/>
                    </a:cubicBezTo>
                    <a:cubicBezTo>
                      <a:pt x="2271460" y="11527"/>
                      <a:pt x="2257604" y="0"/>
                      <a:pt x="2241935" y="14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3208165" y="5778850"/>
                <a:ext cx="2276460" cy="778739"/>
              </a:xfrm>
              <a:custGeom>
                <a:avLst/>
                <a:gdLst/>
                <a:ahLst/>
                <a:cxnLst/>
                <a:rect l="l" t="t" r="r" b="b"/>
                <a:pathLst>
                  <a:path w="2276460" h="778739">
                    <a:moveTo>
                      <a:pt x="127000" y="715523"/>
                    </a:moveTo>
                    <a:cubicBezTo>
                      <a:pt x="126844" y="680564"/>
                      <a:pt x="98460" y="652307"/>
                      <a:pt x="63500" y="652307"/>
                    </a:cubicBezTo>
                    <a:cubicBezTo>
                      <a:pt x="28541" y="652307"/>
                      <a:pt x="156" y="680564"/>
                      <a:pt x="0" y="715523"/>
                    </a:cubicBezTo>
                    <a:cubicBezTo>
                      <a:pt x="156" y="750482"/>
                      <a:pt x="28541" y="778740"/>
                      <a:pt x="63500" y="778740"/>
                    </a:cubicBezTo>
                    <a:cubicBezTo>
                      <a:pt x="98460" y="778740"/>
                      <a:pt x="126844" y="750482"/>
                      <a:pt x="127000" y="715523"/>
                    </a:cubicBezTo>
                    <a:close/>
                    <a:moveTo>
                      <a:pt x="54954" y="688256"/>
                    </a:moveTo>
                    <a:cubicBezTo>
                      <a:pt x="39963" y="693028"/>
                      <a:pt x="31649" y="709020"/>
                      <a:pt x="36354" y="724031"/>
                    </a:cubicBezTo>
                    <a:cubicBezTo>
                      <a:pt x="41060" y="739044"/>
                      <a:pt x="57014" y="747428"/>
                      <a:pt x="72046" y="742791"/>
                    </a:cubicBezTo>
                    <a:lnTo>
                      <a:pt x="2253156" y="59172"/>
                    </a:lnTo>
                    <a:cubicBezTo>
                      <a:pt x="2268147" y="54400"/>
                      <a:pt x="2276460" y="38408"/>
                      <a:pt x="2271756" y="23397"/>
                    </a:cubicBezTo>
                    <a:cubicBezTo>
                      <a:pt x="2267050" y="8385"/>
                      <a:pt x="2251096" y="0"/>
                      <a:pt x="2236064" y="463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5389275" y="3386469"/>
                <a:ext cx="2276273" cy="2487502"/>
              </a:xfrm>
              <a:custGeom>
                <a:avLst/>
                <a:gdLst/>
                <a:ahLst/>
                <a:cxnLst/>
                <a:rect l="l" t="t" r="r" b="b"/>
                <a:pathLst>
                  <a:path w="2276273" h="2487502">
                    <a:moveTo>
                      <a:pt x="127000" y="2424286"/>
                    </a:moveTo>
                    <a:cubicBezTo>
                      <a:pt x="126844" y="2389327"/>
                      <a:pt x="98459" y="2361069"/>
                      <a:pt x="63500" y="2361069"/>
                    </a:cubicBezTo>
                    <a:cubicBezTo>
                      <a:pt x="28540" y="2361069"/>
                      <a:pt x="156" y="2389327"/>
                      <a:pt x="0" y="2424286"/>
                    </a:cubicBezTo>
                    <a:cubicBezTo>
                      <a:pt x="156" y="2459245"/>
                      <a:pt x="28540" y="2487503"/>
                      <a:pt x="63500" y="2487503"/>
                    </a:cubicBezTo>
                    <a:cubicBezTo>
                      <a:pt x="98459" y="2487503"/>
                      <a:pt x="126844" y="2459245"/>
                      <a:pt x="127000" y="2424286"/>
                    </a:cubicBezTo>
                    <a:close/>
                    <a:moveTo>
                      <a:pt x="42383" y="2405036"/>
                    </a:moveTo>
                    <a:cubicBezTo>
                      <a:pt x="31836" y="2416709"/>
                      <a:pt x="32710" y="2434711"/>
                      <a:pt x="44336" y="2445309"/>
                    </a:cubicBezTo>
                    <a:cubicBezTo>
                      <a:pt x="55962" y="2455907"/>
                      <a:pt x="73967" y="2455115"/>
                      <a:pt x="84618" y="2443536"/>
                    </a:cubicBezTo>
                    <a:lnTo>
                      <a:pt x="2265728" y="50873"/>
                    </a:lnTo>
                    <a:cubicBezTo>
                      <a:pt x="2276273" y="39199"/>
                      <a:pt x="2275401" y="21197"/>
                      <a:pt x="2263774" y="10599"/>
                    </a:cubicBezTo>
                    <a:cubicBezTo>
                      <a:pt x="2252148" y="0"/>
                      <a:pt x="2234143" y="793"/>
                      <a:pt x="2223492" y="1237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7570385" y="620402"/>
                <a:ext cx="2308110" cy="2860906"/>
              </a:xfrm>
              <a:custGeom>
                <a:avLst/>
                <a:gdLst/>
                <a:ahLst/>
                <a:cxnLst/>
                <a:rect l="l" t="t" r="r" b="b"/>
                <a:pathLst>
                  <a:path w="2308110" h="2860906">
                    <a:moveTo>
                      <a:pt x="127000" y="2797689"/>
                    </a:moveTo>
                    <a:cubicBezTo>
                      <a:pt x="126844" y="2762730"/>
                      <a:pt x="98460" y="2734473"/>
                      <a:pt x="63500" y="2734473"/>
                    </a:cubicBezTo>
                    <a:cubicBezTo>
                      <a:pt x="28540" y="2734473"/>
                      <a:pt x="157" y="2762730"/>
                      <a:pt x="0" y="2797689"/>
                    </a:cubicBezTo>
                    <a:cubicBezTo>
                      <a:pt x="157" y="2832648"/>
                      <a:pt x="28540" y="2860906"/>
                      <a:pt x="63500" y="2860906"/>
                    </a:cubicBezTo>
                    <a:cubicBezTo>
                      <a:pt x="98460" y="2860906"/>
                      <a:pt x="126844" y="2832648"/>
                      <a:pt x="127000" y="2797689"/>
                    </a:cubicBezTo>
                    <a:close/>
                    <a:moveTo>
                      <a:pt x="41161" y="2779871"/>
                    </a:moveTo>
                    <a:cubicBezTo>
                      <a:pt x="31407" y="2792213"/>
                      <a:pt x="33462" y="2810118"/>
                      <a:pt x="45761" y="2819928"/>
                    </a:cubicBezTo>
                    <a:cubicBezTo>
                      <a:pt x="58059" y="2829738"/>
                      <a:pt x="75975" y="2827762"/>
                      <a:pt x="85839" y="2815508"/>
                    </a:cubicBezTo>
                    <a:lnTo>
                      <a:pt x="2266949" y="81035"/>
                    </a:lnTo>
                    <a:cubicBezTo>
                      <a:pt x="2276704" y="68692"/>
                      <a:pt x="2274648" y="50786"/>
                      <a:pt x="2262349" y="40977"/>
                    </a:cubicBezTo>
                    <a:cubicBezTo>
                      <a:pt x="2250050" y="31167"/>
                      <a:pt x="2232135" y="33143"/>
                      <a:pt x="2222271" y="45398"/>
                    </a:cubicBezTo>
                    <a:close/>
                    <a:moveTo>
                      <a:pt x="2308110" y="63216"/>
                    </a:moveTo>
                    <a:cubicBezTo>
                      <a:pt x="2307953" y="28257"/>
                      <a:pt x="2279570" y="0"/>
                      <a:pt x="2244610" y="0"/>
                    </a:cubicBezTo>
                    <a:cubicBezTo>
                      <a:pt x="2209650" y="0"/>
                      <a:pt x="2181266" y="28257"/>
                      <a:pt x="2181110" y="63216"/>
                    </a:cubicBezTo>
                    <a:cubicBezTo>
                      <a:pt x="2181266" y="98176"/>
                      <a:pt x="2209650" y="126433"/>
                      <a:pt x="2244610" y="126433"/>
                    </a:cubicBezTo>
                    <a:cubicBezTo>
                      <a:pt x="2279570" y="126433"/>
                      <a:pt x="2307953" y="98176"/>
                      <a:pt x="2308110" y="6321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32" name="TextBox 32"/>
          <p:cNvSpPr txBox="1"/>
          <p:nvPr/>
        </p:nvSpPr>
        <p:spPr>
          <a:xfrm>
            <a:off x="14020800" y="9666585"/>
            <a:ext cx="4064051" cy="373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228" dirty="0">
                <a:solidFill>
                  <a:srgbClr val="000000"/>
                </a:solidFill>
                <a:latin typeface="Canva Sans"/>
              </a:rPr>
              <a:t>С</a:t>
            </a:r>
            <a:r>
              <a:rPr lang="bg-BG" sz="2228" dirty="0">
                <a:solidFill>
                  <a:srgbClr val="000000"/>
                </a:solidFill>
                <a:latin typeface="Canva Sans"/>
              </a:rPr>
              <a:t>т</a:t>
            </a:r>
            <a:r>
              <a:rPr lang="en-US" sz="2228" dirty="0">
                <a:solidFill>
                  <a:srgbClr val="000000"/>
                </a:solidFill>
                <a:latin typeface="Canva Sans"/>
              </a:rPr>
              <a:t>ати</a:t>
            </a:r>
            <a:r>
              <a:rPr lang="bg-BG" sz="2228" dirty="0">
                <a:solidFill>
                  <a:srgbClr val="000000"/>
                </a:solidFill>
                <a:latin typeface="Canva Sans"/>
              </a:rPr>
              <a:t>сти</a:t>
            </a:r>
            <a:r>
              <a:rPr lang="en-US" sz="2228" dirty="0">
                <a:solidFill>
                  <a:srgbClr val="000000"/>
                </a:solidFill>
                <a:latin typeface="Canva Sans"/>
              </a:rPr>
              <a:t>ка от Waitwhile.com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954740" y="1028700"/>
            <a:ext cx="9904986" cy="7592586"/>
            <a:chOff x="0" y="0"/>
            <a:chExt cx="13206648" cy="10123448"/>
          </a:xfrm>
        </p:grpSpPr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13206648" cy="10123448"/>
              <a:chOff x="0" y="0"/>
              <a:chExt cx="22606000" cy="1732844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0"/>
                <a:ext cx="22580600" cy="4775200"/>
              </a:xfrm>
              <a:custGeom>
                <a:avLst/>
                <a:gdLst/>
                <a:ahLst/>
                <a:cxnLst/>
                <a:rect l="l" t="t" r="r" b="b"/>
                <a:pathLst>
                  <a:path w="22580600" h="4775200">
                    <a:moveTo>
                      <a:pt x="622300" y="0"/>
                    </a:moveTo>
                    <a:cubicBezTo>
                      <a:pt x="508000" y="0"/>
                      <a:pt x="406400" y="88900"/>
                      <a:pt x="406400" y="215900"/>
                    </a:cubicBezTo>
                    <a:lnTo>
                      <a:pt x="406400" y="279400"/>
                    </a:lnTo>
                    <a:cubicBezTo>
                      <a:pt x="406400" y="393700"/>
                      <a:pt x="508000" y="495300"/>
                      <a:pt x="622300" y="495300"/>
                    </a:cubicBezTo>
                    <a:cubicBezTo>
                      <a:pt x="736600" y="495300"/>
                      <a:pt x="838200" y="393700"/>
                      <a:pt x="838200" y="279400"/>
                    </a:cubicBezTo>
                    <a:lnTo>
                      <a:pt x="838200" y="215900"/>
                    </a:lnTo>
                    <a:cubicBezTo>
                      <a:pt x="838200" y="88900"/>
                      <a:pt x="736600" y="0"/>
                      <a:pt x="622300" y="0"/>
                    </a:cubicBezTo>
                    <a:moveTo>
                      <a:pt x="406400" y="965200"/>
                    </a:moveTo>
                    <a:cubicBezTo>
                      <a:pt x="406400" y="965200"/>
                      <a:pt x="393700" y="952500"/>
                      <a:pt x="393700" y="965200"/>
                    </a:cubicBezTo>
                    <a:lnTo>
                      <a:pt x="241300" y="1320800"/>
                    </a:lnTo>
                    <a:cubicBezTo>
                      <a:pt x="215900" y="1371600"/>
                      <a:pt x="165100" y="1409700"/>
                      <a:pt x="1016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12700" y="1409700"/>
                      <a:pt x="12700" y="1397000"/>
                    </a:cubicBezTo>
                    <a:cubicBezTo>
                      <a:pt x="0" y="1384300"/>
                      <a:pt x="0" y="1371600"/>
                      <a:pt x="12700" y="1358900"/>
                    </a:cubicBezTo>
                    <a:lnTo>
                      <a:pt x="203200" y="914400"/>
                    </a:lnTo>
                    <a:lnTo>
                      <a:pt x="266700" y="736600"/>
                    </a:lnTo>
                    <a:cubicBezTo>
                      <a:pt x="317500" y="635000"/>
                      <a:pt x="419100" y="558800"/>
                      <a:pt x="533400" y="558800"/>
                    </a:cubicBezTo>
                    <a:lnTo>
                      <a:pt x="711200" y="558800"/>
                    </a:lnTo>
                    <a:cubicBezTo>
                      <a:pt x="825500" y="558800"/>
                      <a:pt x="927100" y="635000"/>
                      <a:pt x="977900" y="736600"/>
                    </a:cubicBezTo>
                    <a:lnTo>
                      <a:pt x="1041400" y="914400"/>
                    </a:lnTo>
                    <a:lnTo>
                      <a:pt x="1231900" y="1358900"/>
                    </a:lnTo>
                    <a:cubicBezTo>
                      <a:pt x="1244600" y="1371600"/>
                      <a:pt x="1244600" y="1384300"/>
                      <a:pt x="1231900" y="1397000"/>
                    </a:cubicBezTo>
                    <a:cubicBezTo>
                      <a:pt x="1231900" y="1409700"/>
                      <a:pt x="1219200" y="1409700"/>
                      <a:pt x="1206500" y="1409700"/>
                    </a:cubicBezTo>
                    <a:lnTo>
                      <a:pt x="1143000" y="1409700"/>
                    </a:lnTo>
                    <a:cubicBezTo>
                      <a:pt x="1079500" y="1409700"/>
                      <a:pt x="1028700" y="1371600"/>
                      <a:pt x="1003300" y="1320800"/>
                    </a:cubicBezTo>
                    <a:lnTo>
                      <a:pt x="850900" y="965200"/>
                    </a:lnTo>
                    <a:cubicBezTo>
                      <a:pt x="850900" y="952500"/>
                      <a:pt x="838200" y="965200"/>
                      <a:pt x="838200" y="965200"/>
                    </a:cubicBezTo>
                    <a:lnTo>
                      <a:pt x="901700" y="1409700"/>
                    </a:lnTo>
                    <a:lnTo>
                      <a:pt x="977900" y="2222500"/>
                    </a:lnTo>
                    <a:cubicBezTo>
                      <a:pt x="977900" y="2235200"/>
                      <a:pt x="965200" y="2235200"/>
                      <a:pt x="965200" y="2247900"/>
                    </a:cubicBezTo>
                    <a:cubicBezTo>
                      <a:pt x="952500" y="2247900"/>
                      <a:pt x="952500" y="2260600"/>
                      <a:pt x="939800" y="2260600"/>
                    </a:cubicBezTo>
                    <a:lnTo>
                      <a:pt x="889000" y="2260600"/>
                    </a:lnTo>
                    <a:cubicBezTo>
                      <a:pt x="812800" y="2260600"/>
                      <a:pt x="749300" y="2209800"/>
                      <a:pt x="749300" y="2133600"/>
                    </a:cubicBezTo>
                    <a:lnTo>
                      <a:pt x="635000" y="1447800"/>
                    </a:lnTo>
                    <a:cubicBezTo>
                      <a:pt x="622300" y="1447800"/>
                      <a:pt x="622300" y="1447800"/>
                      <a:pt x="609600" y="1447800"/>
                    </a:cubicBezTo>
                    <a:lnTo>
                      <a:pt x="495300" y="2133600"/>
                    </a:lnTo>
                    <a:cubicBezTo>
                      <a:pt x="495300" y="2209800"/>
                      <a:pt x="431800" y="2260600"/>
                      <a:pt x="355600" y="2260600"/>
                    </a:cubicBezTo>
                    <a:lnTo>
                      <a:pt x="304800" y="2260600"/>
                    </a:lnTo>
                    <a:cubicBezTo>
                      <a:pt x="292100" y="2260600"/>
                      <a:pt x="292100" y="2247900"/>
                      <a:pt x="279400" y="2247900"/>
                    </a:cubicBezTo>
                    <a:cubicBezTo>
                      <a:pt x="279400" y="2235200"/>
                      <a:pt x="266700" y="2235200"/>
                      <a:pt x="266700" y="2222500"/>
                    </a:cubicBezTo>
                    <a:lnTo>
                      <a:pt x="342900" y="1409700"/>
                    </a:lnTo>
                    <a:lnTo>
                      <a:pt x="406400" y="965200"/>
                    </a:lnTo>
                    <a:moveTo>
                      <a:pt x="2146300" y="0"/>
                    </a:moveTo>
                    <a:cubicBezTo>
                      <a:pt x="2032000" y="0"/>
                      <a:pt x="1930400" y="88900"/>
                      <a:pt x="1930400" y="215900"/>
                    </a:cubicBezTo>
                    <a:lnTo>
                      <a:pt x="1930400" y="279400"/>
                    </a:lnTo>
                    <a:cubicBezTo>
                      <a:pt x="1930400" y="393700"/>
                      <a:pt x="2032000" y="495300"/>
                      <a:pt x="2146300" y="495300"/>
                    </a:cubicBezTo>
                    <a:cubicBezTo>
                      <a:pt x="2260600" y="495300"/>
                      <a:pt x="2362200" y="393700"/>
                      <a:pt x="2362200" y="279400"/>
                    </a:cubicBezTo>
                    <a:lnTo>
                      <a:pt x="2362200" y="215900"/>
                    </a:lnTo>
                    <a:cubicBezTo>
                      <a:pt x="2362200" y="88900"/>
                      <a:pt x="2260600" y="0"/>
                      <a:pt x="2146300" y="0"/>
                    </a:cubicBezTo>
                    <a:moveTo>
                      <a:pt x="1930400" y="965200"/>
                    </a:moveTo>
                    <a:cubicBezTo>
                      <a:pt x="1930400" y="965200"/>
                      <a:pt x="1917700" y="952500"/>
                      <a:pt x="1917700" y="965200"/>
                    </a:cubicBezTo>
                    <a:lnTo>
                      <a:pt x="1765300" y="1320800"/>
                    </a:lnTo>
                    <a:cubicBezTo>
                      <a:pt x="1739900" y="1371600"/>
                      <a:pt x="1689100" y="1409700"/>
                      <a:pt x="1625600" y="1409700"/>
                    </a:cubicBezTo>
                    <a:lnTo>
                      <a:pt x="1562100" y="1409700"/>
                    </a:lnTo>
                    <a:cubicBezTo>
                      <a:pt x="1549400" y="1409700"/>
                      <a:pt x="1536700" y="1409700"/>
                      <a:pt x="1536700" y="1397000"/>
                    </a:cubicBezTo>
                    <a:cubicBezTo>
                      <a:pt x="1524000" y="1384300"/>
                      <a:pt x="1524000" y="1371600"/>
                      <a:pt x="1536700" y="1358900"/>
                    </a:cubicBezTo>
                    <a:lnTo>
                      <a:pt x="1727200" y="914400"/>
                    </a:lnTo>
                    <a:lnTo>
                      <a:pt x="1790700" y="736600"/>
                    </a:lnTo>
                    <a:cubicBezTo>
                      <a:pt x="1841500" y="635000"/>
                      <a:pt x="1943100" y="558800"/>
                      <a:pt x="2057400" y="558800"/>
                    </a:cubicBezTo>
                    <a:lnTo>
                      <a:pt x="2235200" y="558800"/>
                    </a:lnTo>
                    <a:cubicBezTo>
                      <a:pt x="2349500" y="558800"/>
                      <a:pt x="2451100" y="635000"/>
                      <a:pt x="2501900" y="736600"/>
                    </a:cubicBezTo>
                    <a:lnTo>
                      <a:pt x="2565400" y="914400"/>
                    </a:lnTo>
                    <a:lnTo>
                      <a:pt x="2755900" y="1358900"/>
                    </a:lnTo>
                    <a:cubicBezTo>
                      <a:pt x="2768600" y="1371600"/>
                      <a:pt x="2768600" y="1384300"/>
                      <a:pt x="2755900" y="1397000"/>
                    </a:cubicBezTo>
                    <a:cubicBezTo>
                      <a:pt x="2755900" y="1409700"/>
                      <a:pt x="2743200" y="1409700"/>
                      <a:pt x="2730500" y="1409700"/>
                    </a:cubicBezTo>
                    <a:lnTo>
                      <a:pt x="2667000" y="1409700"/>
                    </a:lnTo>
                    <a:cubicBezTo>
                      <a:pt x="2603500" y="1409700"/>
                      <a:pt x="2552700" y="1371600"/>
                      <a:pt x="2527300" y="1320800"/>
                    </a:cubicBezTo>
                    <a:lnTo>
                      <a:pt x="2374900" y="965200"/>
                    </a:lnTo>
                    <a:cubicBezTo>
                      <a:pt x="2374900" y="952500"/>
                      <a:pt x="2362200" y="965200"/>
                      <a:pt x="2362200" y="965200"/>
                    </a:cubicBezTo>
                    <a:lnTo>
                      <a:pt x="2425700" y="1409700"/>
                    </a:lnTo>
                    <a:lnTo>
                      <a:pt x="2501900" y="2222500"/>
                    </a:lnTo>
                    <a:cubicBezTo>
                      <a:pt x="2501900" y="2235200"/>
                      <a:pt x="2489200" y="2235200"/>
                      <a:pt x="2489200" y="2247900"/>
                    </a:cubicBezTo>
                    <a:cubicBezTo>
                      <a:pt x="2476500" y="2247900"/>
                      <a:pt x="2476500" y="2260600"/>
                      <a:pt x="2463800" y="2260600"/>
                    </a:cubicBezTo>
                    <a:lnTo>
                      <a:pt x="2413000" y="2260600"/>
                    </a:lnTo>
                    <a:cubicBezTo>
                      <a:pt x="2336800" y="2260600"/>
                      <a:pt x="2273300" y="2209800"/>
                      <a:pt x="2273300" y="2133600"/>
                    </a:cubicBezTo>
                    <a:lnTo>
                      <a:pt x="2159000" y="1447800"/>
                    </a:lnTo>
                    <a:cubicBezTo>
                      <a:pt x="2146300" y="1447800"/>
                      <a:pt x="2146300" y="1447800"/>
                      <a:pt x="2133600" y="1447800"/>
                    </a:cubicBezTo>
                    <a:lnTo>
                      <a:pt x="2019300" y="2133600"/>
                    </a:lnTo>
                    <a:cubicBezTo>
                      <a:pt x="2019300" y="2209800"/>
                      <a:pt x="1955800" y="2260600"/>
                      <a:pt x="1879600" y="2260600"/>
                    </a:cubicBezTo>
                    <a:lnTo>
                      <a:pt x="1828800" y="2260600"/>
                    </a:lnTo>
                    <a:cubicBezTo>
                      <a:pt x="1816100" y="2260600"/>
                      <a:pt x="1816100" y="2247900"/>
                      <a:pt x="1803400" y="2247900"/>
                    </a:cubicBezTo>
                    <a:cubicBezTo>
                      <a:pt x="1803400" y="2235200"/>
                      <a:pt x="1790700" y="2235200"/>
                      <a:pt x="1790700" y="2222500"/>
                    </a:cubicBezTo>
                    <a:lnTo>
                      <a:pt x="1866900" y="1409700"/>
                    </a:lnTo>
                    <a:lnTo>
                      <a:pt x="1930400" y="965200"/>
                    </a:lnTo>
                    <a:moveTo>
                      <a:pt x="3670300" y="0"/>
                    </a:moveTo>
                    <a:cubicBezTo>
                      <a:pt x="3556000" y="0"/>
                      <a:pt x="3454400" y="88900"/>
                      <a:pt x="3454400" y="215900"/>
                    </a:cubicBezTo>
                    <a:lnTo>
                      <a:pt x="3454400" y="279400"/>
                    </a:lnTo>
                    <a:cubicBezTo>
                      <a:pt x="3454400" y="393700"/>
                      <a:pt x="3556000" y="495300"/>
                      <a:pt x="3670300" y="495300"/>
                    </a:cubicBezTo>
                    <a:cubicBezTo>
                      <a:pt x="3784600" y="495300"/>
                      <a:pt x="3886200" y="393700"/>
                      <a:pt x="3886200" y="279400"/>
                    </a:cubicBezTo>
                    <a:lnTo>
                      <a:pt x="3886200" y="215900"/>
                    </a:lnTo>
                    <a:cubicBezTo>
                      <a:pt x="3886200" y="88900"/>
                      <a:pt x="3784600" y="0"/>
                      <a:pt x="3670300" y="0"/>
                    </a:cubicBezTo>
                    <a:moveTo>
                      <a:pt x="3454400" y="965200"/>
                    </a:moveTo>
                    <a:cubicBezTo>
                      <a:pt x="3454400" y="965200"/>
                      <a:pt x="3441700" y="952500"/>
                      <a:pt x="3441700" y="965200"/>
                    </a:cubicBezTo>
                    <a:lnTo>
                      <a:pt x="3289300" y="1320800"/>
                    </a:lnTo>
                    <a:cubicBezTo>
                      <a:pt x="3263900" y="1371600"/>
                      <a:pt x="3213100" y="1409700"/>
                      <a:pt x="3149600" y="1409700"/>
                    </a:cubicBezTo>
                    <a:lnTo>
                      <a:pt x="3086100" y="1409700"/>
                    </a:lnTo>
                    <a:cubicBezTo>
                      <a:pt x="3073400" y="1409700"/>
                      <a:pt x="3060700" y="1409700"/>
                      <a:pt x="3060700" y="1397000"/>
                    </a:cubicBezTo>
                    <a:cubicBezTo>
                      <a:pt x="3048000" y="1384300"/>
                      <a:pt x="3048000" y="1371600"/>
                      <a:pt x="3060700" y="1358900"/>
                    </a:cubicBezTo>
                    <a:lnTo>
                      <a:pt x="3251200" y="914400"/>
                    </a:lnTo>
                    <a:lnTo>
                      <a:pt x="3314700" y="736600"/>
                    </a:lnTo>
                    <a:cubicBezTo>
                      <a:pt x="3365500" y="635000"/>
                      <a:pt x="3467100" y="558800"/>
                      <a:pt x="3581400" y="558800"/>
                    </a:cubicBezTo>
                    <a:lnTo>
                      <a:pt x="3759200" y="558800"/>
                    </a:lnTo>
                    <a:cubicBezTo>
                      <a:pt x="3873500" y="558800"/>
                      <a:pt x="3975100" y="635000"/>
                      <a:pt x="4025900" y="736600"/>
                    </a:cubicBezTo>
                    <a:lnTo>
                      <a:pt x="4089400" y="914400"/>
                    </a:lnTo>
                    <a:lnTo>
                      <a:pt x="4279900" y="1358900"/>
                    </a:lnTo>
                    <a:cubicBezTo>
                      <a:pt x="4292600" y="1371600"/>
                      <a:pt x="4292600" y="1384300"/>
                      <a:pt x="4279900" y="1397000"/>
                    </a:cubicBezTo>
                    <a:cubicBezTo>
                      <a:pt x="4279900" y="1409700"/>
                      <a:pt x="4267200" y="1409700"/>
                      <a:pt x="4254500" y="1409700"/>
                    </a:cubicBezTo>
                    <a:lnTo>
                      <a:pt x="4191000" y="1409700"/>
                    </a:lnTo>
                    <a:cubicBezTo>
                      <a:pt x="4127500" y="1409700"/>
                      <a:pt x="4076700" y="1371600"/>
                      <a:pt x="4051300" y="1320800"/>
                    </a:cubicBezTo>
                    <a:lnTo>
                      <a:pt x="3898900" y="965200"/>
                    </a:lnTo>
                    <a:cubicBezTo>
                      <a:pt x="3898900" y="952500"/>
                      <a:pt x="3886200" y="965200"/>
                      <a:pt x="3886200" y="965200"/>
                    </a:cubicBezTo>
                    <a:lnTo>
                      <a:pt x="3949700" y="1409700"/>
                    </a:lnTo>
                    <a:lnTo>
                      <a:pt x="4025900" y="2222500"/>
                    </a:lnTo>
                    <a:cubicBezTo>
                      <a:pt x="4025900" y="2235200"/>
                      <a:pt x="4013200" y="2235200"/>
                      <a:pt x="4013200" y="2247900"/>
                    </a:cubicBezTo>
                    <a:cubicBezTo>
                      <a:pt x="4000500" y="2247900"/>
                      <a:pt x="4000500" y="2260600"/>
                      <a:pt x="3987800" y="2260600"/>
                    </a:cubicBezTo>
                    <a:lnTo>
                      <a:pt x="3937000" y="2260600"/>
                    </a:lnTo>
                    <a:cubicBezTo>
                      <a:pt x="3860800" y="2260600"/>
                      <a:pt x="3797300" y="2209800"/>
                      <a:pt x="3797300" y="2133600"/>
                    </a:cubicBezTo>
                    <a:lnTo>
                      <a:pt x="3683000" y="1447800"/>
                    </a:lnTo>
                    <a:cubicBezTo>
                      <a:pt x="3670300" y="1447800"/>
                      <a:pt x="3670300" y="1447800"/>
                      <a:pt x="3657600" y="1447800"/>
                    </a:cubicBezTo>
                    <a:lnTo>
                      <a:pt x="3543300" y="2133600"/>
                    </a:lnTo>
                    <a:cubicBezTo>
                      <a:pt x="3543300" y="2209800"/>
                      <a:pt x="3479800" y="2260600"/>
                      <a:pt x="3403600" y="2260600"/>
                    </a:cubicBezTo>
                    <a:lnTo>
                      <a:pt x="3352800" y="2260600"/>
                    </a:lnTo>
                    <a:cubicBezTo>
                      <a:pt x="3340100" y="2260600"/>
                      <a:pt x="3340100" y="2247900"/>
                      <a:pt x="3327400" y="2247900"/>
                    </a:cubicBezTo>
                    <a:cubicBezTo>
                      <a:pt x="3327400" y="2235200"/>
                      <a:pt x="3314700" y="2235200"/>
                      <a:pt x="3314700" y="2222500"/>
                    </a:cubicBezTo>
                    <a:lnTo>
                      <a:pt x="3390900" y="1409700"/>
                    </a:lnTo>
                    <a:lnTo>
                      <a:pt x="3454400" y="965200"/>
                    </a:lnTo>
                    <a:moveTo>
                      <a:pt x="5194300" y="0"/>
                    </a:moveTo>
                    <a:cubicBezTo>
                      <a:pt x="5080000" y="0"/>
                      <a:pt x="4978400" y="88900"/>
                      <a:pt x="4978400" y="215900"/>
                    </a:cubicBezTo>
                    <a:lnTo>
                      <a:pt x="4978400" y="279400"/>
                    </a:lnTo>
                    <a:cubicBezTo>
                      <a:pt x="4978400" y="393700"/>
                      <a:pt x="5080000" y="495300"/>
                      <a:pt x="5194300" y="495300"/>
                    </a:cubicBezTo>
                    <a:cubicBezTo>
                      <a:pt x="5308600" y="495300"/>
                      <a:pt x="5410200" y="393700"/>
                      <a:pt x="5410200" y="279400"/>
                    </a:cubicBezTo>
                    <a:lnTo>
                      <a:pt x="5410200" y="215900"/>
                    </a:lnTo>
                    <a:cubicBezTo>
                      <a:pt x="5410200" y="88900"/>
                      <a:pt x="5308600" y="0"/>
                      <a:pt x="5194300" y="0"/>
                    </a:cubicBezTo>
                    <a:moveTo>
                      <a:pt x="4978400" y="965200"/>
                    </a:moveTo>
                    <a:cubicBezTo>
                      <a:pt x="4978400" y="965200"/>
                      <a:pt x="4965700" y="952500"/>
                      <a:pt x="4965700" y="965200"/>
                    </a:cubicBezTo>
                    <a:lnTo>
                      <a:pt x="4813300" y="1320800"/>
                    </a:lnTo>
                    <a:cubicBezTo>
                      <a:pt x="4787900" y="1371600"/>
                      <a:pt x="4737100" y="1409700"/>
                      <a:pt x="4673600" y="1409700"/>
                    </a:cubicBezTo>
                    <a:lnTo>
                      <a:pt x="4610100" y="1409700"/>
                    </a:lnTo>
                    <a:cubicBezTo>
                      <a:pt x="4597400" y="1409700"/>
                      <a:pt x="4584700" y="1409700"/>
                      <a:pt x="4584700" y="1397000"/>
                    </a:cubicBezTo>
                    <a:cubicBezTo>
                      <a:pt x="4572000" y="1384300"/>
                      <a:pt x="4572000" y="1371600"/>
                      <a:pt x="4584700" y="1358900"/>
                    </a:cubicBezTo>
                    <a:lnTo>
                      <a:pt x="4775200" y="914400"/>
                    </a:lnTo>
                    <a:lnTo>
                      <a:pt x="4838700" y="736600"/>
                    </a:lnTo>
                    <a:cubicBezTo>
                      <a:pt x="4889500" y="635000"/>
                      <a:pt x="4991100" y="558800"/>
                      <a:pt x="5105400" y="558800"/>
                    </a:cubicBezTo>
                    <a:lnTo>
                      <a:pt x="5283200" y="558800"/>
                    </a:lnTo>
                    <a:cubicBezTo>
                      <a:pt x="5397500" y="558800"/>
                      <a:pt x="5499100" y="635000"/>
                      <a:pt x="5549900" y="736600"/>
                    </a:cubicBezTo>
                    <a:lnTo>
                      <a:pt x="5613400" y="914400"/>
                    </a:lnTo>
                    <a:lnTo>
                      <a:pt x="5803900" y="1358900"/>
                    </a:lnTo>
                    <a:cubicBezTo>
                      <a:pt x="5816600" y="1371600"/>
                      <a:pt x="5816600" y="1384300"/>
                      <a:pt x="5803900" y="1397000"/>
                    </a:cubicBezTo>
                    <a:cubicBezTo>
                      <a:pt x="5803900" y="1409700"/>
                      <a:pt x="5791200" y="1409700"/>
                      <a:pt x="5778500" y="1409700"/>
                    </a:cubicBezTo>
                    <a:lnTo>
                      <a:pt x="5715000" y="1409700"/>
                    </a:lnTo>
                    <a:cubicBezTo>
                      <a:pt x="5651500" y="1409700"/>
                      <a:pt x="5600700" y="1371600"/>
                      <a:pt x="5575300" y="1320800"/>
                    </a:cubicBezTo>
                    <a:lnTo>
                      <a:pt x="5422900" y="965200"/>
                    </a:lnTo>
                    <a:cubicBezTo>
                      <a:pt x="5422900" y="952500"/>
                      <a:pt x="5410200" y="965200"/>
                      <a:pt x="5410200" y="965200"/>
                    </a:cubicBezTo>
                    <a:lnTo>
                      <a:pt x="5473700" y="1409700"/>
                    </a:lnTo>
                    <a:lnTo>
                      <a:pt x="5549900" y="2222500"/>
                    </a:lnTo>
                    <a:cubicBezTo>
                      <a:pt x="5549900" y="2235200"/>
                      <a:pt x="5537200" y="2235200"/>
                      <a:pt x="5537200" y="2247900"/>
                    </a:cubicBezTo>
                    <a:cubicBezTo>
                      <a:pt x="5524500" y="2247900"/>
                      <a:pt x="5524500" y="2260600"/>
                      <a:pt x="5511800" y="2260600"/>
                    </a:cubicBezTo>
                    <a:lnTo>
                      <a:pt x="5461000" y="2260600"/>
                    </a:lnTo>
                    <a:cubicBezTo>
                      <a:pt x="5384800" y="2260600"/>
                      <a:pt x="5321300" y="2209800"/>
                      <a:pt x="5321300" y="2133600"/>
                    </a:cubicBezTo>
                    <a:lnTo>
                      <a:pt x="5207000" y="1447800"/>
                    </a:lnTo>
                    <a:cubicBezTo>
                      <a:pt x="5194300" y="1447800"/>
                      <a:pt x="5194300" y="1447800"/>
                      <a:pt x="5181600" y="1447800"/>
                    </a:cubicBezTo>
                    <a:lnTo>
                      <a:pt x="5067300" y="2133600"/>
                    </a:lnTo>
                    <a:cubicBezTo>
                      <a:pt x="5067300" y="2209800"/>
                      <a:pt x="5003800" y="2260600"/>
                      <a:pt x="4927600" y="2260600"/>
                    </a:cubicBezTo>
                    <a:lnTo>
                      <a:pt x="4876800" y="2260600"/>
                    </a:lnTo>
                    <a:cubicBezTo>
                      <a:pt x="4864100" y="2260600"/>
                      <a:pt x="4864100" y="2247900"/>
                      <a:pt x="4851400" y="2247900"/>
                    </a:cubicBezTo>
                    <a:cubicBezTo>
                      <a:pt x="4851400" y="2235200"/>
                      <a:pt x="4838700" y="2235200"/>
                      <a:pt x="4838700" y="2222500"/>
                    </a:cubicBezTo>
                    <a:lnTo>
                      <a:pt x="4914900" y="1409700"/>
                    </a:lnTo>
                    <a:lnTo>
                      <a:pt x="4978400" y="965200"/>
                    </a:lnTo>
                    <a:moveTo>
                      <a:pt x="6718300" y="0"/>
                    </a:moveTo>
                    <a:cubicBezTo>
                      <a:pt x="6604000" y="0"/>
                      <a:pt x="6502400" y="88900"/>
                      <a:pt x="6502400" y="215900"/>
                    </a:cubicBezTo>
                    <a:lnTo>
                      <a:pt x="6502400" y="279400"/>
                    </a:lnTo>
                    <a:cubicBezTo>
                      <a:pt x="6502400" y="393700"/>
                      <a:pt x="6604000" y="495300"/>
                      <a:pt x="6718300" y="495300"/>
                    </a:cubicBezTo>
                    <a:cubicBezTo>
                      <a:pt x="6832600" y="495300"/>
                      <a:pt x="6934200" y="393700"/>
                      <a:pt x="6934200" y="279400"/>
                    </a:cubicBezTo>
                    <a:lnTo>
                      <a:pt x="6934200" y="215900"/>
                    </a:lnTo>
                    <a:cubicBezTo>
                      <a:pt x="6934200" y="88900"/>
                      <a:pt x="6832600" y="0"/>
                      <a:pt x="6718300" y="0"/>
                    </a:cubicBezTo>
                    <a:moveTo>
                      <a:pt x="6502400" y="965200"/>
                    </a:moveTo>
                    <a:cubicBezTo>
                      <a:pt x="6502400" y="965200"/>
                      <a:pt x="6489700" y="952500"/>
                      <a:pt x="6489700" y="965200"/>
                    </a:cubicBezTo>
                    <a:lnTo>
                      <a:pt x="6337300" y="1320800"/>
                    </a:lnTo>
                    <a:cubicBezTo>
                      <a:pt x="6311900" y="1371600"/>
                      <a:pt x="6261100" y="1409700"/>
                      <a:pt x="6197600" y="1409700"/>
                    </a:cubicBezTo>
                    <a:lnTo>
                      <a:pt x="6134100" y="1409700"/>
                    </a:lnTo>
                    <a:cubicBezTo>
                      <a:pt x="6121400" y="1409700"/>
                      <a:pt x="6108700" y="1409700"/>
                      <a:pt x="6108700" y="1397000"/>
                    </a:cubicBezTo>
                    <a:cubicBezTo>
                      <a:pt x="6096000" y="1384300"/>
                      <a:pt x="6096000" y="1371600"/>
                      <a:pt x="6108700" y="1358900"/>
                    </a:cubicBezTo>
                    <a:lnTo>
                      <a:pt x="6299200" y="914400"/>
                    </a:lnTo>
                    <a:lnTo>
                      <a:pt x="6362700" y="736600"/>
                    </a:lnTo>
                    <a:cubicBezTo>
                      <a:pt x="6413500" y="635000"/>
                      <a:pt x="6515100" y="558800"/>
                      <a:pt x="6629400" y="558800"/>
                    </a:cubicBezTo>
                    <a:lnTo>
                      <a:pt x="6807200" y="558800"/>
                    </a:lnTo>
                    <a:cubicBezTo>
                      <a:pt x="6921500" y="558800"/>
                      <a:pt x="7023100" y="635000"/>
                      <a:pt x="7073900" y="736600"/>
                    </a:cubicBezTo>
                    <a:lnTo>
                      <a:pt x="7137400" y="914400"/>
                    </a:lnTo>
                    <a:lnTo>
                      <a:pt x="7327900" y="1358900"/>
                    </a:lnTo>
                    <a:cubicBezTo>
                      <a:pt x="7340600" y="1371600"/>
                      <a:pt x="7340600" y="1384300"/>
                      <a:pt x="7327900" y="1397000"/>
                    </a:cubicBezTo>
                    <a:cubicBezTo>
                      <a:pt x="7327900" y="1409700"/>
                      <a:pt x="7315200" y="1409700"/>
                      <a:pt x="7302500" y="1409700"/>
                    </a:cubicBezTo>
                    <a:lnTo>
                      <a:pt x="7239000" y="1409700"/>
                    </a:lnTo>
                    <a:cubicBezTo>
                      <a:pt x="7175500" y="1409700"/>
                      <a:pt x="7124700" y="1371600"/>
                      <a:pt x="7099300" y="1320800"/>
                    </a:cubicBezTo>
                    <a:lnTo>
                      <a:pt x="6946900" y="965200"/>
                    </a:lnTo>
                    <a:cubicBezTo>
                      <a:pt x="6946900" y="952500"/>
                      <a:pt x="6934200" y="965200"/>
                      <a:pt x="6934200" y="965200"/>
                    </a:cubicBezTo>
                    <a:lnTo>
                      <a:pt x="6997700" y="1409700"/>
                    </a:lnTo>
                    <a:lnTo>
                      <a:pt x="7073900" y="2222500"/>
                    </a:lnTo>
                    <a:cubicBezTo>
                      <a:pt x="7073900" y="2235200"/>
                      <a:pt x="7061200" y="2235200"/>
                      <a:pt x="7061200" y="2247900"/>
                    </a:cubicBezTo>
                    <a:cubicBezTo>
                      <a:pt x="7048500" y="2247900"/>
                      <a:pt x="7048500" y="2260600"/>
                      <a:pt x="7035800" y="2260600"/>
                    </a:cubicBezTo>
                    <a:lnTo>
                      <a:pt x="6985000" y="2260600"/>
                    </a:lnTo>
                    <a:cubicBezTo>
                      <a:pt x="6908800" y="2260600"/>
                      <a:pt x="6845300" y="2209800"/>
                      <a:pt x="6845300" y="2133600"/>
                    </a:cubicBezTo>
                    <a:lnTo>
                      <a:pt x="6731000" y="1447800"/>
                    </a:lnTo>
                    <a:cubicBezTo>
                      <a:pt x="6718300" y="1447800"/>
                      <a:pt x="6718300" y="1447800"/>
                      <a:pt x="6705600" y="1447800"/>
                    </a:cubicBezTo>
                    <a:lnTo>
                      <a:pt x="6591300" y="2133600"/>
                    </a:lnTo>
                    <a:cubicBezTo>
                      <a:pt x="6591300" y="2209800"/>
                      <a:pt x="6527800" y="2260600"/>
                      <a:pt x="6451600" y="2260600"/>
                    </a:cubicBezTo>
                    <a:lnTo>
                      <a:pt x="6400800" y="2260600"/>
                    </a:lnTo>
                    <a:cubicBezTo>
                      <a:pt x="6388100" y="2260600"/>
                      <a:pt x="6388100" y="2247900"/>
                      <a:pt x="6375400" y="2247900"/>
                    </a:cubicBezTo>
                    <a:cubicBezTo>
                      <a:pt x="6375400" y="2235200"/>
                      <a:pt x="6362700" y="2235200"/>
                      <a:pt x="6362700" y="2222500"/>
                    </a:cubicBezTo>
                    <a:lnTo>
                      <a:pt x="6438900" y="1409700"/>
                    </a:lnTo>
                    <a:lnTo>
                      <a:pt x="6502400" y="965200"/>
                    </a:lnTo>
                    <a:moveTo>
                      <a:pt x="8242300" y="0"/>
                    </a:moveTo>
                    <a:cubicBezTo>
                      <a:pt x="8128000" y="0"/>
                      <a:pt x="8026400" y="88900"/>
                      <a:pt x="8026400" y="215900"/>
                    </a:cubicBezTo>
                    <a:lnTo>
                      <a:pt x="8026400" y="279400"/>
                    </a:lnTo>
                    <a:cubicBezTo>
                      <a:pt x="8026400" y="393700"/>
                      <a:pt x="8128000" y="495300"/>
                      <a:pt x="8242300" y="495300"/>
                    </a:cubicBezTo>
                    <a:cubicBezTo>
                      <a:pt x="8356600" y="495300"/>
                      <a:pt x="8458200" y="393700"/>
                      <a:pt x="8458200" y="279400"/>
                    </a:cubicBezTo>
                    <a:lnTo>
                      <a:pt x="8458200" y="215900"/>
                    </a:lnTo>
                    <a:cubicBezTo>
                      <a:pt x="8458200" y="88900"/>
                      <a:pt x="8356600" y="0"/>
                      <a:pt x="8242300" y="0"/>
                    </a:cubicBezTo>
                    <a:moveTo>
                      <a:pt x="8026400" y="965200"/>
                    </a:moveTo>
                    <a:cubicBezTo>
                      <a:pt x="8026400" y="965200"/>
                      <a:pt x="8013700" y="952500"/>
                      <a:pt x="8013700" y="965200"/>
                    </a:cubicBezTo>
                    <a:lnTo>
                      <a:pt x="7861300" y="1320800"/>
                    </a:lnTo>
                    <a:cubicBezTo>
                      <a:pt x="7835900" y="1371600"/>
                      <a:pt x="7785100" y="1409700"/>
                      <a:pt x="7721600" y="1409700"/>
                    </a:cubicBezTo>
                    <a:lnTo>
                      <a:pt x="7658100" y="1409700"/>
                    </a:lnTo>
                    <a:cubicBezTo>
                      <a:pt x="7645400" y="1409700"/>
                      <a:pt x="7632700" y="1409700"/>
                      <a:pt x="7632700" y="1397000"/>
                    </a:cubicBezTo>
                    <a:cubicBezTo>
                      <a:pt x="7620000" y="1384300"/>
                      <a:pt x="7620000" y="1371600"/>
                      <a:pt x="7632700" y="1358900"/>
                    </a:cubicBezTo>
                    <a:lnTo>
                      <a:pt x="7823200" y="914400"/>
                    </a:lnTo>
                    <a:lnTo>
                      <a:pt x="7886700" y="736600"/>
                    </a:lnTo>
                    <a:cubicBezTo>
                      <a:pt x="7937500" y="635000"/>
                      <a:pt x="8039100" y="558800"/>
                      <a:pt x="8153400" y="558800"/>
                    </a:cubicBezTo>
                    <a:lnTo>
                      <a:pt x="8331200" y="558800"/>
                    </a:lnTo>
                    <a:cubicBezTo>
                      <a:pt x="8445500" y="558800"/>
                      <a:pt x="8547100" y="635000"/>
                      <a:pt x="8597900" y="736600"/>
                    </a:cubicBezTo>
                    <a:lnTo>
                      <a:pt x="8661400" y="914400"/>
                    </a:lnTo>
                    <a:lnTo>
                      <a:pt x="8851900" y="1358900"/>
                    </a:lnTo>
                    <a:cubicBezTo>
                      <a:pt x="8864600" y="1371600"/>
                      <a:pt x="8864600" y="1384300"/>
                      <a:pt x="8851900" y="1397000"/>
                    </a:cubicBezTo>
                    <a:cubicBezTo>
                      <a:pt x="8851900" y="1409700"/>
                      <a:pt x="8839200" y="1409700"/>
                      <a:pt x="8826500" y="1409700"/>
                    </a:cubicBezTo>
                    <a:lnTo>
                      <a:pt x="8763000" y="1409700"/>
                    </a:lnTo>
                    <a:cubicBezTo>
                      <a:pt x="8699500" y="1409700"/>
                      <a:pt x="8648700" y="1371600"/>
                      <a:pt x="8623300" y="1320800"/>
                    </a:cubicBezTo>
                    <a:lnTo>
                      <a:pt x="8470900" y="965200"/>
                    </a:lnTo>
                    <a:cubicBezTo>
                      <a:pt x="8470900" y="952500"/>
                      <a:pt x="8458200" y="965200"/>
                      <a:pt x="8458200" y="965200"/>
                    </a:cubicBezTo>
                    <a:lnTo>
                      <a:pt x="8521700" y="1409700"/>
                    </a:lnTo>
                    <a:lnTo>
                      <a:pt x="8597900" y="2222500"/>
                    </a:lnTo>
                    <a:cubicBezTo>
                      <a:pt x="8597900" y="2235200"/>
                      <a:pt x="8585200" y="2235200"/>
                      <a:pt x="8585200" y="2247900"/>
                    </a:cubicBezTo>
                    <a:cubicBezTo>
                      <a:pt x="8572500" y="2247900"/>
                      <a:pt x="8572500" y="2260600"/>
                      <a:pt x="8559800" y="2260600"/>
                    </a:cubicBezTo>
                    <a:lnTo>
                      <a:pt x="8509000" y="2260600"/>
                    </a:lnTo>
                    <a:cubicBezTo>
                      <a:pt x="8432800" y="2260600"/>
                      <a:pt x="8369300" y="2209800"/>
                      <a:pt x="8369300" y="2133600"/>
                    </a:cubicBezTo>
                    <a:lnTo>
                      <a:pt x="8255000" y="1447800"/>
                    </a:lnTo>
                    <a:cubicBezTo>
                      <a:pt x="8242300" y="1447800"/>
                      <a:pt x="8242300" y="1447800"/>
                      <a:pt x="8229600" y="1447800"/>
                    </a:cubicBezTo>
                    <a:lnTo>
                      <a:pt x="8115300" y="2133600"/>
                    </a:lnTo>
                    <a:cubicBezTo>
                      <a:pt x="8115300" y="2209800"/>
                      <a:pt x="8051800" y="2260600"/>
                      <a:pt x="7975600" y="2260600"/>
                    </a:cubicBezTo>
                    <a:lnTo>
                      <a:pt x="7924800" y="2260600"/>
                    </a:lnTo>
                    <a:cubicBezTo>
                      <a:pt x="7912100" y="2260600"/>
                      <a:pt x="7912100" y="2247900"/>
                      <a:pt x="7899400" y="2247900"/>
                    </a:cubicBezTo>
                    <a:cubicBezTo>
                      <a:pt x="7899400" y="2235200"/>
                      <a:pt x="7886700" y="2235200"/>
                      <a:pt x="7886700" y="2222500"/>
                    </a:cubicBezTo>
                    <a:lnTo>
                      <a:pt x="7962900" y="1409700"/>
                    </a:lnTo>
                    <a:lnTo>
                      <a:pt x="8026400" y="965200"/>
                    </a:lnTo>
                    <a:moveTo>
                      <a:pt x="9766300" y="0"/>
                    </a:moveTo>
                    <a:cubicBezTo>
                      <a:pt x="9652000" y="0"/>
                      <a:pt x="9550400" y="88900"/>
                      <a:pt x="9550400" y="215900"/>
                    </a:cubicBezTo>
                    <a:lnTo>
                      <a:pt x="9550400" y="279400"/>
                    </a:lnTo>
                    <a:cubicBezTo>
                      <a:pt x="9550400" y="393700"/>
                      <a:pt x="9652000" y="495300"/>
                      <a:pt x="9766300" y="495300"/>
                    </a:cubicBezTo>
                    <a:cubicBezTo>
                      <a:pt x="9880600" y="495300"/>
                      <a:pt x="9982200" y="393700"/>
                      <a:pt x="9982200" y="279400"/>
                    </a:cubicBezTo>
                    <a:lnTo>
                      <a:pt x="9982200" y="215900"/>
                    </a:lnTo>
                    <a:cubicBezTo>
                      <a:pt x="9982200" y="88900"/>
                      <a:pt x="9880600" y="0"/>
                      <a:pt x="9766300" y="0"/>
                    </a:cubicBezTo>
                    <a:moveTo>
                      <a:pt x="9550400" y="965200"/>
                    </a:moveTo>
                    <a:cubicBezTo>
                      <a:pt x="9550400" y="965200"/>
                      <a:pt x="9537700" y="952500"/>
                      <a:pt x="9537700" y="965200"/>
                    </a:cubicBezTo>
                    <a:lnTo>
                      <a:pt x="9385300" y="1320800"/>
                    </a:lnTo>
                    <a:cubicBezTo>
                      <a:pt x="9359900" y="1371600"/>
                      <a:pt x="9309100" y="1409700"/>
                      <a:pt x="9245600" y="1409700"/>
                    </a:cubicBezTo>
                    <a:lnTo>
                      <a:pt x="9182100" y="1409700"/>
                    </a:lnTo>
                    <a:cubicBezTo>
                      <a:pt x="9169400" y="1409700"/>
                      <a:pt x="9156700" y="1409700"/>
                      <a:pt x="9156700" y="1397000"/>
                    </a:cubicBezTo>
                    <a:cubicBezTo>
                      <a:pt x="9144000" y="1384300"/>
                      <a:pt x="9144000" y="1371600"/>
                      <a:pt x="9156700" y="1358900"/>
                    </a:cubicBezTo>
                    <a:lnTo>
                      <a:pt x="9347200" y="914400"/>
                    </a:lnTo>
                    <a:lnTo>
                      <a:pt x="9410700" y="736600"/>
                    </a:lnTo>
                    <a:cubicBezTo>
                      <a:pt x="9461500" y="635000"/>
                      <a:pt x="9563100" y="558800"/>
                      <a:pt x="9677400" y="558800"/>
                    </a:cubicBezTo>
                    <a:lnTo>
                      <a:pt x="9855200" y="558800"/>
                    </a:lnTo>
                    <a:cubicBezTo>
                      <a:pt x="9969500" y="558800"/>
                      <a:pt x="10071100" y="635000"/>
                      <a:pt x="10121900" y="736600"/>
                    </a:cubicBezTo>
                    <a:lnTo>
                      <a:pt x="10185400" y="914400"/>
                    </a:lnTo>
                    <a:lnTo>
                      <a:pt x="10375900" y="1358900"/>
                    </a:lnTo>
                    <a:cubicBezTo>
                      <a:pt x="10388600" y="1371600"/>
                      <a:pt x="10388600" y="1384300"/>
                      <a:pt x="10375900" y="1397000"/>
                    </a:cubicBezTo>
                    <a:cubicBezTo>
                      <a:pt x="10375900" y="1409700"/>
                      <a:pt x="10363200" y="1409700"/>
                      <a:pt x="10350500" y="1409700"/>
                    </a:cubicBezTo>
                    <a:lnTo>
                      <a:pt x="10287000" y="1409700"/>
                    </a:lnTo>
                    <a:cubicBezTo>
                      <a:pt x="10223500" y="1409700"/>
                      <a:pt x="10172700" y="1371600"/>
                      <a:pt x="10147300" y="1320800"/>
                    </a:cubicBezTo>
                    <a:lnTo>
                      <a:pt x="9994900" y="965200"/>
                    </a:lnTo>
                    <a:cubicBezTo>
                      <a:pt x="9994900" y="952500"/>
                      <a:pt x="9982200" y="965200"/>
                      <a:pt x="9982200" y="965200"/>
                    </a:cubicBezTo>
                    <a:lnTo>
                      <a:pt x="10045700" y="1409700"/>
                    </a:lnTo>
                    <a:lnTo>
                      <a:pt x="10121900" y="2222500"/>
                    </a:lnTo>
                    <a:cubicBezTo>
                      <a:pt x="10121900" y="2235200"/>
                      <a:pt x="10109200" y="2235200"/>
                      <a:pt x="10109200" y="2247900"/>
                    </a:cubicBezTo>
                    <a:cubicBezTo>
                      <a:pt x="10096500" y="2247900"/>
                      <a:pt x="10096500" y="2260600"/>
                      <a:pt x="10083800" y="2260600"/>
                    </a:cubicBezTo>
                    <a:lnTo>
                      <a:pt x="10033000" y="2260600"/>
                    </a:lnTo>
                    <a:cubicBezTo>
                      <a:pt x="9956800" y="2260600"/>
                      <a:pt x="9893300" y="2209800"/>
                      <a:pt x="9893300" y="2133600"/>
                    </a:cubicBezTo>
                    <a:lnTo>
                      <a:pt x="9779000" y="1447800"/>
                    </a:lnTo>
                    <a:cubicBezTo>
                      <a:pt x="9766300" y="1447800"/>
                      <a:pt x="9766300" y="1447800"/>
                      <a:pt x="9753600" y="1447800"/>
                    </a:cubicBezTo>
                    <a:lnTo>
                      <a:pt x="9639300" y="2133600"/>
                    </a:lnTo>
                    <a:cubicBezTo>
                      <a:pt x="9639300" y="2209800"/>
                      <a:pt x="9575800" y="2260600"/>
                      <a:pt x="9499600" y="2260600"/>
                    </a:cubicBezTo>
                    <a:lnTo>
                      <a:pt x="9448800" y="2260600"/>
                    </a:lnTo>
                    <a:cubicBezTo>
                      <a:pt x="9436100" y="2260600"/>
                      <a:pt x="9436100" y="2247900"/>
                      <a:pt x="9423400" y="2247900"/>
                    </a:cubicBezTo>
                    <a:cubicBezTo>
                      <a:pt x="9423400" y="2235200"/>
                      <a:pt x="9410700" y="2235200"/>
                      <a:pt x="9410700" y="2222500"/>
                    </a:cubicBezTo>
                    <a:lnTo>
                      <a:pt x="9486900" y="1409700"/>
                    </a:lnTo>
                    <a:lnTo>
                      <a:pt x="9550400" y="965200"/>
                    </a:lnTo>
                    <a:moveTo>
                      <a:pt x="11290300" y="0"/>
                    </a:moveTo>
                    <a:cubicBezTo>
                      <a:pt x="11176000" y="0"/>
                      <a:pt x="11074400" y="88900"/>
                      <a:pt x="11074400" y="215900"/>
                    </a:cubicBezTo>
                    <a:lnTo>
                      <a:pt x="11074400" y="279400"/>
                    </a:lnTo>
                    <a:cubicBezTo>
                      <a:pt x="11074400" y="393700"/>
                      <a:pt x="11176000" y="495300"/>
                      <a:pt x="11290300" y="495300"/>
                    </a:cubicBezTo>
                    <a:cubicBezTo>
                      <a:pt x="11404600" y="495300"/>
                      <a:pt x="11506200" y="393700"/>
                      <a:pt x="11506200" y="279400"/>
                    </a:cubicBezTo>
                    <a:lnTo>
                      <a:pt x="11506200" y="215900"/>
                    </a:lnTo>
                    <a:cubicBezTo>
                      <a:pt x="11506200" y="88900"/>
                      <a:pt x="11404600" y="0"/>
                      <a:pt x="11290300" y="0"/>
                    </a:cubicBezTo>
                    <a:moveTo>
                      <a:pt x="11074400" y="965200"/>
                    </a:moveTo>
                    <a:cubicBezTo>
                      <a:pt x="11074400" y="965200"/>
                      <a:pt x="11061700" y="952500"/>
                      <a:pt x="11061700" y="965200"/>
                    </a:cubicBezTo>
                    <a:lnTo>
                      <a:pt x="10909300" y="1320800"/>
                    </a:lnTo>
                    <a:cubicBezTo>
                      <a:pt x="10883900" y="1371600"/>
                      <a:pt x="10833100" y="1409700"/>
                      <a:pt x="10769600" y="1409700"/>
                    </a:cubicBezTo>
                    <a:lnTo>
                      <a:pt x="10706100" y="1409700"/>
                    </a:lnTo>
                    <a:cubicBezTo>
                      <a:pt x="10693400" y="1409700"/>
                      <a:pt x="10680700" y="1409700"/>
                      <a:pt x="10680700" y="1397000"/>
                    </a:cubicBezTo>
                    <a:cubicBezTo>
                      <a:pt x="10668000" y="1384300"/>
                      <a:pt x="10668000" y="1371600"/>
                      <a:pt x="10680700" y="1358900"/>
                    </a:cubicBezTo>
                    <a:lnTo>
                      <a:pt x="10871200" y="914400"/>
                    </a:lnTo>
                    <a:lnTo>
                      <a:pt x="10934700" y="736600"/>
                    </a:lnTo>
                    <a:cubicBezTo>
                      <a:pt x="10985500" y="635000"/>
                      <a:pt x="11087100" y="558800"/>
                      <a:pt x="11201400" y="558800"/>
                    </a:cubicBezTo>
                    <a:lnTo>
                      <a:pt x="11379200" y="558800"/>
                    </a:lnTo>
                    <a:cubicBezTo>
                      <a:pt x="11493500" y="558800"/>
                      <a:pt x="11595100" y="635000"/>
                      <a:pt x="11645900" y="736600"/>
                    </a:cubicBezTo>
                    <a:lnTo>
                      <a:pt x="11709400" y="914400"/>
                    </a:lnTo>
                    <a:lnTo>
                      <a:pt x="11899900" y="1358900"/>
                    </a:lnTo>
                    <a:cubicBezTo>
                      <a:pt x="11912600" y="1371600"/>
                      <a:pt x="11912600" y="1384300"/>
                      <a:pt x="11899900" y="1397000"/>
                    </a:cubicBezTo>
                    <a:cubicBezTo>
                      <a:pt x="11899900" y="1409700"/>
                      <a:pt x="11887200" y="1409700"/>
                      <a:pt x="11874500" y="1409700"/>
                    </a:cubicBezTo>
                    <a:lnTo>
                      <a:pt x="11811000" y="1409700"/>
                    </a:lnTo>
                    <a:cubicBezTo>
                      <a:pt x="11747500" y="1409700"/>
                      <a:pt x="11696700" y="1371600"/>
                      <a:pt x="11671300" y="1320800"/>
                    </a:cubicBezTo>
                    <a:lnTo>
                      <a:pt x="11518900" y="965200"/>
                    </a:lnTo>
                    <a:cubicBezTo>
                      <a:pt x="11518900" y="952500"/>
                      <a:pt x="11506200" y="965200"/>
                      <a:pt x="11506200" y="965200"/>
                    </a:cubicBezTo>
                    <a:lnTo>
                      <a:pt x="11569700" y="1409700"/>
                    </a:lnTo>
                    <a:lnTo>
                      <a:pt x="11645900" y="2222500"/>
                    </a:lnTo>
                    <a:cubicBezTo>
                      <a:pt x="11645900" y="2235200"/>
                      <a:pt x="11633200" y="2235200"/>
                      <a:pt x="11633200" y="2247900"/>
                    </a:cubicBezTo>
                    <a:cubicBezTo>
                      <a:pt x="11620500" y="2247900"/>
                      <a:pt x="11620500" y="2260600"/>
                      <a:pt x="11607800" y="2260600"/>
                    </a:cubicBezTo>
                    <a:lnTo>
                      <a:pt x="11557000" y="2260600"/>
                    </a:lnTo>
                    <a:cubicBezTo>
                      <a:pt x="11480800" y="2260600"/>
                      <a:pt x="11417300" y="2209800"/>
                      <a:pt x="11417300" y="2133600"/>
                    </a:cubicBezTo>
                    <a:lnTo>
                      <a:pt x="11303000" y="1447800"/>
                    </a:lnTo>
                    <a:cubicBezTo>
                      <a:pt x="11290300" y="1447800"/>
                      <a:pt x="11290300" y="1447800"/>
                      <a:pt x="11277600" y="1447800"/>
                    </a:cubicBezTo>
                    <a:lnTo>
                      <a:pt x="11163300" y="2133600"/>
                    </a:lnTo>
                    <a:cubicBezTo>
                      <a:pt x="11163300" y="2209800"/>
                      <a:pt x="11099800" y="2260600"/>
                      <a:pt x="11023600" y="2260600"/>
                    </a:cubicBezTo>
                    <a:lnTo>
                      <a:pt x="10972800" y="2260600"/>
                    </a:lnTo>
                    <a:cubicBezTo>
                      <a:pt x="10960100" y="2260600"/>
                      <a:pt x="10960100" y="2247900"/>
                      <a:pt x="10947400" y="2247900"/>
                    </a:cubicBezTo>
                    <a:cubicBezTo>
                      <a:pt x="10947400" y="2235200"/>
                      <a:pt x="10934700" y="2235200"/>
                      <a:pt x="10934700" y="2222500"/>
                    </a:cubicBezTo>
                    <a:lnTo>
                      <a:pt x="11010900" y="1409700"/>
                    </a:lnTo>
                    <a:lnTo>
                      <a:pt x="11074400" y="965200"/>
                    </a:lnTo>
                    <a:moveTo>
                      <a:pt x="12814300" y="0"/>
                    </a:moveTo>
                    <a:cubicBezTo>
                      <a:pt x="12700000" y="0"/>
                      <a:pt x="12598400" y="88900"/>
                      <a:pt x="12598400" y="215900"/>
                    </a:cubicBezTo>
                    <a:lnTo>
                      <a:pt x="12598400" y="279400"/>
                    </a:lnTo>
                    <a:cubicBezTo>
                      <a:pt x="12598400" y="393700"/>
                      <a:pt x="12700000" y="495300"/>
                      <a:pt x="12814300" y="495300"/>
                    </a:cubicBezTo>
                    <a:cubicBezTo>
                      <a:pt x="12928600" y="495300"/>
                      <a:pt x="13030200" y="393700"/>
                      <a:pt x="13030200" y="279400"/>
                    </a:cubicBezTo>
                    <a:lnTo>
                      <a:pt x="13030200" y="215900"/>
                    </a:lnTo>
                    <a:cubicBezTo>
                      <a:pt x="13030200" y="88900"/>
                      <a:pt x="12928600" y="0"/>
                      <a:pt x="12814300" y="0"/>
                    </a:cubicBezTo>
                    <a:moveTo>
                      <a:pt x="12598400" y="965200"/>
                    </a:moveTo>
                    <a:cubicBezTo>
                      <a:pt x="12598400" y="965200"/>
                      <a:pt x="12585700" y="952500"/>
                      <a:pt x="12585700" y="965200"/>
                    </a:cubicBezTo>
                    <a:lnTo>
                      <a:pt x="12433300" y="1320800"/>
                    </a:lnTo>
                    <a:cubicBezTo>
                      <a:pt x="12407900" y="1371600"/>
                      <a:pt x="12357100" y="1409700"/>
                      <a:pt x="12293600" y="1409700"/>
                    </a:cubicBezTo>
                    <a:lnTo>
                      <a:pt x="12230100" y="1409700"/>
                    </a:lnTo>
                    <a:cubicBezTo>
                      <a:pt x="12217400" y="1409700"/>
                      <a:pt x="12204700" y="1409700"/>
                      <a:pt x="12204700" y="1397000"/>
                    </a:cubicBezTo>
                    <a:cubicBezTo>
                      <a:pt x="12192000" y="1384300"/>
                      <a:pt x="12192000" y="1371600"/>
                      <a:pt x="12204700" y="1358900"/>
                    </a:cubicBezTo>
                    <a:lnTo>
                      <a:pt x="12395200" y="914400"/>
                    </a:lnTo>
                    <a:lnTo>
                      <a:pt x="12458700" y="736600"/>
                    </a:lnTo>
                    <a:cubicBezTo>
                      <a:pt x="12509500" y="635000"/>
                      <a:pt x="12611100" y="558800"/>
                      <a:pt x="12725400" y="558800"/>
                    </a:cubicBezTo>
                    <a:lnTo>
                      <a:pt x="12903200" y="558800"/>
                    </a:lnTo>
                    <a:cubicBezTo>
                      <a:pt x="13017500" y="558800"/>
                      <a:pt x="13119100" y="635000"/>
                      <a:pt x="13169900" y="736600"/>
                    </a:cubicBezTo>
                    <a:lnTo>
                      <a:pt x="13233400" y="914400"/>
                    </a:lnTo>
                    <a:lnTo>
                      <a:pt x="13423900" y="1358900"/>
                    </a:lnTo>
                    <a:cubicBezTo>
                      <a:pt x="13436600" y="1371600"/>
                      <a:pt x="13436600" y="1384300"/>
                      <a:pt x="13423900" y="1397000"/>
                    </a:cubicBezTo>
                    <a:cubicBezTo>
                      <a:pt x="13423900" y="1409700"/>
                      <a:pt x="13411200" y="1409700"/>
                      <a:pt x="13398500" y="1409700"/>
                    </a:cubicBezTo>
                    <a:lnTo>
                      <a:pt x="13335000" y="1409700"/>
                    </a:lnTo>
                    <a:cubicBezTo>
                      <a:pt x="13271500" y="1409700"/>
                      <a:pt x="13220700" y="1371600"/>
                      <a:pt x="13195300" y="1320800"/>
                    </a:cubicBezTo>
                    <a:lnTo>
                      <a:pt x="13042900" y="965200"/>
                    </a:lnTo>
                    <a:cubicBezTo>
                      <a:pt x="13042900" y="952500"/>
                      <a:pt x="13030200" y="965200"/>
                      <a:pt x="13030200" y="965200"/>
                    </a:cubicBezTo>
                    <a:lnTo>
                      <a:pt x="13093700" y="1409700"/>
                    </a:lnTo>
                    <a:lnTo>
                      <a:pt x="13169900" y="2222500"/>
                    </a:lnTo>
                    <a:cubicBezTo>
                      <a:pt x="13169900" y="2235200"/>
                      <a:pt x="13157200" y="2235200"/>
                      <a:pt x="13157200" y="2247900"/>
                    </a:cubicBezTo>
                    <a:cubicBezTo>
                      <a:pt x="13144500" y="2247900"/>
                      <a:pt x="13144500" y="2260600"/>
                      <a:pt x="13131800" y="2260600"/>
                    </a:cubicBezTo>
                    <a:lnTo>
                      <a:pt x="13081000" y="2260600"/>
                    </a:lnTo>
                    <a:cubicBezTo>
                      <a:pt x="13004800" y="2260600"/>
                      <a:pt x="12941300" y="2209800"/>
                      <a:pt x="12941300" y="2133600"/>
                    </a:cubicBezTo>
                    <a:lnTo>
                      <a:pt x="12827000" y="1447800"/>
                    </a:lnTo>
                    <a:cubicBezTo>
                      <a:pt x="12814300" y="1447800"/>
                      <a:pt x="12814300" y="1447800"/>
                      <a:pt x="12801600" y="1447800"/>
                    </a:cubicBezTo>
                    <a:lnTo>
                      <a:pt x="12687300" y="2133600"/>
                    </a:lnTo>
                    <a:cubicBezTo>
                      <a:pt x="12687300" y="2209800"/>
                      <a:pt x="12623800" y="2260600"/>
                      <a:pt x="12547600" y="2260600"/>
                    </a:cubicBezTo>
                    <a:lnTo>
                      <a:pt x="12496800" y="2260600"/>
                    </a:lnTo>
                    <a:cubicBezTo>
                      <a:pt x="12484100" y="2260600"/>
                      <a:pt x="12484100" y="2247900"/>
                      <a:pt x="12471400" y="2247900"/>
                    </a:cubicBezTo>
                    <a:cubicBezTo>
                      <a:pt x="12471400" y="2235200"/>
                      <a:pt x="12458700" y="2235200"/>
                      <a:pt x="12458700" y="2222500"/>
                    </a:cubicBezTo>
                    <a:lnTo>
                      <a:pt x="12534900" y="1409700"/>
                    </a:lnTo>
                    <a:lnTo>
                      <a:pt x="12598400" y="965200"/>
                    </a:lnTo>
                    <a:moveTo>
                      <a:pt x="14338300" y="0"/>
                    </a:moveTo>
                    <a:cubicBezTo>
                      <a:pt x="14224000" y="0"/>
                      <a:pt x="14122400" y="88900"/>
                      <a:pt x="14122400" y="215900"/>
                    </a:cubicBezTo>
                    <a:lnTo>
                      <a:pt x="14122400" y="279400"/>
                    </a:lnTo>
                    <a:cubicBezTo>
                      <a:pt x="14122400" y="393700"/>
                      <a:pt x="14224000" y="495300"/>
                      <a:pt x="14338300" y="495300"/>
                    </a:cubicBezTo>
                    <a:cubicBezTo>
                      <a:pt x="14452600" y="495300"/>
                      <a:pt x="14554200" y="393700"/>
                      <a:pt x="14554200" y="279400"/>
                    </a:cubicBezTo>
                    <a:lnTo>
                      <a:pt x="14554200" y="215900"/>
                    </a:lnTo>
                    <a:cubicBezTo>
                      <a:pt x="14554200" y="88900"/>
                      <a:pt x="14452600" y="0"/>
                      <a:pt x="14338300" y="0"/>
                    </a:cubicBezTo>
                    <a:moveTo>
                      <a:pt x="14122400" y="965200"/>
                    </a:moveTo>
                    <a:cubicBezTo>
                      <a:pt x="14122400" y="965200"/>
                      <a:pt x="14109700" y="952500"/>
                      <a:pt x="14109700" y="965200"/>
                    </a:cubicBezTo>
                    <a:lnTo>
                      <a:pt x="13957300" y="1320800"/>
                    </a:lnTo>
                    <a:cubicBezTo>
                      <a:pt x="13931900" y="1371600"/>
                      <a:pt x="13881100" y="1409700"/>
                      <a:pt x="13817600" y="1409700"/>
                    </a:cubicBezTo>
                    <a:lnTo>
                      <a:pt x="13754100" y="1409700"/>
                    </a:lnTo>
                    <a:cubicBezTo>
                      <a:pt x="13741400" y="1409700"/>
                      <a:pt x="13728700" y="1409700"/>
                      <a:pt x="13728700" y="1397000"/>
                    </a:cubicBezTo>
                    <a:cubicBezTo>
                      <a:pt x="13716000" y="1384300"/>
                      <a:pt x="13716000" y="1371600"/>
                      <a:pt x="13728700" y="1358900"/>
                    </a:cubicBezTo>
                    <a:lnTo>
                      <a:pt x="13919200" y="914400"/>
                    </a:lnTo>
                    <a:lnTo>
                      <a:pt x="13982700" y="736600"/>
                    </a:lnTo>
                    <a:cubicBezTo>
                      <a:pt x="14033500" y="635000"/>
                      <a:pt x="14135100" y="558800"/>
                      <a:pt x="14249400" y="558800"/>
                    </a:cubicBezTo>
                    <a:lnTo>
                      <a:pt x="14427200" y="558800"/>
                    </a:lnTo>
                    <a:cubicBezTo>
                      <a:pt x="14541500" y="558800"/>
                      <a:pt x="14643100" y="635000"/>
                      <a:pt x="14693900" y="736600"/>
                    </a:cubicBezTo>
                    <a:lnTo>
                      <a:pt x="14757400" y="914400"/>
                    </a:lnTo>
                    <a:lnTo>
                      <a:pt x="14947900" y="1358900"/>
                    </a:lnTo>
                    <a:cubicBezTo>
                      <a:pt x="14960600" y="1371600"/>
                      <a:pt x="14960600" y="1384300"/>
                      <a:pt x="14947900" y="1397000"/>
                    </a:cubicBezTo>
                    <a:cubicBezTo>
                      <a:pt x="14947900" y="1409700"/>
                      <a:pt x="14935200" y="1409700"/>
                      <a:pt x="14922500" y="1409700"/>
                    </a:cubicBezTo>
                    <a:lnTo>
                      <a:pt x="14859000" y="1409700"/>
                    </a:lnTo>
                    <a:cubicBezTo>
                      <a:pt x="14795500" y="1409700"/>
                      <a:pt x="14744700" y="1371600"/>
                      <a:pt x="14719300" y="1320800"/>
                    </a:cubicBezTo>
                    <a:lnTo>
                      <a:pt x="14566900" y="965200"/>
                    </a:lnTo>
                    <a:cubicBezTo>
                      <a:pt x="14566900" y="952500"/>
                      <a:pt x="14554200" y="965200"/>
                      <a:pt x="14554200" y="965200"/>
                    </a:cubicBezTo>
                    <a:lnTo>
                      <a:pt x="14617700" y="1409700"/>
                    </a:lnTo>
                    <a:lnTo>
                      <a:pt x="14693900" y="2222500"/>
                    </a:lnTo>
                    <a:cubicBezTo>
                      <a:pt x="14693900" y="2235200"/>
                      <a:pt x="14681200" y="2235200"/>
                      <a:pt x="14681200" y="2247900"/>
                    </a:cubicBezTo>
                    <a:cubicBezTo>
                      <a:pt x="14668500" y="2247900"/>
                      <a:pt x="14668500" y="2260600"/>
                      <a:pt x="14655800" y="2260600"/>
                    </a:cubicBezTo>
                    <a:lnTo>
                      <a:pt x="14605000" y="2260600"/>
                    </a:lnTo>
                    <a:cubicBezTo>
                      <a:pt x="14528800" y="2260600"/>
                      <a:pt x="14465300" y="2209800"/>
                      <a:pt x="14465300" y="2133600"/>
                    </a:cubicBezTo>
                    <a:lnTo>
                      <a:pt x="14351000" y="1447800"/>
                    </a:lnTo>
                    <a:cubicBezTo>
                      <a:pt x="14338300" y="1447800"/>
                      <a:pt x="14338300" y="1447800"/>
                      <a:pt x="14325600" y="1447800"/>
                    </a:cubicBezTo>
                    <a:lnTo>
                      <a:pt x="14211300" y="2133600"/>
                    </a:lnTo>
                    <a:cubicBezTo>
                      <a:pt x="14211300" y="2209800"/>
                      <a:pt x="14147800" y="2260600"/>
                      <a:pt x="14071600" y="2260600"/>
                    </a:cubicBezTo>
                    <a:lnTo>
                      <a:pt x="14020800" y="2260600"/>
                    </a:lnTo>
                    <a:cubicBezTo>
                      <a:pt x="14008100" y="2260600"/>
                      <a:pt x="14008100" y="2247900"/>
                      <a:pt x="13995400" y="2247900"/>
                    </a:cubicBezTo>
                    <a:cubicBezTo>
                      <a:pt x="13995400" y="2235200"/>
                      <a:pt x="13982700" y="2235200"/>
                      <a:pt x="13982700" y="2222500"/>
                    </a:cubicBezTo>
                    <a:lnTo>
                      <a:pt x="14058900" y="1409700"/>
                    </a:lnTo>
                    <a:lnTo>
                      <a:pt x="14122400" y="965200"/>
                    </a:lnTo>
                    <a:moveTo>
                      <a:pt x="15862300" y="0"/>
                    </a:moveTo>
                    <a:cubicBezTo>
                      <a:pt x="15748000" y="0"/>
                      <a:pt x="15646400" y="88900"/>
                      <a:pt x="15646400" y="215900"/>
                    </a:cubicBezTo>
                    <a:lnTo>
                      <a:pt x="15646400" y="279400"/>
                    </a:lnTo>
                    <a:cubicBezTo>
                      <a:pt x="15646400" y="393700"/>
                      <a:pt x="15748000" y="495300"/>
                      <a:pt x="15862300" y="495300"/>
                    </a:cubicBezTo>
                    <a:cubicBezTo>
                      <a:pt x="15976600" y="495300"/>
                      <a:pt x="16078200" y="393700"/>
                      <a:pt x="16078200" y="279400"/>
                    </a:cubicBezTo>
                    <a:lnTo>
                      <a:pt x="16078200" y="215900"/>
                    </a:lnTo>
                    <a:cubicBezTo>
                      <a:pt x="16078200" y="88900"/>
                      <a:pt x="15976600" y="0"/>
                      <a:pt x="15862300" y="0"/>
                    </a:cubicBezTo>
                    <a:moveTo>
                      <a:pt x="15646400" y="965200"/>
                    </a:moveTo>
                    <a:cubicBezTo>
                      <a:pt x="15646400" y="965200"/>
                      <a:pt x="15633700" y="952500"/>
                      <a:pt x="15633700" y="965200"/>
                    </a:cubicBezTo>
                    <a:lnTo>
                      <a:pt x="15481300" y="1320800"/>
                    </a:lnTo>
                    <a:cubicBezTo>
                      <a:pt x="15455900" y="1371600"/>
                      <a:pt x="15405100" y="1409700"/>
                      <a:pt x="15341600" y="1409700"/>
                    </a:cubicBezTo>
                    <a:lnTo>
                      <a:pt x="15278100" y="1409700"/>
                    </a:lnTo>
                    <a:cubicBezTo>
                      <a:pt x="15265400" y="1409700"/>
                      <a:pt x="15252700" y="1409700"/>
                      <a:pt x="15252700" y="1397000"/>
                    </a:cubicBezTo>
                    <a:cubicBezTo>
                      <a:pt x="15240000" y="1384300"/>
                      <a:pt x="15240000" y="1371600"/>
                      <a:pt x="15252700" y="1358900"/>
                    </a:cubicBezTo>
                    <a:lnTo>
                      <a:pt x="15443200" y="914400"/>
                    </a:lnTo>
                    <a:lnTo>
                      <a:pt x="15506700" y="736600"/>
                    </a:lnTo>
                    <a:cubicBezTo>
                      <a:pt x="15557500" y="635000"/>
                      <a:pt x="15659100" y="558800"/>
                      <a:pt x="15773400" y="558800"/>
                    </a:cubicBezTo>
                    <a:lnTo>
                      <a:pt x="15951200" y="558800"/>
                    </a:lnTo>
                    <a:cubicBezTo>
                      <a:pt x="16065500" y="558800"/>
                      <a:pt x="16167100" y="635000"/>
                      <a:pt x="16217900" y="736600"/>
                    </a:cubicBezTo>
                    <a:lnTo>
                      <a:pt x="16281400" y="914400"/>
                    </a:lnTo>
                    <a:lnTo>
                      <a:pt x="16471900" y="1358900"/>
                    </a:lnTo>
                    <a:cubicBezTo>
                      <a:pt x="16484600" y="1371600"/>
                      <a:pt x="16484600" y="1384300"/>
                      <a:pt x="16471900" y="1397000"/>
                    </a:cubicBezTo>
                    <a:cubicBezTo>
                      <a:pt x="16471900" y="1409700"/>
                      <a:pt x="16459200" y="1409700"/>
                      <a:pt x="16446500" y="1409700"/>
                    </a:cubicBezTo>
                    <a:lnTo>
                      <a:pt x="16383000" y="1409700"/>
                    </a:lnTo>
                    <a:cubicBezTo>
                      <a:pt x="16319500" y="1409700"/>
                      <a:pt x="16268700" y="1371600"/>
                      <a:pt x="16243300" y="1320800"/>
                    </a:cubicBezTo>
                    <a:lnTo>
                      <a:pt x="16090900" y="965200"/>
                    </a:lnTo>
                    <a:cubicBezTo>
                      <a:pt x="16090900" y="952500"/>
                      <a:pt x="16078200" y="965200"/>
                      <a:pt x="16078200" y="965200"/>
                    </a:cubicBezTo>
                    <a:lnTo>
                      <a:pt x="16141700" y="1409700"/>
                    </a:lnTo>
                    <a:lnTo>
                      <a:pt x="16217900" y="2222500"/>
                    </a:lnTo>
                    <a:cubicBezTo>
                      <a:pt x="16217900" y="2235200"/>
                      <a:pt x="16205200" y="2235200"/>
                      <a:pt x="16205200" y="2247900"/>
                    </a:cubicBezTo>
                    <a:cubicBezTo>
                      <a:pt x="16192500" y="2247900"/>
                      <a:pt x="16192500" y="2260600"/>
                      <a:pt x="16179800" y="2260600"/>
                    </a:cubicBezTo>
                    <a:lnTo>
                      <a:pt x="16129000" y="2260600"/>
                    </a:lnTo>
                    <a:cubicBezTo>
                      <a:pt x="16052800" y="2260600"/>
                      <a:pt x="15989300" y="2209800"/>
                      <a:pt x="15989300" y="2133600"/>
                    </a:cubicBezTo>
                    <a:lnTo>
                      <a:pt x="15875000" y="1447800"/>
                    </a:lnTo>
                    <a:cubicBezTo>
                      <a:pt x="15862300" y="1447800"/>
                      <a:pt x="15862300" y="1447800"/>
                      <a:pt x="15849600" y="1447800"/>
                    </a:cubicBezTo>
                    <a:lnTo>
                      <a:pt x="15735300" y="2133600"/>
                    </a:lnTo>
                    <a:cubicBezTo>
                      <a:pt x="15735300" y="2209800"/>
                      <a:pt x="15671800" y="2260600"/>
                      <a:pt x="15595600" y="2260600"/>
                    </a:cubicBezTo>
                    <a:lnTo>
                      <a:pt x="15544800" y="2260600"/>
                    </a:lnTo>
                    <a:cubicBezTo>
                      <a:pt x="15532100" y="2260600"/>
                      <a:pt x="15532100" y="2247900"/>
                      <a:pt x="15519400" y="2247900"/>
                    </a:cubicBezTo>
                    <a:cubicBezTo>
                      <a:pt x="15519400" y="2235200"/>
                      <a:pt x="15506700" y="2235200"/>
                      <a:pt x="15506700" y="2222500"/>
                    </a:cubicBezTo>
                    <a:lnTo>
                      <a:pt x="15582900" y="1409700"/>
                    </a:lnTo>
                    <a:lnTo>
                      <a:pt x="15646400" y="965200"/>
                    </a:lnTo>
                    <a:moveTo>
                      <a:pt x="17386300" y="0"/>
                    </a:moveTo>
                    <a:cubicBezTo>
                      <a:pt x="17272000" y="0"/>
                      <a:pt x="17170400" y="88900"/>
                      <a:pt x="17170400" y="215900"/>
                    </a:cubicBezTo>
                    <a:lnTo>
                      <a:pt x="17170400" y="279400"/>
                    </a:lnTo>
                    <a:cubicBezTo>
                      <a:pt x="17170400" y="393700"/>
                      <a:pt x="17272000" y="495300"/>
                      <a:pt x="17386300" y="495300"/>
                    </a:cubicBezTo>
                    <a:cubicBezTo>
                      <a:pt x="17500600" y="495300"/>
                      <a:pt x="17602200" y="393700"/>
                      <a:pt x="17602200" y="279400"/>
                    </a:cubicBezTo>
                    <a:lnTo>
                      <a:pt x="17602200" y="215900"/>
                    </a:lnTo>
                    <a:cubicBezTo>
                      <a:pt x="17602200" y="88900"/>
                      <a:pt x="17500600" y="0"/>
                      <a:pt x="17386300" y="0"/>
                    </a:cubicBezTo>
                    <a:moveTo>
                      <a:pt x="17170400" y="965200"/>
                    </a:moveTo>
                    <a:cubicBezTo>
                      <a:pt x="17170400" y="965200"/>
                      <a:pt x="17157700" y="952500"/>
                      <a:pt x="17157700" y="965200"/>
                    </a:cubicBezTo>
                    <a:lnTo>
                      <a:pt x="17005300" y="1320800"/>
                    </a:lnTo>
                    <a:cubicBezTo>
                      <a:pt x="16979900" y="1371600"/>
                      <a:pt x="16929100" y="1409700"/>
                      <a:pt x="16865600" y="1409700"/>
                    </a:cubicBezTo>
                    <a:lnTo>
                      <a:pt x="16802100" y="1409700"/>
                    </a:lnTo>
                    <a:cubicBezTo>
                      <a:pt x="16789400" y="1409700"/>
                      <a:pt x="16776700" y="1409700"/>
                      <a:pt x="16776700" y="1397000"/>
                    </a:cubicBezTo>
                    <a:cubicBezTo>
                      <a:pt x="16764000" y="1384300"/>
                      <a:pt x="16764000" y="1371600"/>
                      <a:pt x="16776700" y="1358900"/>
                    </a:cubicBezTo>
                    <a:lnTo>
                      <a:pt x="16967200" y="914400"/>
                    </a:lnTo>
                    <a:lnTo>
                      <a:pt x="17030700" y="736600"/>
                    </a:lnTo>
                    <a:cubicBezTo>
                      <a:pt x="17081500" y="635000"/>
                      <a:pt x="17183100" y="558800"/>
                      <a:pt x="17297400" y="558800"/>
                    </a:cubicBezTo>
                    <a:lnTo>
                      <a:pt x="17475200" y="558800"/>
                    </a:lnTo>
                    <a:cubicBezTo>
                      <a:pt x="17589500" y="558800"/>
                      <a:pt x="17691100" y="635000"/>
                      <a:pt x="17741900" y="736600"/>
                    </a:cubicBezTo>
                    <a:lnTo>
                      <a:pt x="17805400" y="914400"/>
                    </a:lnTo>
                    <a:lnTo>
                      <a:pt x="17995900" y="1358900"/>
                    </a:lnTo>
                    <a:cubicBezTo>
                      <a:pt x="18008600" y="1371600"/>
                      <a:pt x="18008600" y="1384300"/>
                      <a:pt x="17995900" y="1397000"/>
                    </a:cubicBezTo>
                    <a:cubicBezTo>
                      <a:pt x="17995900" y="1409700"/>
                      <a:pt x="17983200" y="1409700"/>
                      <a:pt x="17970500" y="1409700"/>
                    </a:cubicBezTo>
                    <a:lnTo>
                      <a:pt x="17907000" y="1409700"/>
                    </a:lnTo>
                    <a:cubicBezTo>
                      <a:pt x="17843500" y="1409700"/>
                      <a:pt x="17792700" y="1371600"/>
                      <a:pt x="17767300" y="1320800"/>
                    </a:cubicBezTo>
                    <a:lnTo>
                      <a:pt x="17614900" y="965200"/>
                    </a:lnTo>
                    <a:cubicBezTo>
                      <a:pt x="17614900" y="952500"/>
                      <a:pt x="17602200" y="965200"/>
                      <a:pt x="17602200" y="965200"/>
                    </a:cubicBezTo>
                    <a:lnTo>
                      <a:pt x="17665700" y="1409700"/>
                    </a:lnTo>
                    <a:lnTo>
                      <a:pt x="17741900" y="2222500"/>
                    </a:lnTo>
                    <a:cubicBezTo>
                      <a:pt x="17741900" y="2235200"/>
                      <a:pt x="17729200" y="2235200"/>
                      <a:pt x="17729200" y="2247900"/>
                    </a:cubicBezTo>
                    <a:cubicBezTo>
                      <a:pt x="17716500" y="2247900"/>
                      <a:pt x="17716500" y="2260600"/>
                      <a:pt x="17703800" y="2260600"/>
                    </a:cubicBezTo>
                    <a:lnTo>
                      <a:pt x="17653000" y="2260600"/>
                    </a:lnTo>
                    <a:cubicBezTo>
                      <a:pt x="17576800" y="2260600"/>
                      <a:pt x="17513300" y="2209800"/>
                      <a:pt x="17513300" y="2133600"/>
                    </a:cubicBezTo>
                    <a:lnTo>
                      <a:pt x="17399000" y="1447800"/>
                    </a:lnTo>
                    <a:cubicBezTo>
                      <a:pt x="17386300" y="1447800"/>
                      <a:pt x="17386300" y="1447800"/>
                      <a:pt x="17373600" y="1447800"/>
                    </a:cubicBezTo>
                    <a:lnTo>
                      <a:pt x="17259300" y="2133600"/>
                    </a:lnTo>
                    <a:cubicBezTo>
                      <a:pt x="17259300" y="2209800"/>
                      <a:pt x="17195800" y="2260600"/>
                      <a:pt x="17119600" y="2260600"/>
                    </a:cubicBezTo>
                    <a:lnTo>
                      <a:pt x="17068800" y="2260600"/>
                    </a:lnTo>
                    <a:cubicBezTo>
                      <a:pt x="17056100" y="2260600"/>
                      <a:pt x="17056100" y="2247900"/>
                      <a:pt x="17043400" y="2247900"/>
                    </a:cubicBezTo>
                    <a:cubicBezTo>
                      <a:pt x="17043400" y="2235200"/>
                      <a:pt x="17030700" y="2235200"/>
                      <a:pt x="17030700" y="2222500"/>
                    </a:cubicBezTo>
                    <a:lnTo>
                      <a:pt x="17106900" y="1409700"/>
                    </a:lnTo>
                    <a:lnTo>
                      <a:pt x="17170400" y="965200"/>
                    </a:lnTo>
                    <a:moveTo>
                      <a:pt x="18910300" y="0"/>
                    </a:moveTo>
                    <a:cubicBezTo>
                      <a:pt x="18796000" y="0"/>
                      <a:pt x="18694400" y="88900"/>
                      <a:pt x="18694400" y="215900"/>
                    </a:cubicBezTo>
                    <a:lnTo>
                      <a:pt x="18694400" y="279400"/>
                    </a:lnTo>
                    <a:cubicBezTo>
                      <a:pt x="18694400" y="393700"/>
                      <a:pt x="18796000" y="495300"/>
                      <a:pt x="18910300" y="495300"/>
                    </a:cubicBezTo>
                    <a:cubicBezTo>
                      <a:pt x="19024600" y="495300"/>
                      <a:pt x="19126200" y="393700"/>
                      <a:pt x="19126200" y="279400"/>
                    </a:cubicBezTo>
                    <a:lnTo>
                      <a:pt x="19126200" y="215900"/>
                    </a:lnTo>
                    <a:cubicBezTo>
                      <a:pt x="19126200" y="88900"/>
                      <a:pt x="19024600" y="0"/>
                      <a:pt x="18910300" y="0"/>
                    </a:cubicBezTo>
                    <a:moveTo>
                      <a:pt x="18694400" y="965200"/>
                    </a:moveTo>
                    <a:cubicBezTo>
                      <a:pt x="18694400" y="965200"/>
                      <a:pt x="18681700" y="952500"/>
                      <a:pt x="18681700" y="965200"/>
                    </a:cubicBezTo>
                    <a:lnTo>
                      <a:pt x="18529300" y="1320800"/>
                    </a:lnTo>
                    <a:cubicBezTo>
                      <a:pt x="18503900" y="1371600"/>
                      <a:pt x="18453100" y="1409700"/>
                      <a:pt x="18389600" y="1409700"/>
                    </a:cubicBezTo>
                    <a:lnTo>
                      <a:pt x="18326100" y="1409700"/>
                    </a:lnTo>
                    <a:cubicBezTo>
                      <a:pt x="18313400" y="1409700"/>
                      <a:pt x="18300700" y="1409700"/>
                      <a:pt x="18300700" y="1397000"/>
                    </a:cubicBezTo>
                    <a:cubicBezTo>
                      <a:pt x="18288000" y="1384300"/>
                      <a:pt x="18288000" y="1371600"/>
                      <a:pt x="18300700" y="1358900"/>
                    </a:cubicBezTo>
                    <a:lnTo>
                      <a:pt x="18491200" y="914400"/>
                    </a:lnTo>
                    <a:lnTo>
                      <a:pt x="18554700" y="736600"/>
                    </a:lnTo>
                    <a:cubicBezTo>
                      <a:pt x="18605500" y="635000"/>
                      <a:pt x="18707100" y="558800"/>
                      <a:pt x="18821400" y="558800"/>
                    </a:cubicBezTo>
                    <a:lnTo>
                      <a:pt x="18999200" y="558800"/>
                    </a:lnTo>
                    <a:cubicBezTo>
                      <a:pt x="19113500" y="558800"/>
                      <a:pt x="19215100" y="635000"/>
                      <a:pt x="19265900" y="736600"/>
                    </a:cubicBezTo>
                    <a:lnTo>
                      <a:pt x="19329400" y="914400"/>
                    </a:lnTo>
                    <a:lnTo>
                      <a:pt x="19519900" y="1358900"/>
                    </a:lnTo>
                    <a:cubicBezTo>
                      <a:pt x="19532600" y="1371600"/>
                      <a:pt x="19532600" y="1384300"/>
                      <a:pt x="19519900" y="1397000"/>
                    </a:cubicBezTo>
                    <a:cubicBezTo>
                      <a:pt x="19519900" y="1409700"/>
                      <a:pt x="19507200" y="1409700"/>
                      <a:pt x="19494500" y="1409700"/>
                    </a:cubicBezTo>
                    <a:lnTo>
                      <a:pt x="19431000" y="1409700"/>
                    </a:lnTo>
                    <a:cubicBezTo>
                      <a:pt x="19367500" y="1409700"/>
                      <a:pt x="19316700" y="1371600"/>
                      <a:pt x="19291300" y="1320800"/>
                    </a:cubicBezTo>
                    <a:lnTo>
                      <a:pt x="19138900" y="965200"/>
                    </a:lnTo>
                    <a:cubicBezTo>
                      <a:pt x="19138900" y="952500"/>
                      <a:pt x="19126200" y="965200"/>
                      <a:pt x="19126200" y="965200"/>
                    </a:cubicBezTo>
                    <a:lnTo>
                      <a:pt x="19189700" y="1409700"/>
                    </a:lnTo>
                    <a:lnTo>
                      <a:pt x="19265900" y="2222500"/>
                    </a:lnTo>
                    <a:cubicBezTo>
                      <a:pt x="19265900" y="2235200"/>
                      <a:pt x="19253200" y="2235200"/>
                      <a:pt x="19253200" y="2247900"/>
                    </a:cubicBezTo>
                    <a:cubicBezTo>
                      <a:pt x="19240500" y="2247900"/>
                      <a:pt x="19240500" y="2260600"/>
                      <a:pt x="19227800" y="2260600"/>
                    </a:cubicBezTo>
                    <a:lnTo>
                      <a:pt x="19177000" y="2260600"/>
                    </a:lnTo>
                    <a:cubicBezTo>
                      <a:pt x="19100800" y="2260600"/>
                      <a:pt x="19037300" y="2209800"/>
                      <a:pt x="19037300" y="2133600"/>
                    </a:cubicBezTo>
                    <a:lnTo>
                      <a:pt x="18923000" y="1447800"/>
                    </a:lnTo>
                    <a:cubicBezTo>
                      <a:pt x="18910300" y="1447800"/>
                      <a:pt x="18910300" y="1447800"/>
                      <a:pt x="18897600" y="1447800"/>
                    </a:cubicBezTo>
                    <a:lnTo>
                      <a:pt x="18783300" y="2133600"/>
                    </a:lnTo>
                    <a:cubicBezTo>
                      <a:pt x="18783300" y="2209800"/>
                      <a:pt x="18719800" y="2260600"/>
                      <a:pt x="18643600" y="2260600"/>
                    </a:cubicBezTo>
                    <a:lnTo>
                      <a:pt x="18592800" y="2260600"/>
                    </a:lnTo>
                    <a:cubicBezTo>
                      <a:pt x="18580100" y="2260600"/>
                      <a:pt x="18580100" y="2247900"/>
                      <a:pt x="18567400" y="2247900"/>
                    </a:cubicBezTo>
                    <a:cubicBezTo>
                      <a:pt x="18567400" y="2235200"/>
                      <a:pt x="18554700" y="2235200"/>
                      <a:pt x="18554700" y="2222500"/>
                    </a:cubicBezTo>
                    <a:lnTo>
                      <a:pt x="18630900" y="1409700"/>
                    </a:lnTo>
                    <a:lnTo>
                      <a:pt x="18694400" y="965200"/>
                    </a:lnTo>
                    <a:moveTo>
                      <a:pt x="20434300" y="0"/>
                    </a:moveTo>
                    <a:cubicBezTo>
                      <a:pt x="20320000" y="0"/>
                      <a:pt x="20218400" y="88900"/>
                      <a:pt x="20218400" y="215900"/>
                    </a:cubicBezTo>
                    <a:lnTo>
                      <a:pt x="20218400" y="279400"/>
                    </a:lnTo>
                    <a:cubicBezTo>
                      <a:pt x="20218400" y="393700"/>
                      <a:pt x="20320000" y="495300"/>
                      <a:pt x="20434300" y="495300"/>
                    </a:cubicBezTo>
                    <a:cubicBezTo>
                      <a:pt x="20548600" y="495300"/>
                      <a:pt x="20650200" y="393700"/>
                      <a:pt x="20650200" y="279400"/>
                    </a:cubicBezTo>
                    <a:lnTo>
                      <a:pt x="20650200" y="215900"/>
                    </a:lnTo>
                    <a:cubicBezTo>
                      <a:pt x="20650200" y="88900"/>
                      <a:pt x="20548600" y="0"/>
                      <a:pt x="20434300" y="0"/>
                    </a:cubicBezTo>
                    <a:moveTo>
                      <a:pt x="20218400" y="965200"/>
                    </a:moveTo>
                    <a:cubicBezTo>
                      <a:pt x="20218400" y="965200"/>
                      <a:pt x="20205700" y="952500"/>
                      <a:pt x="20205700" y="965200"/>
                    </a:cubicBezTo>
                    <a:lnTo>
                      <a:pt x="20053300" y="1320800"/>
                    </a:lnTo>
                    <a:cubicBezTo>
                      <a:pt x="20027900" y="1371600"/>
                      <a:pt x="19977100" y="1409700"/>
                      <a:pt x="19913600" y="1409700"/>
                    </a:cubicBezTo>
                    <a:lnTo>
                      <a:pt x="19850100" y="1409700"/>
                    </a:lnTo>
                    <a:cubicBezTo>
                      <a:pt x="19837400" y="1409700"/>
                      <a:pt x="19824700" y="1409700"/>
                      <a:pt x="19824700" y="1397000"/>
                    </a:cubicBezTo>
                    <a:cubicBezTo>
                      <a:pt x="19812000" y="1384300"/>
                      <a:pt x="19812000" y="1371600"/>
                      <a:pt x="19824700" y="1358900"/>
                    </a:cubicBezTo>
                    <a:lnTo>
                      <a:pt x="20015200" y="914400"/>
                    </a:lnTo>
                    <a:lnTo>
                      <a:pt x="20078700" y="736600"/>
                    </a:lnTo>
                    <a:cubicBezTo>
                      <a:pt x="20129500" y="635000"/>
                      <a:pt x="20231100" y="558800"/>
                      <a:pt x="20345400" y="558800"/>
                    </a:cubicBezTo>
                    <a:lnTo>
                      <a:pt x="20523200" y="558800"/>
                    </a:lnTo>
                    <a:cubicBezTo>
                      <a:pt x="20637500" y="558800"/>
                      <a:pt x="20739100" y="635000"/>
                      <a:pt x="20789900" y="736600"/>
                    </a:cubicBezTo>
                    <a:lnTo>
                      <a:pt x="20853400" y="914400"/>
                    </a:lnTo>
                    <a:lnTo>
                      <a:pt x="21043900" y="1358900"/>
                    </a:lnTo>
                    <a:cubicBezTo>
                      <a:pt x="21056600" y="1371600"/>
                      <a:pt x="21056600" y="1384300"/>
                      <a:pt x="21043900" y="1397000"/>
                    </a:cubicBezTo>
                    <a:cubicBezTo>
                      <a:pt x="21043900" y="1409700"/>
                      <a:pt x="21031200" y="1409700"/>
                      <a:pt x="21018500" y="1409700"/>
                    </a:cubicBezTo>
                    <a:lnTo>
                      <a:pt x="20955000" y="1409700"/>
                    </a:lnTo>
                    <a:cubicBezTo>
                      <a:pt x="20891500" y="1409700"/>
                      <a:pt x="20840700" y="1371600"/>
                      <a:pt x="20815300" y="1320800"/>
                    </a:cubicBezTo>
                    <a:lnTo>
                      <a:pt x="20662900" y="965200"/>
                    </a:lnTo>
                    <a:cubicBezTo>
                      <a:pt x="20662900" y="952500"/>
                      <a:pt x="20650200" y="965200"/>
                      <a:pt x="20650200" y="965200"/>
                    </a:cubicBezTo>
                    <a:lnTo>
                      <a:pt x="20713700" y="1409700"/>
                    </a:lnTo>
                    <a:lnTo>
                      <a:pt x="20789900" y="2222500"/>
                    </a:lnTo>
                    <a:cubicBezTo>
                      <a:pt x="20789900" y="2235200"/>
                      <a:pt x="20777200" y="2235200"/>
                      <a:pt x="20777200" y="2247900"/>
                    </a:cubicBezTo>
                    <a:cubicBezTo>
                      <a:pt x="20764500" y="2247900"/>
                      <a:pt x="20764500" y="2260600"/>
                      <a:pt x="20751800" y="2260600"/>
                    </a:cubicBezTo>
                    <a:lnTo>
                      <a:pt x="20701000" y="2260600"/>
                    </a:lnTo>
                    <a:cubicBezTo>
                      <a:pt x="20624800" y="2260600"/>
                      <a:pt x="20561300" y="2209800"/>
                      <a:pt x="20561300" y="2133600"/>
                    </a:cubicBezTo>
                    <a:lnTo>
                      <a:pt x="20447000" y="1447800"/>
                    </a:lnTo>
                    <a:cubicBezTo>
                      <a:pt x="20434300" y="1447800"/>
                      <a:pt x="20434300" y="1447800"/>
                      <a:pt x="20421600" y="1447800"/>
                    </a:cubicBezTo>
                    <a:lnTo>
                      <a:pt x="20307300" y="2133600"/>
                    </a:lnTo>
                    <a:cubicBezTo>
                      <a:pt x="20307300" y="2209800"/>
                      <a:pt x="20243800" y="2260600"/>
                      <a:pt x="20167600" y="2260600"/>
                    </a:cubicBezTo>
                    <a:lnTo>
                      <a:pt x="20116800" y="2260600"/>
                    </a:lnTo>
                    <a:cubicBezTo>
                      <a:pt x="20104100" y="2260600"/>
                      <a:pt x="20104100" y="2247900"/>
                      <a:pt x="20091400" y="2247900"/>
                    </a:cubicBezTo>
                    <a:cubicBezTo>
                      <a:pt x="20091400" y="2235200"/>
                      <a:pt x="20078700" y="2235200"/>
                      <a:pt x="20078700" y="2222500"/>
                    </a:cubicBezTo>
                    <a:lnTo>
                      <a:pt x="20154900" y="1409700"/>
                    </a:lnTo>
                    <a:lnTo>
                      <a:pt x="20218400" y="965200"/>
                    </a:lnTo>
                    <a:moveTo>
                      <a:pt x="21958300" y="0"/>
                    </a:moveTo>
                    <a:cubicBezTo>
                      <a:pt x="21844000" y="0"/>
                      <a:pt x="21742400" y="88900"/>
                      <a:pt x="21742400" y="215900"/>
                    </a:cubicBezTo>
                    <a:lnTo>
                      <a:pt x="21742400" y="279400"/>
                    </a:lnTo>
                    <a:cubicBezTo>
                      <a:pt x="21742400" y="393700"/>
                      <a:pt x="21844000" y="495300"/>
                      <a:pt x="21958300" y="495300"/>
                    </a:cubicBezTo>
                    <a:cubicBezTo>
                      <a:pt x="22072600" y="495300"/>
                      <a:pt x="22174200" y="393700"/>
                      <a:pt x="22174200" y="279400"/>
                    </a:cubicBezTo>
                    <a:lnTo>
                      <a:pt x="22174200" y="215900"/>
                    </a:lnTo>
                    <a:cubicBezTo>
                      <a:pt x="22174200" y="88900"/>
                      <a:pt x="22072600" y="0"/>
                      <a:pt x="21958300" y="0"/>
                    </a:cubicBezTo>
                    <a:moveTo>
                      <a:pt x="21742400" y="965200"/>
                    </a:moveTo>
                    <a:cubicBezTo>
                      <a:pt x="21742400" y="965200"/>
                      <a:pt x="21729700" y="952500"/>
                      <a:pt x="21729700" y="965200"/>
                    </a:cubicBezTo>
                    <a:lnTo>
                      <a:pt x="21577300" y="1320800"/>
                    </a:lnTo>
                    <a:cubicBezTo>
                      <a:pt x="21551900" y="1371600"/>
                      <a:pt x="21501100" y="1409700"/>
                      <a:pt x="21437600" y="1409700"/>
                    </a:cubicBezTo>
                    <a:lnTo>
                      <a:pt x="21374100" y="1409700"/>
                    </a:lnTo>
                    <a:cubicBezTo>
                      <a:pt x="21361400" y="1409700"/>
                      <a:pt x="21348700" y="1409700"/>
                      <a:pt x="21348700" y="1397000"/>
                    </a:cubicBezTo>
                    <a:cubicBezTo>
                      <a:pt x="21336000" y="1384300"/>
                      <a:pt x="21336000" y="1371600"/>
                      <a:pt x="21348700" y="1358900"/>
                    </a:cubicBezTo>
                    <a:lnTo>
                      <a:pt x="21539200" y="914400"/>
                    </a:lnTo>
                    <a:lnTo>
                      <a:pt x="21602700" y="736600"/>
                    </a:lnTo>
                    <a:cubicBezTo>
                      <a:pt x="21653500" y="635000"/>
                      <a:pt x="21755100" y="558800"/>
                      <a:pt x="21869400" y="558800"/>
                    </a:cubicBezTo>
                    <a:lnTo>
                      <a:pt x="22047200" y="558800"/>
                    </a:lnTo>
                    <a:cubicBezTo>
                      <a:pt x="22161500" y="558800"/>
                      <a:pt x="22263100" y="635000"/>
                      <a:pt x="22313900" y="736600"/>
                    </a:cubicBezTo>
                    <a:lnTo>
                      <a:pt x="22377400" y="914400"/>
                    </a:lnTo>
                    <a:lnTo>
                      <a:pt x="22567900" y="1358900"/>
                    </a:lnTo>
                    <a:cubicBezTo>
                      <a:pt x="22580600" y="1371600"/>
                      <a:pt x="22580600" y="1384300"/>
                      <a:pt x="22567900" y="1397000"/>
                    </a:cubicBezTo>
                    <a:cubicBezTo>
                      <a:pt x="22567900" y="1409700"/>
                      <a:pt x="22555200" y="1409700"/>
                      <a:pt x="22542500" y="1409700"/>
                    </a:cubicBezTo>
                    <a:lnTo>
                      <a:pt x="22479000" y="1409700"/>
                    </a:lnTo>
                    <a:cubicBezTo>
                      <a:pt x="22415500" y="1409700"/>
                      <a:pt x="22364700" y="1371600"/>
                      <a:pt x="22339300" y="1320800"/>
                    </a:cubicBezTo>
                    <a:lnTo>
                      <a:pt x="22186900" y="965200"/>
                    </a:lnTo>
                    <a:cubicBezTo>
                      <a:pt x="22186900" y="952500"/>
                      <a:pt x="22174200" y="965200"/>
                      <a:pt x="22174200" y="965200"/>
                    </a:cubicBezTo>
                    <a:lnTo>
                      <a:pt x="22237700" y="1409700"/>
                    </a:lnTo>
                    <a:lnTo>
                      <a:pt x="22313900" y="2222500"/>
                    </a:lnTo>
                    <a:cubicBezTo>
                      <a:pt x="22313900" y="2235200"/>
                      <a:pt x="22301200" y="2235200"/>
                      <a:pt x="22301200" y="2247900"/>
                    </a:cubicBezTo>
                    <a:cubicBezTo>
                      <a:pt x="22288500" y="2247900"/>
                      <a:pt x="22288500" y="2260600"/>
                      <a:pt x="22275800" y="2260600"/>
                    </a:cubicBezTo>
                    <a:lnTo>
                      <a:pt x="22225000" y="2260600"/>
                    </a:lnTo>
                    <a:cubicBezTo>
                      <a:pt x="22148800" y="2260600"/>
                      <a:pt x="22085300" y="2209800"/>
                      <a:pt x="22085300" y="2133600"/>
                    </a:cubicBezTo>
                    <a:lnTo>
                      <a:pt x="21971000" y="1447800"/>
                    </a:lnTo>
                    <a:cubicBezTo>
                      <a:pt x="21958300" y="1447800"/>
                      <a:pt x="21958300" y="1447800"/>
                      <a:pt x="21945600" y="1447800"/>
                    </a:cubicBezTo>
                    <a:lnTo>
                      <a:pt x="21831300" y="2133600"/>
                    </a:lnTo>
                    <a:cubicBezTo>
                      <a:pt x="21831300" y="2209800"/>
                      <a:pt x="21767800" y="2260600"/>
                      <a:pt x="21691600" y="2260600"/>
                    </a:cubicBezTo>
                    <a:lnTo>
                      <a:pt x="21640800" y="2260600"/>
                    </a:lnTo>
                    <a:cubicBezTo>
                      <a:pt x="21628100" y="2260600"/>
                      <a:pt x="21628100" y="2247900"/>
                      <a:pt x="21615400" y="2247900"/>
                    </a:cubicBezTo>
                    <a:cubicBezTo>
                      <a:pt x="21615400" y="2235200"/>
                      <a:pt x="21602700" y="2235200"/>
                      <a:pt x="21602700" y="2222500"/>
                    </a:cubicBezTo>
                    <a:lnTo>
                      <a:pt x="21678900" y="1409700"/>
                    </a:lnTo>
                    <a:lnTo>
                      <a:pt x="21742400" y="965200"/>
                    </a:lnTo>
                    <a:moveTo>
                      <a:pt x="622300" y="2514600"/>
                    </a:moveTo>
                    <a:cubicBezTo>
                      <a:pt x="508000" y="2514600"/>
                      <a:pt x="406400" y="2603500"/>
                      <a:pt x="406400" y="2730500"/>
                    </a:cubicBezTo>
                    <a:lnTo>
                      <a:pt x="406400" y="2794000"/>
                    </a:lnTo>
                    <a:cubicBezTo>
                      <a:pt x="406400" y="2908300"/>
                      <a:pt x="508000" y="3009900"/>
                      <a:pt x="622300" y="3009900"/>
                    </a:cubicBezTo>
                    <a:cubicBezTo>
                      <a:pt x="736600" y="3009900"/>
                      <a:pt x="838200" y="2908300"/>
                      <a:pt x="838200" y="2794000"/>
                    </a:cubicBezTo>
                    <a:lnTo>
                      <a:pt x="838200" y="2730500"/>
                    </a:lnTo>
                    <a:cubicBezTo>
                      <a:pt x="838200" y="2603500"/>
                      <a:pt x="736600" y="2514600"/>
                      <a:pt x="622300" y="2514600"/>
                    </a:cubicBezTo>
                    <a:moveTo>
                      <a:pt x="406400" y="3479800"/>
                    </a:moveTo>
                    <a:cubicBezTo>
                      <a:pt x="406400" y="3479800"/>
                      <a:pt x="393700" y="3467100"/>
                      <a:pt x="393700" y="3479800"/>
                    </a:cubicBezTo>
                    <a:lnTo>
                      <a:pt x="241300" y="3835400"/>
                    </a:lnTo>
                    <a:cubicBezTo>
                      <a:pt x="215900" y="3886200"/>
                      <a:pt x="165100" y="3924300"/>
                      <a:pt x="101600" y="3924300"/>
                    </a:cubicBezTo>
                    <a:lnTo>
                      <a:pt x="38100" y="3924300"/>
                    </a:lnTo>
                    <a:cubicBezTo>
                      <a:pt x="25400" y="3924300"/>
                      <a:pt x="12700" y="3924300"/>
                      <a:pt x="12700" y="3911600"/>
                    </a:cubicBezTo>
                    <a:cubicBezTo>
                      <a:pt x="0" y="3898900"/>
                      <a:pt x="0" y="3886200"/>
                      <a:pt x="12700" y="3873500"/>
                    </a:cubicBezTo>
                    <a:lnTo>
                      <a:pt x="203200" y="3429000"/>
                    </a:lnTo>
                    <a:lnTo>
                      <a:pt x="266700" y="3251200"/>
                    </a:lnTo>
                    <a:cubicBezTo>
                      <a:pt x="317500" y="3149600"/>
                      <a:pt x="419100" y="3073400"/>
                      <a:pt x="533400" y="3073400"/>
                    </a:cubicBezTo>
                    <a:lnTo>
                      <a:pt x="711200" y="3073400"/>
                    </a:lnTo>
                    <a:cubicBezTo>
                      <a:pt x="825500" y="3073400"/>
                      <a:pt x="927100" y="3149600"/>
                      <a:pt x="977900" y="3251200"/>
                    </a:cubicBezTo>
                    <a:lnTo>
                      <a:pt x="1041400" y="3429000"/>
                    </a:lnTo>
                    <a:lnTo>
                      <a:pt x="1231900" y="3873500"/>
                    </a:lnTo>
                    <a:cubicBezTo>
                      <a:pt x="1244600" y="3886200"/>
                      <a:pt x="1244600" y="3898900"/>
                      <a:pt x="1231900" y="3911600"/>
                    </a:cubicBezTo>
                    <a:cubicBezTo>
                      <a:pt x="1231900" y="3924300"/>
                      <a:pt x="1219200" y="3924300"/>
                      <a:pt x="1206500" y="3924300"/>
                    </a:cubicBezTo>
                    <a:lnTo>
                      <a:pt x="1143000" y="3924300"/>
                    </a:lnTo>
                    <a:cubicBezTo>
                      <a:pt x="1079500" y="3924300"/>
                      <a:pt x="1028700" y="3886200"/>
                      <a:pt x="1003300" y="3835400"/>
                    </a:cubicBezTo>
                    <a:lnTo>
                      <a:pt x="850900" y="3479800"/>
                    </a:lnTo>
                    <a:cubicBezTo>
                      <a:pt x="850900" y="3467100"/>
                      <a:pt x="838200" y="3479800"/>
                      <a:pt x="838200" y="3479800"/>
                    </a:cubicBezTo>
                    <a:lnTo>
                      <a:pt x="901700" y="3924300"/>
                    </a:lnTo>
                    <a:lnTo>
                      <a:pt x="977900" y="4737100"/>
                    </a:lnTo>
                    <a:cubicBezTo>
                      <a:pt x="977900" y="4749800"/>
                      <a:pt x="965200" y="4749800"/>
                      <a:pt x="965200" y="4762500"/>
                    </a:cubicBezTo>
                    <a:cubicBezTo>
                      <a:pt x="952500" y="4762500"/>
                      <a:pt x="952500" y="4775200"/>
                      <a:pt x="939800" y="4775200"/>
                    </a:cubicBezTo>
                    <a:lnTo>
                      <a:pt x="889000" y="4775200"/>
                    </a:lnTo>
                    <a:cubicBezTo>
                      <a:pt x="812800" y="4775200"/>
                      <a:pt x="749300" y="4724400"/>
                      <a:pt x="749300" y="4648200"/>
                    </a:cubicBezTo>
                    <a:lnTo>
                      <a:pt x="635000" y="3962400"/>
                    </a:lnTo>
                    <a:cubicBezTo>
                      <a:pt x="622300" y="3962400"/>
                      <a:pt x="622300" y="3962400"/>
                      <a:pt x="609600" y="3962400"/>
                    </a:cubicBezTo>
                    <a:lnTo>
                      <a:pt x="495300" y="4648200"/>
                    </a:lnTo>
                    <a:cubicBezTo>
                      <a:pt x="495300" y="4724400"/>
                      <a:pt x="431800" y="4775200"/>
                      <a:pt x="355600" y="4775200"/>
                    </a:cubicBezTo>
                    <a:lnTo>
                      <a:pt x="304800" y="4775200"/>
                    </a:lnTo>
                    <a:cubicBezTo>
                      <a:pt x="292100" y="4775200"/>
                      <a:pt x="292100" y="4762500"/>
                      <a:pt x="279400" y="4762500"/>
                    </a:cubicBezTo>
                    <a:cubicBezTo>
                      <a:pt x="279400" y="4749800"/>
                      <a:pt x="266700" y="4749800"/>
                      <a:pt x="266700" y="4737100"/>
                    </a:cubicBezTo>
                    <a:lnTo>
                      <a:pt x="342900" y="3924300"/>
                    </a:lnTo>
                    <a:lnTo>
                      <a:pt x="406400" y="3479800"/>
                    </a:lnTo>
                    <a:moveTo>
                      <a:pt x="2146300" y="2514600"/>
                    </a:moveTo>
                    <a:cubicBezTo>
                      <a:pt x="2032000" y="2514600"/>
                      <a:pt x="1930400" y="2603500"/>
                      <a:pt x="1930400" y="2730500"/>
                    </a:cubicBezTo>
                    <a:lnTo>
                      <a:pt x="1930400" y="2794000"/>
                    </a:lnTo>
                    <a:cubicBezTo>
                      <a:pt x="1930400" y="2908300"/>
                      <a:pt x="2032000" y="3009900"/>
                      <a:pt x="2146300" y="3009900"/>
                    </a:cubicBezTo>
                    <a:cubicBezTo>
                      <a:pt x="2260600" y="3009900"/>
                      <a:pt x="2362200" y="2908300"/>
                      <a:pt x="2362200" y="2794000"/>
                    </a:cubicBezTo>
                    <a:lnTo>
                      <a:pt x="2362200" y="2730500"/>
                    </a:lnTo>
                    <a:cubicBezTo>
                      <a:pt x="2362200" y="2603500"/>
                      <a:pt x="2260600" y="2514600"/>
                      <a:pt x="2146300" y="2514600"/>
                    </a:cubicBezTo>
                    <a:moveTo>
                      <a:pt x="1930400" y="3479800"/>
                    </a:moveTo>
                    <a:cubicBezTo>
                      <a:pt x="1930400" y="3479800"/>
                      <a:pt x="1917700" y="3467100"/>
                      <a:pt x="1917700" y="3479800"/>
                    </a:cubicBezTo>
                    <a:lnTo>
                      <a:pt x="1765300" y="3835400"/>
                    </a:lnTo>
                    <a:cubicBezTo>
                      <a:pt x="1739900" y="3886200"/>
                      <a:pt x="1689100" y="3924300"/>
                      <a:pt x="1625600" y="3924300"/>
                    </a:cubicBezTo>
                    <a:lnTo>
                      <a:pt x="1562100" y="3924300"/>
                    </a:lnTo>
                    <a:cubicBezTo>
                      <a:pt x="1549400" y="3924300"/>
                      <a:pt x="1536700" y="3924300"/>
                      <a:pt x="1536700" y="3911600"/>
                    </a:cubicBezTo>
                    <a:cubicBezTo>
                      <a:pt x="1524000" y="3898900"/>
                      <a:pt x="1524000" y="3886200"/>
                      <a:pt x="1536700" y="3873500"/>
                    </a:cubicBezTo>
                    <a:lnTo>
                      <a:pt x="1727200" y="3429000"/>
                    </a:lnTo>
                    <a:lnTo>
                      <a:pt x="1790700" y="3251200"/>
                    </a:lnTo>
                    <a:cubicBezTo>
                      <a:pt x="1841500" y="3149600"/>
                      <a:pt x="1943100" y="3073400"/>
                      <a:pt x="2057400" y="3073400"/>
                    </a:cubicBezTo>
                    <a:lnTo>
                      <a:pt x="2235200" y="3073400"/>
                    </a:lnTo>
                    <a:cubicBezTo>
                      <a:pt x="2349500" y="3073400"/>
                      <a:pt x="2451100" y="3149600"/>
                      <a:pt x="2501900" y="3251200"/>
                    </a:cubicBezTo>
                    <a:lnTo>
                      <a:pt x="2565400" y="3429000"/>
                    </a:lnTo>
                    <a:lnTo>
                      <a:pt x="2755900" y="3873500"/>
                    </a:lnTo>
                    <a:cubicBezTo>
                      <a:pt x="2768600" y="3886200"/>
                      <a:pt x="2768600" y="3898900"/>
                      <a:pt x="2755900" y="3911600"/>
                    </a:cubicBezTo>
                    <a:cubicBezTo>
                      <a:pt x="2755900" y="3924300"/>
                      <a:pt x="2743200" y="3924300"/>
                      <a:pt x="2730500" y="3924300"/>
                    </a:cubicBezTo>
                    <a:lnTo>
                      <a:pt x="2667000" y="3924300"/>
                    </a:lnTo>
                    <a:cubicBezTo>
                      <a:pt x="2603500" y="3924300"/>
                      <a:pt x="2552700" y="3886200"/>
                      <a:pt x="2527300" y="3835400"/>
                    </a:cubicBezTo>
                    <a:lnTo>
                      <a:pt x="2374900" y="3479800"/>
                    </a:lnTo>
                    <a:cubicBezTo>
                      <a:pt x="2374900" y="3467100"/>
                      <a:pt x="2362200" y="3479800"/>
                      <a:pt x="2362200" y="3479800"/>
                    </a:cubicBezTo>
                    <a:lnTo>
                      <a:pt x="2425700" y="3924300"/>
                    </a:lnTo>
                    <a:lnTo>
                      <a:pt x="2501900" y="4737100"/>
                    </a:lnTo>
                    <a:cubicBezTo>
                      <a:pt x="2501900" y="4749800"/>
                      <a:pt x="2489200" y="4749800"/>
                      <a:pt x="2489200" y="4762500"/>
                    </a:cubicBezTo>
                    <a:cubicBezTo>
                      <a:pt x="2476500" y="4762500"/>
                      <a:pt x="2476500" y="4775200"/>
                      <a:pt x="2463800" y="4775200"/>
                    </a:cubicBezTo>
                    <a:lnTo>
                      <a:pt x="2413000" y="4775200"/>
                    </a:lnTo>
                    <a:cubicBezTo>
                      <a:pt x="2336800" y="4775200"/>
                      <a:pt x="2273300" y="4724400"/>
                      <a:pt x="2273300" y="4648200"/>
                    </a:cubicBezTo>
                    <a:lnTo>
                      <a:pt x="2159000" y="3962400"/>
                    </a:lnTo>
                    <a:cubicBezTo>
                      <a:pt x="2146300" y="3962400"/>
                      <a:pt x="2146300" y="3962400"/>
                      <a:pt x="2133600" y="3962400"/>
                    </a:cubicBezTo>
                    <a:lnTo>
                      <a:pt x="2019300" y="4648200"/>
                    </a:lnTo>
                    <a:cubicBezTo>
                      <a:pt x="2019300" y="4724400"/>
                      <a:pt x="1955800" y="4775200"/>
                      <a:pt x="1879600" y="4775200"/>
                    </a:cubicBezTo>
                    <a:lnTo>
                      <a:pt x="1828800" y="4775200"/>
                    </a:lnTo>
                    <a:cubicBezTo>
                      <a:pt x="1816100" y="4775200"/>
                      <a:pt x="1816100" y="4762500"/>
                      <a:pt x="1803400" y="4762500"/>
                    </a:cubicBezTo>
                    <a:cubicBezTo>
                      <a:pt x="1803400" y="4749800"/>
                      <a:pt x="1790700" y="4749800"/>
                      <a:pt x="1790700" y="4737100"/>
                    </a:cubicBezTo>
                    <a:lnTo>
                      <a:pt x="1866900" y="3924300"/>
                    </a:lnTo>
                    <a:lnTo>
                      <a:pt x="1930400" y="3479800"/>
                    </a:lnTo>
                    <a:moveTo>
                      <a:pt x="3670300" y="2514600"/>
                    </a:moveTo>
                    <a:cubicBezTo>
                      <a:pt x="3556000" y="2514600"/>
                      <a:pt x="3454400" y="2603500"/>
                      <a:pt x="3454400" y="2730500"/>
                    </a:cubicBezTo>
                    <a:lnTo>
                      <a:pt x="3454400" y="2794000"/>
                    </a:lnTo>
                    <a:cubicBezTo>
                      <a:pt x="3454400" y="2908300"/>
                      <a:pt x="3556000" y="3009900"/>
                      <a:pt x="3670300" y="3009900"/>
                    </a:cubicBezTo>
                    <a:cubicBezTo>
                      <a:pt x="3784600" y="3009900"/>
                      <a:pt x="3886200" y="2908300"/>
                      <a:pt x="3886200" y="2794000"/>
                    </a:cubicBezTo>
                    <a:lnTo>
                      <a:pt x="3886200" y="2730500"/>
                    </a:lnTo>
                    <a:cubicBezTo>
                      <a:pt x="3886200" y="2603500"/>
                      <a:pt x="3784600" y="2514600"/>
                      <a:pt x="3670300" y="2514600"/>
                    </a:cubicBezTo>
                    <a:moveTo>
                      <a:pt x="3454400" y="3479800"/>
                    </a:moveTo>
                    <a:cubicBezTo>
                      <a:pt x="3454400" y="3479800"/>
                      <a:pt x="3441700" y="3467100"/>
                      <a:pt x="3441700" y="3479800"/>
                    </a:cubicBezTo>
                    <a:lnTo>
                      <a:pt x="3289300" y="3835400"/>
                    </a:lnTo>
                    <a:cubicBezTo>
                      <a:pt x="3263900" y="3886200"/>
                      <a:pt x="3213100" y="3924300"/>
                      <a:pt x="3149600" y="3924300"/>
                    </a:cubicBezTo>
                    <a:lnTo>
                      <a:pt x="3086100" y="3924300"/>
                    </a:lnTo>
                    <a:cubicBezTo>
                      <a:pt x="3073400" y="3924300"/>
                      <a:pt x="3060700" y="3924300"/>
                      <a:pt x="3060700" y="3911600"/>
                    </a:cubicBezTo>
                    <a:cubicBezTo>
                      <a:pt x="3048000" y="3898900"/>
                      <a:pt x="3048000" y="3886200"/>
                      <a:pt x="3060700" y="3873500"/>
                    </a:cubicBezTo>
                    <a:lnTo>
                      <a:pt x="3251200" y="3429000"/>
                    </a:lnTo>
                    <a:lnTo>
                      <a:pt x="3314700" y="3251200"/>
                    </a:lnTo>
                    <a:cubicBezTo>
                      <a:pt x="3365500" y="3149600"/>
                      <a:pt x="3467100" y="3073400"/>
                      <a:pt x="3581400" y="3073400"/>
                    </a:cubicBezTo>
                    <a:lnTo>
                      <a:pt x="3759200" y="3073400"/>
                    </a:lnTo>
                    <a:cubicBezTo>
                      <a:pt x="3873500" y="3073400"/>
                      <a:pt x="3975100" y="3149600"/>
                      <a:pt x="4025900" y="3251200"/>
                    </a:cubicBezTo>
                    <a:lnTo>
                      <a:pt x="4089400" y="3429000"/>
                    </a:lnTo>
                    <a:lnTo>
                      <a:pt x="4279900" y="3873500"/>
                    </a:lnTo>
                    <a:cubicBezTo>
                      <a:pt x="4292600" y="3886200"/>
                      <a:pt x="4292600" y="3898900"/>
                      <a:pt x="4279900" y="3911600"/>
                    </a:cubicBezTo>
                    <a:cubicBezTo>
                      <a:pt x="4279900" y="3924300"/>
                      <a:pt x="4267200" y="3924300"/>
                      <a:pt x="4254500" y="3924300"/>
                    </a:cubicBezTo>
                    <a:lnTo>
                      <a:pt x="4191000" y="3924300"/>
                    </a:lnTo>
                    <a:cubicBezTo>
                      <a:pt x="4127500" y="3924300"/>
                      <a:pt x="4076700" y="3886200"/>
                      <a:pt x="4051300" y="3835400"/>
                    </a:cubicBezTo>
                    <a:lnTo>
                      <a:pt x="3898900" y="3479800"/>
                    </a:lnTo>
                    <a:cubicBezTo>
                      <a:pt x="3898900" y="3467100"/>
                      <a:pt x="3886200" y="3479800"/>
                      <a:pt x="3886200" y="3479800"/>
                    </a:cubicBezTo>
                    <a:lnTo>
                      <a:pt x="3949700" y="3924300"/>
                    </a:lnTo>
                    <a:lnTo>
                      <a:pt x="4025900" y="4737100"/>
                    </a:lnTo>
                    <a:cubicBezTo>
                      <a:pt x="4025900" y="4749800"/>
                      <a:pt x="4013200" y="4749800"/>
                      <a:pt x="4013200" y="4762500"/>
                    </a:cubicBezTo>
                    <a:cubicBezTo>
                      <a:pt x="4000500" y="4762500"/>
                      <a:pt x="4000500" y="4775200"/>
                      <a:pt x="3987800" y="4775200"/>
                    </a:cubicBezTo>
                    <a:lnTo>
                      <a:pt x="3937000" y="4775200"/>
                    </a:lnTo>
                    <a:cubicBezTo>
                      <a:pt x="3860800" y="4775200"/>
                      <a:pt x="3797300" y="4724400"/>
                      <a:pt x="3797300" y="4648200"/>
                    </a:cubicBezTo>
                    <a:lnTo>
                      <a:pt x="3683000" y="3962400"/>
                    </a:lnTo>
                    <a:cubicBezTo>
                      <a:pt x="3670300" y="3962400"/>
                      <a:pt x="3670300" y="3962400"/>
                      <a:pt x="3657600" y="3962400"/>
                    </a:cubicBezTo>
                    <a:lnTo>
                      <a:pt x="3543300" y="4648200"/>
                    </a:lnTo>
                    <a:cubicBezTo>
                      <a:pt x="3543300" y="4724400"/>
                      <a:pt x="3479800" y="4775200"/>
                      <a:pt x="3403600" y="4775200"/>
                    </a:cubicBezTo>
                    <a:lnTo>
                      <a:pt x="3352800" y="4775200"/>
                    </a:lnTo>
                    <a:cubicBezTo>
                      <a:pt x="3340100" y="4775200"/>
                      <a:pt x="3340100" y="4762500"/>
                      <a:pt x="3327400" y="4762500"/>
                    </a:cubicBezTo>
                    <a:cubicBezTo>
                      <a:pt x="3327400" y="4749800"/>
                      <a:pt x="3314700" y="4749800"/>
                      <a:pt x="3314700" y="4737100"/>
                    </a:cubicBezTo>
                    <a:lnTo>
                      <a:pt x="3390900" y="3924300"/>
                    </a:lnTo>
                    <a:lnTo>
                      <a:pt x="3454400" y="3479800"/>
                    </a:lnTo>
                    <a:moveTo>
                      <a:pt x="5194300" y="2514600"/>
                    </a:moveTo>
                    <a:cubicBezTo>
                      <a:pt x="5080000" y="2514600"/>
                      <a:pt x="4978400" y="2603500"/>
                      <a:pt x="4978400" y="2730500"/>
                    </a:cubicBezTo>
                    <a:lnTo>
                      <a:pt x="4978400" y="2794000"/>
                    </a:lnTo>
                    <a:cubicBezTo>
                      <a:pt x="4978400" y="2908300"/>
                      <a:pt x="5080000" y="3009900"/>
                      <a:pt x="5194300" y="3009900"/>
                    </a:cubicBezTo>
                    <a:cubicBezTo>
                      <a:pt x="5308600" y="3009900"/>
                      <a:pt x="5410200" y="2908300"/>
                      <a:pt x="5410200" y="2794000"/>
                    </a:cubicBezTo>
                    <a:lnTo>
                      <a:pt x="5410200" y="2730500"/>
                    </a:lnTo>
                    <a:cubicBezTo>
                      <a:pt x="5410200" y="2603500"/>
                      <a:pt x="5308600" y="2514600"/>
                      <a:pt x="5194300" y="2514600"/>
                    </a:cubicBezTo>
                    <a:moveTo>
                      <a:pt x="4978400" y="3479800"/>
                    </a:moveTo>
                    <a:cubicBezTo>
                      <a:pt x="4978400" y="3479800"/>
                      <a:pt x="4965700" y="3467100"/>
                      <a:pt x="4965700" y="3479800"/>
                    </a:cubicBezTo>
                    <a:lnTo>
                      <a:pt x="4813300" y="3835400"/>
                    </a:lnTo>
                    <a:cubicBezTo>
                      <a:pt x="4787900" y="3886200"/>
                      <a:pt x="4737100" y="3924300"/>
                      <a:pt x="4673600" y="3924300"/>
                    </a:cubicBezTo>
                    <a:lnTo>
                      <a:pt x="4610100" y="3924300"/>
                    </a:lnTo>
                    <a:cubicBezTo>
                      <a:pt x="4597400" y="3924300"/>
                      <a:pt x="4584700" y="3924300"/>
                      <a:pt x="4584700" y="3911600"/>
                    </a:cubicBezTo>
                    <a:cubicBezTo>
                      <a:pt x="4572000" y="3898900"/>
                      <a:pt x="4572000" y="3886200"/>
                      <a:pt x="4584700" y="3873500"/>
                    </a:cubicBezTo>
                    <a:lnTo>
                      <a:pt x="4775200" y="3429000"/>
                    </a:lnTo>
                    <a:lnTo>
                      <a:pt x="4838700" y="3251200"/>
                    </a:lnTo>
                    <a:cubicBezTo>
                      <a:pt x="4889500" y="3149600"/>
                      <a:pt x="4991100" y="3073400"/>
                      <a:pt x="5105400" y="3073400"/>
                    </a:cubicBezTo>
                    <a:lnTo>
                      <a:pt x="5283200" y="3073400"/>
                    </a:lnTo>
                    <a:cubicBezTo>
                      <a:pt x="5397500" y="3073400"/>
                      <a:pt x="5499100" y="3149600"/>
                      <a:pt x="5549900" y="3251200"/>
                    </a:cubicBezTo>
                    <a:lnTo>
                      <a:pt x="5613400" y="3429000"/>
                    </a:lnTo>
                    <a:lnTo>
                      <a:pt x="5803900" y="3873500"/>
                    </a:lnTo>
                    <a:cubicBezTo>
                      <a:pt x="5816600" y="3886200"/>
                      <a:pt x="5816600" y="3898900"/>
                      <a:pt x="5803900" y="3911600"/>
                    </a:cubicBezTo>
                    <a:cubicBezTo>
                      <a:pt x="5803900" y="3924300"/>
                      <a:pt x="5791200" y="3924300"/>
                      <a:pt x="5778500" y="3924300"/>
                    </a:cubicBezTo>
                    <a:lnTo>
                      <a:pt x="5715000" y="3924300"/>
                    </a:lnTo>
                    <a:cubicBezTo>
                      <a:pt x="5651500" y="3924300"/>
                      <a:pt x="5600700" y="3886200"/>
                      <a:pt x="5575300" y="3835400"/>
                    </a:cubicBezTo>
                    <a:lnTo>
                      <a:pt x="5422900" y="3479800"/>
                    </a:lnTo>
                    <a:cubicBezTo>
                      <a:pt x="5422900" y="3467100"/>
                      <a:pt x="5410200" y="3479800"/>
                      <a:pt x="5410200" y="3479800"/>
                    </a:cubicBezTo>
                    <a:lnTo>
                      <a:pt x="5473700" y="3924300"/>
                    </a:lnTo>
                    <a:lnTo>
                      <a:pt x="5549900" y="4737100"/>
                    </a:lnTo>
                    <a:cubicBezTo>
                      <a:pt x="5549900" y="4749800"/>
                      <a:pt x="5537200" y="4749800"/>
                      <a:pt x="5537200" y="4762500"/>
                    </a:cubicBezTo>
                    <a:cubicBezTo>
                      <a:pt x="5524500" y="4762500"/>
                      <a:pt x="5524500" y="4775200"/>
                      <a:pt x="5511800" y="4775200"/>
                    </a:cubicBezTo>
                    <a:lnTo>
                      <a:pt x="5461000" y="4775200"/>
                    </a:lnTo>
                    <a:cubicBezTo>
                      <a:pt x="5384800" y="4775200"/>
                      <a:pt x="5321300" y="4724400"/>
                      <a:pt x="5321300" y="4648200"/>
                    </a:cubicBezTo>
                    <a:lnTo>
                      <a:pt x="5207000" y="3962400"/>
                    </a:lnTo>
                    <a:cubicBezTo>
                      <a:pt x="5194300" y="3962400"/>
                      <a:pt x="5194300" y="3962400"/>
                      <a:pt x="5181600" y="3962400"/>
                    </a:cubicBezTo>
                    <a:lnTo>
                      <a:pt x="5067300" y="4648200"/>
                    </a:lnTo>
                    <a:cubicBezTo>
                      <a:pt x="5067300" y="4724400"/>
                      <a:pt x="5003800" y="4775200"/>
                      <a:pt x="4927600" y="4775200"/>
                    </a:cubicBezTo>
                    <a:lnTo>
                      <a:pt x="4876800" y="4775200"/>
                    </a:lnTo>
                    <a:cubicBezTo>
                      <a:pt x="4864100" y="4775200"/>
                      <a:pt x="4864100" y="4762500"/>
                      <a:pt x="4851400" y="4762500"/>
                    </a:cubicBezTo>
                    <a:cubicBezTo>
                      <a:pt x="4851400" y="4749800"/>
                      <a:pt x="4838700" y="4749800"/>
                      <a:pt x="4838700" y="4737100"/>
                    </a:cubicBezTo>
                    <a:lnTo>
                      <a:pt x="4914900" y="3924300"/>
                    </a:lnTo>
                    <a:lnTo>
                      <a:pt x="4978400" y="3479800"/>
                    </a:lnTo>
                    <a:moveTo>
                      <a:pt x="6718300" y="2514600"/>
                    </a:moveTo>
                    <a:cubicBezTo>
                      <a:pt x="6604000" y="2514600"/>
                      <a:pt x="6502400" y="2603500"/>
                      <a:pt x="6502400" y="2730500"/>
                    </a:cubicBezTo>
                    <a:lnTo>
                      <a:pt x="6502400" y="2794000"/>
                    </a:lnTo>
                    <a:cubicBezTo>
                      <a:pt x="6502400" y="2908300"/>
                      <a:pt x="6604000" y="3009900"/>
                      <a:pt x="6718300" y="3009900"/>
                    </a:cubicBezTo>
                    <a:cubicBezTo>
                      <a:pt x="6832600" y="3009900"/>
                      <a:pt x="6934200" y="2908300"/>
                      <a:pt x="6934200" y="2794000"/>
                    </a:cubicBezTo>
                    <a:lnTo>
                      <a:pt x="6934200" y="2730500"/>
                    </a:lnTo>
                    <a:cubicBezTo>
                      <a:pt x="6934200" y="2603500"/>
                      <a:pt x="6832600" y="2514600"/>
                      <a:pt x="6718300" y="2514600"/>
                    </a:cubicBezTo>
                    <a:moveTo>
                      <a:pt x="6502400" y="3479800"/>
                    </a:moveTo>
                    <a:cubicBezTo>
                      <a:pt x="6502400" y="3479800"/>
                      <a:pt x="6489700" y="3467100"/>
                      <a:pt x="6489700" y="3479800"/>
                    </a:cubicBezTo>
                    <a:lnTo>
                      <a:pt x="6337300" y="3835400"/>
                    </a:lnTo>
                    <a:cubicBezTo>
                      <a:pt x="6311900" y="3886200"/>
                      <a:pt x="6261100" y="3924300"/>
                      <a:pt x="6197600" y="3924300"/>
                    </a:cubicBezTo>
                    <a:lnTo>
                      <a:pt x="6134100" y="3924300"/>
                    </a:lnTo>
                    <a:cubicBezTo>
                      <a:pt x="6121400" y="3924300"/>
                      <a:pt x="6108700" y="3924300"/>
                      <a:pt x="6108700" y="3911600"/>
                    </a:cubicBezTo>
                    <a:cubicBezTo>
                      <a:pt x="6096000" y="3898900"/>
                      <a:pt x="6096000" y="3886200"/>
                      <a:pt x="6108700" y="3873500"/>
                    </a:cubicBezTo>
                    <a:lnTo>
                      <a:pt x="6299200" y="3429000"/>
                    </a:lnTo>
                    <a:lnTo>
                      <a:pt x="6362700" y="3251200"/>
                    </a:lnTo>
                    <a:cubicBezTo>
                      <a:pt x="6413500" y="3149600"/>
                      <a:pt x="6515100" y="3073400"/>
                      <a:pt x="6629400" y="3073400"/>
                    </a:cubicBezTo>
                    <a:lnTo>
                      <a:pt x="6807200" y="3073400"/>
                    </a:lnTo>
                    <a:cubicBezTo>
                      <a:pt x="6921500" y="3073400"/>
                      <a:pt x="7023100" y="3149600"/>
                      <a:pt x="7073900" y="3251200"/>
                    </a:cubicBezTo>
                    <a:lnTo>
                      <a:pt x="7137400" y="3429000"/>
                    </a:lnTo>
                    <a:lnTo>
                      <a:pt x="7327900" y="3873500"/>
                    </a:lnTo>
                    <a:cubicBezTo>
                      <a:pt x="7340600" y="3886200"/>
                      <a:pt x="7340600" y="3898900"/>
                      <a:pt x="7327900" y="3911600"/>
                    </a:cubicBezTo>
                    <a:cubicBezTo>
                      <a:pt x="7327900" y="3924300"/>
                      <a:pt x="7315200" y="3924300"/>
                      <a:pt x="7302500" y="3924300"/>
                    </a:cubicBezTo>
                    <a:lnTo>
                      <a:pt x="7239000" y="3924300"/>
                    </a:lnTo>
                    <a:cubicBezTo>
                      <a:pt x="7175500" y="3924300"/>
                      <a:pt x="7124700" y="3886200"/>
                      <a:pt x="7099300" y="3835400"/>
                    </a:cubicBezTo>
                    <a:lnTo>
                      <a:pt x="6946900" y="3479800"/>
                    </a:lnTo>
                    <a:cubicBezTo>
                      <a:pt x="6946900" y="3467100"/>
                      <a:pt x="6934200" y="3479800"/>
                      <a:pt x="6934200" y="3479800"/>
                    </a:cubicBezTo>
                    <a:lnTo>
                      <a:pt x="6997700" y="3924300"/>
                    </a:lnTo>
                    <a:lnTo>
                      <a:pt x="7073900" y="4737100"/>
                    </a:lnTo>
                    <a:cubicBezTo>
                      <a:pt x="7073900" y="4749800"/>
                      <a:pt x="7061200" y="4749800"/>
                      <a:pt x="7061200" y="4762500"/>
                    </a:cubicBezTo>
                    <a:cubicBezTo>
                      <a:pt x="7048500" y="4762500"/>
                      <a:pt x="7048500" y="4775200"/>
                      <a:pt x="7035800" y="4775200"/>
                    </a:cubicBezTo>
                    <a:lnTo>
                      <a:pt x="6985000" y="4775200"/>
                    </a:lnTo>
                    <a:cubicBezTo>
                      <a:pt x="6908800" y="4775200"/>
                      <a:pt x="6845300" y="4724400"/>
                      <a:pt x="6845300" y="4648200"/>
                    </a:cubicBezTo>
                    <a:lnTo>
                      <a:pt x="6731000" y="3962400"/>
                    </a:lnTo>
                    <a:cubicBezTo>
                      <a:pt x="6718300" y="3962400"/>
                      <a:pt x="6718300" y="3962400"/>
                      <a:pt x="6705600" y="3962400"/>
                    </a:cubicBezTo>
                    <a:lnTo>
                      <a:pt x="6591300" y="4648200"/>
                    </a:lnTo>
                    <a:cubicBezTo>
                      <a:pt x="6591300" y="4724400"/>
                      <a:pt x="6527800" y="4775200"/>
                      <a:pt x="6451600" y="4775200"/>
                    </a:cubicBezTo>
                    <a:lnTo>
                      <a:pt x="6400800" y="4775200"/>
                    </a:lnTo>
                    <a:cubicBezTo>
                      <a:pt x="6388100" y="4775200"/>
                      <a:pt x="6388100" y="4762500"/>
                      <a:pt x="6375400" y="4762500"/>
                    </a:cubicBezTo>
                    <a:cubicBezTo>
                      <a:pt x="6375400" y="4749800"/>
                      <a:pt x="6362700" y="4749800"/>
                      <a:pt x="6362700" y="4737100"/>
                    </a:cubicBezTo>
                    <a:lnTo>
                      <a:pt x="6438900" y="3924300"/>
                    </a:lnTo>
                    <a:lnTo>
                      <a:pt x="6502400" y="3479800"/>
                    </a:lnTo>
                    <a:moveTo>
                      <a:pt x="8242300" y="2514600"/>
                    </a:moveTo>
                    <a:cubicBezTo>
                      <a:pt x="8128000" y="2514600"/>
                      <a:pt x="8026400" y="2603500"/>
                      <a:pt x="8026400" y="2730500"/>
                    </a:cubicBezTo>
                    <a:lnTo>
                      <a:pt x="8026400" y="2794000"/>
                    </a:lnTo>
                    <a:cubicBezTo>
                      <a:pt x="8026400" y="2908300"/>
                      <a:pt x="8128000" y="3009900"/>
                      <a:pt x="8242300" y="3009900"/>
                    </a:cubicBezTo>
                    <a:cubicBezTo>
                      <a:pt x="8356600" y="3009900"/>
                      <a:pt x="8458200" y="2908300"/>
                      <a:pt x="8458200" y="2794000"/>
                    </a:cubicBezTo>
                    <a:lnTo>
                      <a:pt x="8458200" y="2730500"/>
                    </a:lnTo>
                    <a:cubicBezTo>
                      <a:pt x="8458200" y="2603500"/>
                      <a:pt x="8356600" y="2514600"/>
                      <a:pt x="8242300" y="2514600"/>
                    </a:cubicBezTo>
                    <a:moveTo>
                      <a:pt x="8026400" y="3479800"/>
                    </a:moveTo>
                    <a:cubicBezTo>
                      <a:pt x="8026400" y="3479800"/>
                      <a:pt x="8013700" y="3467100"/>
                      <a:pt x="8013700" y="3479800"/>
                    </a:cubicBezTo>
                    <a:lnTo>
                      <a:pt x="7861300" y="3835400"/>
                    </a:lnTo>
                    <a:cubicBezTo>
                      <a:pt x="7835900" y="3886200"/>
                      <a:pt x="7785100" y="3924300"/>
                      <a:pt x="7721600" y="3924300"/>
                    </a:cubicBezTo>
                    <a:lnTo>
                      <a:pt x="7658100" y="3924300"/>
                    </a:lnTo>
                    <a:cubicBezTo>
                      <a:pt x="7645400" y="3924300"/>
                      <a:pt x="7632700" y="3924300"/>
                      <a:pt x="7632700" y="3911600"/>
                    </a:cubicBezTo>
                    <a:cubicBezTo>
                      <a:pt x="7620000" y="3898900"/>
                      <a:pt x="7620000" y="3886200"/>
                      <a:pt x="7632700" y="3873500"/>
                    </a:cubicBezTo>
                    <a:lnTo>
                      <a:pt x="7823200" y="3429000"/>
                    </a:lnTo>
                    <a:lnTo>
                      <a:pt x="7886700" y="3251200"/>
                    </a:lnTo>
                    <a:cubicBezTo>
                      <a:pt x="7937500" y="3149600"/>
                      <a:pt x="8039100" y="3073400"/>
                      <a:pt x="8153400" y="3073400"/>
                    </a:cubicBezTo>
                    <a:lnTo>
                      <a:pt x="8331200" y="3073400"/>
                    </a:lnTo>
                    <a:cubicBezTo>
                      <a:pt x="8445500" y="3073400"/>
                      <a:pt x="8547100" y="3149600"/>
                      <a:pt x="8597900" y="3251200"/>
                    </a:cubicBezTo>
                    <a:lnTo>
                      <a:pt x="8661400" y="3429000"/>
                    </a:lnTo>
                    <a:lnTo>
                      <a:pt x="8851900" y="3873500"/>
                    </a:lnTo>
                    <a:cubicBezTo>
                      <a:pt x="8864600" y="3886200"/>
                      <a:pt x="8864600" y="3898900"/>
                      <a:pt x="8851900" y="3911600"/>
                    </a:cubicBezTo>
                    <a:cubicBezTo>
                      <a:pt x="8851900" y="3924300"/>
                      <a:pt x="8839200" y="3924300"/>
                      <a:pt x="8826500" y="3924300"/>
                    </a:cubicBezTo>
                    <a:lnTo>
                      <a:pt x="8763000" y="3924300"/>
                    </a:lnTo>
                    <a:cubicBezTo>
                      <a:pt x="8699500" y="3924300"/>
                      <a:pt x="8648700" y="3886200"/>
                      <a:pt x="8623300" y="3835400"/>
                    </a:cubicBezTo>
                    <a:lnTo>
                      <a:pt x="8470900" y="3479800"/>
                    </a:lnTo>
                    <a:cubicBezTo>
                      <a:pt x="8470900" y="3467100"/>
                      <a:pt x="8458200" y="3479800"/>
                      <a:pt x="8458200" y="3479800"/>
                    </a:cubicBezTo>
                    <a:lnTo>
                      <a:pt x="8521700" y="3924300"/>
                    </a:lnTo>
                    <a:lnTo>
                      <a:pt x="8597900" y="4737100"/>
                    </a:lnTo>
                    <a:cubicBezTo>
                      <a:pt x="8597900" y="4749800"/>
                      <a:pt x="8585200" y="4749800"/>
                      <a:pt x="8585200" y="4762500"/>
                    </a:cubicBezTo>
                    <a:cubicBezTo>
                      <a:pt x="8572500" y="4762500"/>
                      <a:pt x="8572500" y="4775200"/>
                      <a:pt x="8559800" y="4775200"/>
                    </a:cubicBezTo>
                    <a:lnTo>
                      <a:pt x="8509000" y="4775200"/>
                    </a:lnTo>
                    <a:cubicBezTo>
                      <a:pt x="8432800" y="4775200"/>
                      <a:pt x="8369300" y="4724400"/>
                      <a:pt x="8369300" y="4648200"/>
                    </a:cubicBezTo>
                    <a:lnTo>
                      <a:pt x="8255000" y="3962400"/>
                    </a:lnTo>
                    <a:cubicBezTo>
                      <a:pt x="8242300" y="3962400"/>
                      <a:pt x="8242300" y="3962400"/>
                      <a:pt x="8229600" y="3962400"/>
                    </a:cubicBezTo>
                    <a:lnTo>
                      <a:pt x="8115300" y="4648200"/>
                    </a:lnTo>
                    <a:cubicBezTo>
                      <a:pt x="8115300" y="4724400"/>
                      <a:pt x="8051800" y="4775200"/>
                      <a:pt x="7975600" y="4775200"/>
                    </a:cubicBezTo>
                    <a:lnTo>
                      <a:pt x="7924800" y="4775200"/>
                    </a:lnTo>
                    <a:cubicBezTo>
                      <a:pt x="7912100" y="4775200"/>
                      <a:pt x="7912100" y="4762500"/>
                      <a:pt x="7899400" y="4762500"/>
                    </a:cubicBezTo>
                    <a:cubicBezTo>
                      <a:pt x="7899400" y="4749800"/>
                      <a:pt x="7886700" y="4749800"/>
                      <a:pt x="7886700" y="4737100"/>
                    </a:cubicBezTo>
                    <a:lnTo>
                      <a:pt x="7962900" y="3924300"/>
                    </a:lnTo>
                    <a:lnTo>
                      <a:pt x="8026400" y="3479800"/>
                    </a:lnTo>
                    <a:moveTo>
                      <a:pt x="9766300" y="2514600"/>
                    </a:moveTo>
                    <a:cubicBezTo>
                      <a:pt x="9652000" y="2514600"/>
                      <a:pt x="9550400" y="2603500"/>
                      <a:pt x="9550400" y="2730500"/>
                    </a:cubicBezTo>
                    <a:lnTo>
                      <a:pt x="9550400" y="2794000"/>
                    </a:lnTo>
                    <a:cubicBezTo>
                      <a:pt x="9550400" y="2908300"/>
                      <a:pt x="9652000" y="3009900"/>
                      <a:pt x="9766300" y="3009900"/>
                    </a:cubicBezTo>
                    <a:cubicBezTo>
                      <a:pt x="9880600" y="3009900"/>
                      <a:pt x="9982200" y="2908300"/>
                      <a:pt x="9982200" y="2794000"/>
                    </a:cubicBezTo>
                    <a:lnTo>
                      <a:pt x="9982200" y="2730500"/>
                    </a:lnTo>
                    <a:cubicBezTo>
                      <a:pt x="9982200" y="2603500"/>
                      <a:pt x="9880600" y="2514600"/>
                      <a:pt x="9766300" y="2514600"/>
                    </a:cubicBezTo>
                    <a:moveTo>
                      <a:pt x="9550400" y="3479800"/>
                    </a:moveTo>
                    <a:cubicBezTo>
                      <a:pt x="9550400" y="3479800"/>
                      <a:pt x="9537700" y="3467100"/>
                      <a:pt x="9537700" y="3479800"/>
                    </a:cubicBezTo>
                    <a:lnTo>
                      <a:pt x="9385300" y="3835400"/>
                    </a:lnTo>
                    <a:cubicBezTo>
                      <a:pt x="9359900" y="3886200"/>
                      <a:pt x="9309100" y="3924300"/>
                      <a:pt x="9245600" y="3924300"/>
                    </a:cubicBezTo>
                    <a:lnTo>
                      <a:pt x="9182100" y="3924300"/>
                    </a:lnTo>
                    <a:cubicBezTo>
                      <a:pt x="9169400" y="3924300"/>
                      <a:pt x="9156700" y="3924300"/>
                      <a:pt x="9156700" y="3911600"/>
                    </a:cubicBezTo>
                    <a:cubicBezTo>
                      <a:pt x="9144000" y="3898900"/>
                      <a:pt x="9144000" y="3886200"/>
                      <a:pt x="9156700" y="3873500"/>
                    </a:cubicBezTo>
                    <a:lnTo>
                      <a:pt x="9347200" y="3429000"/>
                    </a:lnTo>
                    <a:lnTo>
                      <a:pt x="9410700" y="3251200"/>
                    </a:lnTo>
                    <a:cubicBezTo>
                      <a:pt x="9461500" y="3149600"/>
                      <a:pt x="9563100" y="3073400"/>
                      <a:pt x="9677400" y="3073400"/>
                    </a:cubicBezTo>
                    <a:lnTo>
                      <a:pt x="9855200" y="3073400"/>
                    </a:lnTo>
                    <a:cubicBezTo>
                      <a:pt x="9969500" y="3073400"/>
                      <a:pt x="10071100" y="3149600"/>
                      <a:pt x="10121900" y="3251200"/>
                    </a:cubicBezTo>
                    <a:lnTo>
                      <a:pt x="10185400" y="3429000"/>
                    </a:lnTo>
                    <a:lnTo>
                      <a:pt x="10375900" y="3873500"/>
                    </a:lnTo>
                    <a:cubicBezTo>
                      <a:pt x="10388600" y="3886200"/>
                      <a:pt x="10388600" y="3898900"/>
                      <a:pt x="10375900" y="3911600"/>
                    </a:cubicBezTo>
                    <a:cubicBezTo>
                      <a:pt x="10375900" y="3924300"/>
                      <a:pt x="10363200" y="3924300"/>
                      <a:pt x="10350500" y="3924300"/>
                    </a:cubicBezTo>
                    <a:lnTo>
                      <a:pt x="10287000" y="3924300"/>
                    </a:lnTo>
                    <a:cubicBezTo>
                      <a:pt x="10223500" y="3924300"/>
                      <a:pt x="10172700" y="3886200"/>
                      <a:pt x="10147300" y="3835400"/>
                    </a:cubicBezTo>
                    <a:lnTo>
                      <a:pt x="9994900" y="3479800"/>
                    </a:lnTo>
                    <a:cubicBezTo>
                      <a:pt x="9994900" y="3467100"/>
                      <a:pt x="9982200" y="3479800"/>
                      <a:pt x="9982200" y="3479800"/>
                    </a:cubicBezTo>
                    <a:lnTo>
                      <a:pt x="10045700" y="3924300"/>
                    </a:lnTo>
                    <a:lnTo>
                      <a:pt x="10121900" y="4737100"/>
                    </a:lnTo>
                    <a:cubicBezTo>
                      <a:pt x="10121900" y="4749800"/>
                      <a:pt x="10109200" y="4749800"/>
                      <a:pt x="10109200" y="4762500"/>
                    </a:cubicBezTo>
                    <a:cubicBezTo>
                      <a:pt x="10096500" y="4762500"/>
                      <a:pt x="10096500" y="4775200"/>
                      <a:pt x="10083800" y="4775200"/>
                    </a:cubicBezTo>
                    <a:lnTo>
                      <a:pt x="10033000" y="4775200"/>
                    </a:lnTo>
                    <a:cubicBezTo>
                      <a:pt x="9956800" y="4775200"/>
                      <a:pt x="9893300" y="4724400"/>
                      <a:pt x="9893300" y="4648200"/>
                    </a:cubicBezTo>
                    <a:lnTo>
                      <a:pt x="9779000" y="3962400"/>
                    </a:lnTo>
                    <a:cubicBezTo>
                      <a:pt x="9766300" y="3962400"/>
                      <a:pt x="9766300" y="3962400"/>
                      <a:pt x="9753600" y="3962400"/>
                    </a:cubicBezTo>
                    <a:lnTo>
                      <a:pt x="9639300" y="4648200"/>
                    </a:lnTo>
                    <a:cubicBezTo>
                      <a:pt x="9639300" y="4724400"/>
                      <a:pt x="9575800" y="4775200"/>
                      <a:pt x="9499600" y="4775200"/>
                    </a:cubicBezTo>
                    <a:lnTo>
                      <a:pt x="9448800" y="4775200"/>
                    </a:lnTo>
                    <a:cubicBezTo>
                      <a:pt x="9436100" y="4775200"/>
                      <a:pt x="9436100" y="4762500"/>
                      <a:pt x="9423400" y="4762500"/>
                    </a:cubicBezTo>
                    <a:cubicBezTo>
                      <a:pt x="9423400" y="4749800"/>
                      <a:pt x="9410700" y="4749800"/>
                      <a:pt x="9410700" y="4737100"/>
                    </a:cubicBezTo>
                    <a:lnTo>
                      <a:pt x="9486900" y="3924300"/>
                    </a:lnTo>
                    <a:lnTo>
                      <a:pt x="9550400" y="3479800"/>
                    </a:lnTo>
                    <a:moveTo>
                      <a:pt x="11290300" y="2514600"/>
                    </a:moveTo>
                    <a:cubicBezTo>
                      <a:pt x="11176000" y="2514600"/>
                      <a:pt x="11074400" y="2603500"/>
                      <a:pt x="11074400" y="2730500"/>
                    </a:cubicBezTo>
                    <a:lnTo>
                      <a:pt x="11074400" y="2794000"/>
                    </a:lnTo>
                    <a:cubicBezTo>
                      <a:pt x="11074400" y="2908300"/>
                      <a:pt x="11176000" y="3009900"/>
                      <a:pt x="11290300" y="3009900"/>
                    </a:cubicBezTo>
                    <a:cubicBezTo>
                      <a:pt x="11404600" y="3009900"/>
                      <a:pt x="11506200" y="2908300"/>
                      <a:pt x="11506200" y="2794000"/>
                    </a:cubicBezTo>
                    <a:lnTo>
                      <a:pt x="11506200" y="2730500"/>
                    </a:lnTo>
                    <a:cubicBezTo>
                      <a:pt x="11506200" y="2603500"/>
                      <a:pt x="11404600" y="2514600"/>
                      <a:pt x="11290300" y="2514600"/>
                    </a:cubicBezTo>
                    <a:moveTo>
                      <a:pt x="11074400" y="3479800"/>
                    </a:moveTo>
                    <a:cubicBezTo>
                      <a:pt x="11074400" y="3479800"/>
                      <a:pt x="11061700" y="3467100"/>
                      <a:pt x="11061700" y="3479800"/>
                    </a:cubicBezTo>
                    <a:lnTo>
                      <a:pt x="10909300" y="3835400"/>
                    </a:lnTo>
                    <a:cubicBezTo>
                      <a:pt x="10883900" y="3886200"/>
                      <a:pt x="10833100" y="3924300"/>
                      <a:pt x="10769600" y="3924300"/>
                    </a:cubicBezTo>
                    <a:lnTo>
                      <a:pt x="10706100" y="3924300"/>
                    </a:lnTo>
                    <a:cubicBezTo>
                      <a:pt x="10693400" y="3924300"/>
                      <a:pt x="10680700" y="3924300"/>
                      <a:pt x="10680700" y="3911600"/>
                    </a:cubicBezTo>
                    <a:cubicBezTo>
                      <a:pt x="10668000" y="3898900"/>
                      <a:pt x="10668000" y="3886200"/>
                      <a:pt x="10680700" y="3873500"/>
                    </a:cubicBezTo>
                    <a:lnTo>
                      <a:pt x="10871200" y="3429000"/>
                    </a:lnTo>
                    <a:lnTo>
                      <a:pt x="10934700" y="3251200"/>
                    </a:lnTo>
                    <a:cubicBezTo>
                      <a:pt x="10985500" y="3149600"/>
                      <a:pt x="11087100" y="3073400"/>
                      <a:pt x="11201400" y="3073400"/>
                    </a:cubicBezTo>
                    <a:lnTo>
                      <a:pt x="11379200" y="3073400"/>
                    </a:lnTo>
                    <a:cubicBezTo>
                      <a:pt x="11493500" y="3073400"/>
                      <a:pt x="11595100" y="3149600"/>
                      <a:pt x="11645900" y="3251200"/>
                    </a:cubicBezTo>
                    <a:lnTo>
                      <a:pt x="11709400" y="3429000"/>
                    </a:lnTo>
                    <a:lnTo>
                      <a:pt x="11899900" y="3873500"/>
                    </a:lnTo>
                    <a:cubicBezTo>
                      <a:pt x="11912600" y="3886200"/>
                      <a:pt x="11912600" y="3898900"/>
                      <a:pt x="11899900" y="3911600"/>
                    </a:cubicBezTo>
                    <a:cubicBezTo>
                      <a:pt x="11899900" y="3924300"/>
                      <a:pt x="11887200" y="3924300"/>
                      <a:pt x="11874500" y="3924300"/>
                    </a:cubicBezTo>
                    <a:lnTo>
                      <a:pt x="11811000" y="3924300"/>
                    </a:lnTo>
                    <a:cubicBezTo>
                      <a:pt x="11747500" y="3924300"/>
                      <a:pt x="11696700" y="3886200"/>
                      <a:pt x="11671300" y="3835400"/>
                    </a:cubicBezTo>
                    <a:lnTo>
                      <a:pt x="11518900" y="3479800"/>
                    </a:lnTo>
                    <a:cubicBezTo>
                      <a:pt x="11518900" y="3467100"/>
                      <a:pt x="11506200" y="3479800"/>
                      <a:pt x="11506200" y="3479800"/>
                    </a:cubicBezTo>
                    <a:lnTo>
                      <a:pt x="11569700" y="3924300"/>
                    </a:lnTo>
                    <a:lnTo>
                      <a:pt x="11645900" y="4737100"/>
                    </a:lnTo>
                    <a:cubicBezTo>
                      <a:pt x="11645900" y="4749800"/>
                      <a:pt x="11633200" y="4749800"/>
                      <a:pt x="11633200" y="4762500"/>
                    </a:cubicBezTo>
                    <a:cubicBezTo>
                      <a:pt x="11620500" y="4762500"/>
                      <a:pt x="11620500" y="4775200"/>
                      <a:pt x="11607800" y="4775200"/>
                    </a:cubicBezTo>
                    <a:lnTo>
                      <a:pt x="11557000" y="4775200"/>
                    </a:lnTo>
                    <a:cubicBezTo>
                      <a:pt x="11480800" y="4775200"/>
                      <a:pt x="11417300" y="4724400"/>
                      <a:pt x="11417300" y="4648200"/>
                    </a:cubicBezTo>
                    <a:lnTo>
                      <a:pt x="11303000" y="3962400"/>
                    </a:lnTo>
                    <a:cubicBezTo>
                      <a:pt x="11290300" y="3962400"/>
                      <a:pt x="11290300" y="3962400"/>
                      <a:pt x="11277600" y="3962400"/>
                    </a:cubicBezTo>
                    <a:lnTo>
                      <a:pt x="11163300" y="4648200"/>
                    </a:lnTo>
                    <a:cubicBezTo>
                      <a:pt x="11163300" y="4724400"/>
                      <a:pt x="11099800" y="4775200"/>
                      <a:pt x="11023600" y="4775200"/>
                    </a:cubicBezTo>
                    <a:lnTo>
                      <a:pt x="10972800" y="4775200"/>
                    </a:lnTo>
                    <a:cubicBezTo>
                      <a:pt x="10960100" y="4775200"/>
                      <a:pt x="10960100" y="4762500"/>
                      <a:pt x="10947400" y="4762500"/>
                    </a:cubicBezTo>
                    <a:cubicBezTo>
                      <a:pt x="10947400" y="4749800"/>
                      <a:pt x="10934700" y="4749800"/>
                      <a:pt x="10934700" y="4737100"/>
                    </a:cubicBezTo>
                    <a:lnTo>
                      <a:pt x="11010900" y="3924300"/>
                    </a:lnTo>
                    <a:lnTo>
                      <a:pt x="11074400" y="3479800"/>
                    </a:lnTo>
                  </a:path>
                </a:pathLst>
              </a:custGeom>
              <a:solidFill>
                <a:srgbClr val="C7007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12700" y="2514600"/>
                <a:ext cx="22580600" cy="14820900"/>
              </a:xfrm>
              <a:custGeom>
                <a:avLst/>
                <a:gdLst/>
                <a:ahLst/>
                <a:cxnLst/>
                <a:rect l="l" t="t" r="r" b="b"/>
                <a:pathLst>
                  <a:path w="22580600" h="14820900">
                    <a:moveTo>
                      <a:pt x="12814300" y="0"/>
                    </a:moveTo>
                    <a:cubicBezTo>
                      <a:pt x="12700000" y="0"/>
                      <a:pt x="12598400" y="88900"/>
                      <a:pt x="12598400" y="215900"/>
                    </a:cubicBezTo>
                    <a:lnTo>
                      <a:pt x="12598400" y="279400"/>
                    </a:lnTo>
                    <a:cubicBezTo>
                      <a:pt x="12598400" y="393700"/>
                      <a:pt x="12700000" y="495300"/>
                      <a:pt x="12814300" y="495300"/>
                    </a:cubicBezTo>
                    <a:cubicBezTo>
                      <a:pt x="12928600" y="495300"/>
                      <a:pt x="13030200" y="393700"/>
                      <a:pt x="13030200" y="279400"/>
                    </a:cubicBezTo>
                    <a:lnTo>
                      <a:pt x="13030200" y="215900"/>
                    </a:lnTo>
                    <a:cubicBezTo>
                      <a:pt x="13030200" y="88900"/>
                      <a:pt x="12928600" y="0"/>
                      <a:pt x="12814300" y="0"/>
                    </a:cubicBezTo>
                    <a:moveTo>
                      <a:pt x="12598400" y="965200"/>
                    </a:moveTo>
                    <a:cubicBezTo>
                      <a:pt x="12598400" y="965200"/>
                      <a:pt x="12585700" y="952500"/>
                      <a:pt x="12585700" y="965200"/>
                    </a:cubicBezTo>
                    <a:lnTo>
                      <a:pt x="12433300" y="1320800"/>
                    </a:lnTo>
                    <a:cubicBezTo>
                      <a:pt x="12407900" y="1371600"/>
                      <a:pt x="12357100" y="1409700"/>
                      <a:pt x="12293600" y="1409700"/>
                    </a:cubicBezTo>
                    <a:lnTo>
                      <a:pt x="12230100" y="1409700"/>
                    </a:lnTo>
                    <a:cubicBezTo>
                      <a:pt x="12217400" y="1409700"/>
                      <a:pt x="12204700" y="1409700"/>
                      <a:pt x="12204700" y="1397000"/>
                    </a:cubicBezTo>
                    <a:cubicBezTo>
                      <a:pt x="12192000" y="1384300"/>
                      <a:pt x="12192000" y="1371600"/>
                      <a:pt x="12204700" y="1358900"/>
                    </a:cubicBezTo>
                    <a:lnTo>
                      <a:pt x="12395200" y="914400"/>
                    </a:lnTo>
                    <a:lnTo>
                      <a:pt x="12458700" y="736600"/>
                    </a:lnTo>
                    <a:cubicBezTo>
                      <a:pt x="12509500" y="635000"/>
                      <a:pt x="12611100" y="558800"/>
                      <a:pt x="12725400" y="558800"/>
                    </a:cubicBezTo>
                    <a:lnTo>
                      <a:pt x="12903200" y="558800"/>
                    </a:lnTo>
                    <a:cubicBezTo>
                      <a:pt x="13017500" y="558800"/>
                      <a:pt x="13119100" y="635000"/>
                      <a:pt x="13169900" y="736600"/>
                    </a:cubicBezTo>
                    <a:lnTo>
                      <a:pt x="13233400" y="914400"/>
                    </a:lnTo>
                    <a:lnTo>
                      <a:pt x="13423900" y="1358900"/>
                    </a:lnTo>
                    <a:cubicBezTo>
                      <a:pt x="13436600" y="1371600"/>
                      <a:pt x="13436600" y="1384300"/>
                      <a:pt x="13423900" y="1397000"/>
                    </a:cubicBezTo>
                    <a:cubicBezTo>
                      <a:pt x="13423900" y="1409700"/>
                      <a:pt x="13411200" y="1409700"/>
                      <a:pt x="13398500" y="1409700"/>
                    </a:cubicBezTo>
                    <a:lnTo>
                      <a:pt x="13335000" y="1409700"/>
                    </a:lnTo>
                    <a:cubicBezTo>
                      <a:pt x="13271500" y="1409700"/>
                      <a:pt x="13220700" y="1371600"/>
                      <a:pt x="13195300" y="1320800"/>
                    </a:cubicBezTo>
                    <a:lnTo>
                      <a:pt x="13042900" y="965200"/>
                    </a:lnTo>
                    <a:cubicBezTo>
                      <a:pt x="13042900" y="952500"/>
                      <a:pt x="13030200" y="965200"/>
                      <a:pt x="13030200" y="965200"/>
                    </a:cubicBezTo>
                    <a:lnTo>
                      <a:pt x="13093700" y="1409700"/>
                    </a:lnTo>
                    <a:lnTo>
                      <a:pt x="13169900" y="2222500"/>
                    </a:lnTo>
                    <a:cubicBezTo>
                      <a:pt x="13169900" y="2235200"/>
                      <a:pt x="13157200" y="2235200"/>
                      <a:pt x="13157200" y="2247900"/>
                    </a:cubicBezTo>
                    <a:cubicBezTo>
                      <a:pt x="13144500" y="2247900"/>
                      <a:pt x="13144500" y="2260600"/>
                      <a:pt x="13131800" y="2260600"/>
                    </a:cubicBezTo>
                    <a:lnTo>
                      <a:pt x="13081000" y="2260600"/>
                    </a:lnTo>
                    <a:cubicBezTo>
                      <a:pt x="13004800" y="2260600"/>
                      <a:pt x="12941300" y="2209800"/>
                      <a:pt x="12941300" y="2133600"/>
                    </a:cubicBezTo>
                    <a:lnTo>
                      <a:pt x="12827000" y="1447800"/>
                    </a:lnTo>
                    <a:cubicBezTo>
                      <a:pt x="12814300" y="1447800"/>
                      <a:pt x="12814300" y="1447800"/>
                      <a:pt x="12801600" y="1447800"/>
                    </a:cubicBezTo>
                    <a:lnTo>
                      <a:pt x="12687300" y="2133600"/>
                    </a:lnTo>
                    <a:cubicBezTo>
                      <a:pt x="12687300" y="2209800"/>
                      <a:pt x="12623800" y="2260600"/>
                      <a:pt x="12547600" y="2260600"/>
                    </a:cubicBezTo>
                    <a:lnTo>
                      <a:pt x="12496800" y="2260600"/>
                    </a:lnTo>
                    <a:cubicBezTo>
                      <a:pt x="12484100" y="2260600"/>
                      <a:pt x="12484100" y="2247900"/>
                      <a:pt x="12471400" y="2247900"/>
                    </a:cubicBezTo>
                    <a:cubicBezTo>
                      <a:pt x="12471400" y="2235200"/>
                      <a:pt x="12458700" y="2235200"/>
                      <a:pt x="12458700" y="2222500"/>
                    </a:cubicBezTo>
                    <a:lnTo>
                      <a:pt x="12534900" y="1409700"/>
                    </a:lnTo>
                    <a:lnTo>
                      <a:pt x="12598400" y="965200"/>
                    </a:lnTo>
                    <a:moveTo>
                      <a:pt x="14338300" y="0"/>
                    </a:moveTo>
                    <a:cubicBezTo>
                      <a:pt x="14224000" y="0"/>
                      <a:pt x="14122400" y="88900"/>
                      <a:pt x="14122400" y="215900"/>
                    </a:cubicBezTo>
                    <a:lnTo>
                      <a:pt x="14122400" y="279400"/>
                    </a:lnTo>
                    <a:cubicBezTo>
                      <a:pt x="14122400" y="393700"/>
                      <a:pt x="14224000" y="495300"/>
                      <a:pt x="14338300" y="495300"/>
                    </a:cubicBezTo>
                    <a:cubicBezTo>
                      <a:pt x="14452600" y="495300"/>
                      <a:pt x="14554200" y="393700"/>
                      <a:pt x="14554200" y="279400"/>
                    </a:cubicBezTo>
                    <a:lnTo>
                      <a:pt x="14554200" y="215900"/>
                    </a:lnTo>
                    <a:cubicBezTo>
                      <a:pt x="14554200" y="88900"/>
                      <a:pt x="14452600" y="0"/>
                      <a:pt x="14338300" y="0"/>
                    </a:cubicBezTo>
                    <a:moveTo>
                      <a:pt x="14122400" y="965200"/>
                    </a:moveTo>
                    <a:cubicBezTo>
                      <a:pt x="14122400" y="965200"/>
                      <a:pt x="14109700" y="952500"/>
                      <a:pt x="14109700" y="965200"/>
                    </a:cubicBezTo>
                    <a:lnTo>
                      <a:pt x="13957300" y="1320800"/>
                    </a:lnTo>
                    <a:cubicBezTo>
                      <a:pt x="13931900" y="1371600"/>
                      <a:pt x="13881100" y="1409700"/>
                      <a:pt x="13817600" y="1409700"/>
                    </a:cubicBezTo>
                    <a:lnTo>
                      <a:pt x="13754100" y="1409700"/>
                    </a:lnTo>
                    <a:cubicBezTo>
                      <a:pt x="13741400" y="1409700"/>
                      <a:pt x="13728700" y="1409700"/>
                      <a:pt x="13728700" y="1397000"/>
                    </a:cubicBezTo>
                    <a:cubicBezTo>
                      <a:pt x="13716000" y="1384300"/>
                      <a:pt x="13716000" y="1371600"/>
                      <a:pt x="13728700" y="1358900"/>
                    </a:cubicBezTo>
                    <a:lnTo>
                      <a:pt x="13919200" y="914400"/>
                    </a:lnTo>
                    <a:lnTo>
                      <a:pt x="13982700" y="736600"/>
                    </a:lnTo>
                    <a:cubicBezTo>
                      <a:pt x="14033500" y="635000"/>
                      <a:pt x="14135100" y="558800"/>
                      <a:pt x="14249400" y="558800"/>
                    </a:cubicBezTo>
                    <a:lnTo>
                      <a:pt x="14427200" y="558800"/>
                    </a:lnTo>
                    <a:cubicBezTo>
                      <a:pt x="14541500" y="558800"/>
                      <a:pt x="14643100" y="635000"/>
                      <a:pt x="14693900" y="736600"/>
                    </a:cubicBezTo>
                    <a:lnTo>
                      <a:pt x="14757400" y="914400"/>
                    </a:lnTo>
                    <a:lnTo>
                      <a:pt x="14947900" y="1358900"/>
                    </a:lnTo>
                    <a:cubicBezTo>
                      <a:pt x="14960600" y="1371600"/>
                      <a:pt x="14960600" y="1384300"/>
                      <a:pt x="14947900" y="1397000"/>
                    </a:cubicBezTo>
                    <a:cubicBezTo>
                      <a:pt x="14947900" y="1409700"/>
                      <a:pt x="14935200" y="1409700"/>
                      <a:pt x="14922500" y="1409700"/>
                    </a:cubicBezTo>
                    <a:lnTo>
                      <a:pt x="14859000" y="1409700"/>
                    </a:lnTo>
                    <a:cubicBezTo>
                      <a:pt x="14795500" y="1409700"/>
                      <a:pt x="14744700" y="1371600"/>
                      <a:pt x="14719300" y="1320800"/>
                    </a:cubicBezTo>
                    <a:lnTo>
                      <a:pt x="14566900" y="965200"/>
                    </a:lnTo>
                    <a:cubicBezTo>
                      <a:pt x="14566900" y="952500"/>
                      <a:pt x="14554200" y="965200"/>
                      <a:pt x="14554200" y="965200"/>
                    </a:cubicBezTo>
                    <a:lnTo>
                      <a:pt x="14617700" y="1409700"/>
                    </a:lnTo>
                    <a:lnTo>
                      <a:pt x="14693900" y="2222500"/>
                    </a:lnTo>
                    <a:cubicBezTo>
                      <a:pt x="14693900" y="2235200"/>
                      <a:pt x="14681200" y="2235200"/>
                      <a:pt x="14681200" y="2247900"/>
                    </a:cubicBezTo>
                    <a:cubicBezTo>
                      <a:pt x="14668500" y="2247900"/>
                      <a:pt x="14668500" y="2260600"/>
                      <a:pt x="14655800" y="2260600"/>
                    </a:cubicBezTo>
                    <a:lnTo>
                      <a:pt x="14605000" y="2260600"/>
                    </a:lnTo>
                    <a:cubicBezTo>
                      <a:pt x="14528800" y="2260600"/>
                      <a:pt x="14465300" y="2209800"/>
                      <a:pt x="14465300" y="2133600"/>
                    </a:cubicBezTo>
                    <a:lnTo>
                      <a:pt x="14351000" y="1447800"/>
                    </a:lnTo>
                    <a:cubicBezTo>
                      <a:pt x="14338300" y="1447800"/>
                      <a:pt x="14338300" y="1447800"/>
                      <a:pt x="14325600" y="1447800"/>
                    </a:cubicBezTo>
                    <a:lnTo>
                      <a:pt x="14211300" y="2133600"/>
                    </a:lnTo>
                    <a:cubicBezTo>
                      <a:pt x="14211300" y="2209800"/>
                      <a:pt x="14147800" y="2260600"/>
                      <a:pt x="14071600" y="2260600"/>
                    </a:cubicBezTo>
                    <a:lnTo>
                      <a:pt x="14020800" y="2260600"/>
                    </a:lnTo>
                    <a:cubicBezTo>
                      <a:pt x="14008100" y="2260600"/>
                      <a:pt x="14008100" y="2247900"/>
                      <a:pt x="13995400" y="2247900"/>
                    </a:cubicBezTo>
                    <a:cubicBezTo>
                      <a:pt x="13995400" y="2235200"/>
                      <a:pt x="13982700" y="2235200"/>
                      <a:pt x="13982700" y="2222500"/>
                    </a:cubicBezTo>
                    <a:lnTo>
                      <a:pt x="14058900" y="1409700"/>
                    </a:lnTo>
                    <a:lnTo>
                      <a:pt x="14122400" y="965200"/>
                    </a:lnTo>
                    <a:moveTo>
                      <a:pt x="15862300" y="0"/>
                    </a:moveTo>
                    <a:cubicBezTo>
                      <a:pt x="15748000" y="0"/>
                      <a:pt x="15646400" y="88900"/>
                      <a:pt x="15646400" y="215900"/>
                    </a:cubicBezTo>
                    <a:lnTo>
                      <a:pt x="15646400" y="279400"/>
                    </a:lnTo>
                    <a:cubicBezTo>
                      <a:pt x="15646400" y="393700"/>
                      <a:pt x="15748000" y="495300"/>
                      <a:pt x="15862300" y="495300"/>
                    </a:cubicBezTo>
                    <a:cubicBezTo>
                      <a:pt x="15976600" y="495300"/>
                      <a:pt x="16078200" y="393700"/>
                      <a:pt x="16078200" y="279400"/>
                    </a:cubicBezTo>
                    <a:lnTo>
                      <a:pt x="16078200" y="215900"/>
                    </a:lnTo>
                    <a:cubicBezTo>
                      <a:pt x="16078200" y="88900"/>
                      <a:pt x="15976600" y="0"/>
                      <a:pt x="15862300" y="0"/>
                    </a:cubicBezTo>
                    <a:moveTo>
                      <a:pt x="15646400" y="965200"/>
                    </a:moveTo>
                    <a:cubicBezTo>
                      <a:pt x="15646400" y="965200"/>
                      <a:pt x="15633700" y="952500"/>
                      <a:pt x="15633700" y="965200"/>
                    </a:cubicBezTo>
                    <a:lnTo>
                      <a:pt x="15481300" y="1320800"/>
                    </a:lnTo>
                    <a:cubicBezTo>
                      <a:pt x="15455900" y="1371600"/>
                      <a:pt x="15405100" y="1409700"/>
                      <a:pt x="15341600" y="1409700"/>
                    </a:cubicBezTo>
                    <a:lnTo>
                      <a:pt x="15278100" y="1409700"/>
                    </a:lnTo>
                    <a:cubicBezTo>
                      <a:pt x="15265400" y="1409700"/>
                      <a:pt x="15252700" y="1409700"/>
                      <a:pt x="15252700" y="1397000"/>
                    </a:cubicBezTo>
                    <a:cubicBezTo>
                      <a:pt x="15240000" y="1384300"/>
                      <a:pt x="15240000" y="1371600"/>
                      <a:pt x="15252700" y="1358900"/>
                    </a:cubicBezTo>
                    <a:lnTo>
                      <a:pt x="15443200" y="914400"/>
                    </a:lnTo>
                    <a:lnTo>
                      <a:pt x="15506700" y="736600"/>
                    </a:lnTo>
                    <a:cubicBezTo>
                      <a:pt x="15557500" y="635000"/>
                      <a:pt x="15659100" y="558800"/>
                      <a:pt x="15773400" y="558800"/>
                    </a:cubicBezTo>
                    <a:lnTo>
                      <a:pt x="15951200" y="558800"/>
                    </a:lnTo>
                    <a:cubicBezTo>
                      <a:pt x="16065500" y="558800"/>
                      <a:pt x="16167100" y="635000"/>
                      <a:pt x="16217900" y="736600"/>
                    </a:cubicBezTo>
                    <a:lnTo>
                      <a:pt x="16281400" y="914400"/>
                    </a:lnTo>
                    <a:lnTo>
                      <a:pt x="16471900" y="1358900"/>
                    </a:lnTo>
                    <a:cubicBezTo>
                      <a:pt x="16484600" y="1371600"/>
                      <a:pt x="16484600" y="1384300"/>
                      <a:pt x="16471900" y="1397000"/>
                    </a:cubicBezTo>
                    <a:cubicBezTo>
                      <a:pt x="16471900" y="1409700"/>
                      <a:pt x="16459200" y="1409700"/>
                      <a:pt x="16446500" y="1409700"/>
                    </a:cubicBezTo>
                    <a:lnTo>
                      <a:pt x="16383000" y="1409700"/>
                    </a:lnTo>
                    <a:cubicBezTo>
                      <a:pt x="16319500" y="1409700"/>
                      <a:pt x="16268700" y="1371600"/>
                      <a:pt x="16243300" y="1320800"/>
                    </a:cubicBezTo>
                    <a:lnTo>
                      <a:pt x="16090900" y="965200"/>
                    </a:lnTo>
                    <a:cubicBezTo>
                      <a:pt x="16090900" y="952500"/>
                      <a:pt x="16078200" y="965200"/>
                      <a:pt x="16078200" y="965200"/>
                    </a:cubicBezTo>
                    <a:lnTo>
                      <a:pt x="16141700" y="1409700"/>
                    </a:lnTo>
                    <a:lnTo>
                      <a:pt x="16217900" y="2222500"/>
                    </a:lnTo>
                    <a:cubicBezTo>
                      <a:pt x="16217900" y="2235200"/>
                      <a:pt x="16205200" y="2235200"/>
                      <a:pt x="16205200" y="2247900"/>
                    </a:cubicBezTo>
                    <a:cubicBezTo>
                      <a:pt x="16192500" y="2247900"/>
                      <a:pt x="16192500" y="2260600"/>
                      <a:pt x="16179800" y="2260600"/>
                    </a:cubicBezTo>
                    <a:lnTo>
                      <a:pt x="16129000" y="2260600"/>
                    </a:lnTo>
                    <a:cubicBezTo>
                      <a:pt x="16052800" y="2260600"/>
                      <a:pt x="15989300" y="2209800"/>
                      <a:pt x="15989300" y="2133600"/>
                    </a:cubicBezTo>
                    <a:lnTo>
                      <a:pt x="15875000" y="1447800"/>
                    </a:lnTo>
                    <a:cubicBezTo>
                      <a:pt x="15862300" y="1447800"/>
                      <a:pt x="15862300" y="1447800"/>
                      <a:pt x="15849600" y="1447800"/>
                    </a:cubicBezTo>
                    <a:lnTo>
                      <a:pt x="15735300" y="2133600"/>
                    </a:lnTo>
                    <a:cubicBezTo>
                      <a:pt x="15735300" y="2209800"/>
                      <a:pt x="15671800" y="2260600"/>
                      <a:pt x="15595600" y="2260600"/>
                    </a:cubicBezTo>
                    <a:lnTo>
                      <a:pt x="15544800" y="2260600"/>
                    </a:lnTo>
                    <a:cubicBezTo>
                      <a:pt x="15532100" y="2260600"/>
                      <a:pt x="15532100" y="2247900"/>
                      <a:pt x="15519400" y="2247900"/>
                    </a:cubicBezTo>
                    <a:cubicBezTo>
                      <a:pt x="15519400" y="2235200"/>
                      <a:pt x="15506700" y="2235200"/>
                      <a:pt x="15506700" y="2222500"/>
                    </a:cubicBezTo>
                    <a:lnTo>
                      <a:pt x="15582900" y="1409700"/>
                    </a:lnTo>
                    <a:lnTo>
                      <a:pt x="15646400" y="965200"/>
                    </a:lnTo>
                    <a:moveTo>
                      <a:pt x="17386300" y="0"/>
                    </a:moveTo>
                    <a:cubicBezTo>
                      <a:pt x="17272000" y="0"/>
                      <a:pt x="17170400" y="88900"/>
                      <a:pt x="17170400" y="215900"/>
                    </a:cubicBezTo>
                    <a:lnTo>
                      <a:pt x="17170400" y="279400"/>
                    </a:lnTo>
                    <a:cubicBezTo>
                      <a:pt x="17170400" y="393700"/>
                      <a:pt x="17272000" y="495300"/>
                      <a:pt x="17386300" y="495300"/>
                    </a:cubicBezTo>
                    <a:cubicBezTo>
                      <a:pt x="17500600" y="495300"/>
                      <a:pt x="17602200" y="393700"/>
                      <a:pt x="17602200" y="279400"/>
                    </a:cubicBezTo>
                    <a:lnTo>
                      <a:pt x="17602200" y="215900"/>
                    </a:lnTo>
                    <a:cubicBezTo>
                      <a:pt x="17602200" y="88900"/>
                      <a:pt x="17500600" y="0"/>
                      <a:pt x="17386300" y="0"/>
                    </a:cubicBezTo>
                    <a:moveTo>
                      <a:pt x="17170400" y="965200"/>
                    </a:moveTo>
                    <a:cubicBezTo>
                      <a:pt x="17170400" y="965200"/>
                      <a:pt x="17157700" y="952500"/>
                      <a:pt x="17157700" y="965200"/>
                    </a:cubicBezTo>
                    <a:lnTo>
                      <a:pt x="17005300" y="1320800"/>
                    </a:lnTo>
                    <a:cubicBezTo>
                      <a:pt x="16979900" y="1371600"/>
                      <a:pt x="16929100" y="1409700"/>
                      <a:pt x="16865600" y="1409700"/>
                    </a:cubicBezTo>
                    <a:lnTo>
                      <a:pt x="16802100" y="1409700"/>
                    </a:lnTo>
                    <a:cubicBezTo>
                      <a:pt x="16789400" y="1409700"/>
                      <a:pt x="16776700" y="1409700"/>
                      <a:pt x="16776700" y="1397000"/>
                    </a:cubicBezTo>
                    <a:cubicBezTo>
                      <a:pt x="16764000" y="1384300"/>
                      <a:pt x="16764000" y="1371600"/>
                      <a:pt x="16776700" y="1358900"/>
                    </a:cubicBezTo>
                    <a:lnTo>
                      <a:pt x="16967200" y="914400"/>
                    </a:lnTo>
                    <a:lnTo>
                      <a:pt x="17030700" y="736600"/>
                    </a:lnTo>
                    <a:cubicBezTo>
                      <a:pt x="17081500" y="635000"/>
                      <a:pt x="17183100" y="558800"/>
                      <a:pt x="17297400" y="558800"/>
                    </a:cubicBezTo>
                    <a:lnTo>
                      <a:pt x="17475200" y="558800"/>
                    </a:lnTo>
                    <a:cubicBezTo>
                      <a:pt x="17589500" y="558800"/>
                      <a:pt x="17691100" y="635000"/>
                      <a:pt x="17741900" y="736600"/>
                    </a:cubicBezTo>
                    <a:lnTo>
                      <a:pt x="17805400" y="914400"/>
                    </a:lnTo>
                    <a:lnTo>
                      <a:pt x="17995900" y="1358900"/>
                    </a:lnTo>
                    <a:cubicBezTo>
                      <a:pt x="18008600" y="1371600"/>
                      <a:pt x="18008600" y="1384300"/>
                      <a:pt x="17995900" y="1397000"/>
                    </a:cubicBezTo>
                    <a:cubicBezTo>
                      <a:pt x="17995900" y="1409700"/>
                      <a:pt x="17983200" y="1409700"/>
                      <a:pt x="17970500" y="1409700"/>
                    </a:cubicBezTo>
                    <a:lnTo>
                      <a:pt x="17907000" y="1409700"/>
                    </a:lnTo>
                    <a:cubicBezTo>
                      <a:pt x="17843500" y="1409700"/>
                      <a:pt x="17792700" y="1371600"/>
                      <a:pt x="17767300" y="1320800"/>
                    </a:cubicBezTo>
                    <a:lnTo>
                      <a:pt x="17614900" y="965200"/>
                    </a:lnTo>
                    <a:cubicBezTo>
                      <a:pt x="17614900" y="952500"/>
                      <a:pt x="17602200" y="965200"/>
                      <a:pt x="17602200" y="965200"/>
                    </a:cubicBezTo>
                    <a:lnTo>
                      <a:pt x="17665700" y="1409700"/>
                    </a:lnTo>
                    <a:lnTo>
                      <a:pt x="17741900" y="2222500"/>
                    </a:lnTo>
                    <a:cubicBezTo>
                      <a:pt x="17741900" y="2235200"/>
                      <a:pt x="17729200" y="2235200"/>
                      <a:pt x="17729200" y="2247900"/>
                    </a:cubicBezTo>
                    <a:cubicBezTo>
                      <a:pt x="17716500" y="2247900"/>
                      <a:pt x="17716500" y="2260600"/>
                      <a:pt x="17703800" y="2260600"/>
                    </a:cubicBezTo>
                    <a:lnTo>
                      <a:pt x="17653000" y="2260600"/>
                    </a:lnTo>
                    <a:cubicBezTo>
                      <a:pt x="17576800" y="2260600"/>
                      <a:pt x="17513300" y="2209800"/>
                      <a:pt x="17513300" y="2133600"/>
                    </a:cubicBezTo>
                    <a:lnTo>
                      <a:pt x="17399000" y="1447800"/>
                    </a:lnTo>
                    <a:cubicBezTo>
                      <a:pt x="17386300" y="1447800"/>
                      <a:pt x="17386300" y="1447800"/>
                      <a:pt x="17373600" y="1447800"/>
                    </a:cubicBezTo>
                    <a:lnTo>
                      <a:pt x="17259300" y="2133600"/>
                    </a:lnTo>
                    <a:cubicBezTo>
                      <a:pt x="17259300" y="2209800"/>
                      <a:pt x="17195800" y="2260600"/>
                      <a:pt x="17119600" y="2260600"/>
                    </a:cubicBezTo>
                    <a:lnTo>
                      <a:pt x="17068800" y="2260600"/>
                    </a:lnTo>
                    <a:cubicBezTo>
                      <a:pt x="17056100" y="2260600"/>
                      <a:pt x="17056100" y="2247900"/>
                      <a:pt x="17043400" y="2247900"/>
                    </a:cubicBezTo>
                    <a:cubicBezTo>
                      <a:pt x="17043400" y="2235200"/>
                      <a:pt x="17030700" y="2235200"/>
                      <a:pt x="17030700" y="2222500"/>
                    </a:cubicBezTo>
                    <a:lnTo>
                      <a:pt x="17106900" y="1409700"/>
                    </a:lnTo>
                    <a:lnTo>
                      <a:pt x="17170400" y="965200"/>
                    </a:lnTo>
                    <a:moveTo>
                      <a:pt x="18910300" y="0"/>
                    </a:moveTo>
                    <a:cubicBezTo>
                      <a:pt x="18796000" y="0"/>
                      <a:pt x="18694400" y="88900"/>
                      <a:pt x="18694400" y="215900"/>
                    </a:cubicBezTo>
                    <a:lnTo>
                      <a:pt x="18694400" y="279400"/>
                    </a:lnTo>
                    <a:cubicBezTo>
                      <a:pt x="18694400" y="393700"/>
                      <a:pt x="18796000" y="495300"/>
                      <a:pt x="18910300" y="495300"/>
                    </a:cubicBezTo>
                    <a:cubicBezTo>
                      <a:pt x="19024600" y="495300"/>
                      <a:pt x="19126200" y="393700"/>
                      <a:pt x="19126200" y="279400"/>
                    </a:cubicBezTo>
                    <a:lnTo>
                      <a:pt x="19126200" y="215900"/>
                    </a:lnTo>
                    <a:cubicBezTo>
                      <a:pt x="19126200" y="88900"/>
                      <a:pt x="19024600" y="0"/>
                      <a:pt x="18910300" y="0"/>
                    </a:cubicBezTo>
                    <a:moveTo>
                      <a:pt x="18694400" y="965200"/>
                    </a:moveTo>
                    <a:cubicBezTo>
                      <a:pt x="18694400" y="965200"/>
                      <a:pt x="18681700" y="952500"/>
                      <a:pt x="18681700" y="965200"/>
                    </a:cubicBezTo>
                    <a:lnTo>
                      <a:pt x="18529300" y="1320800"/>
                    </a:lnTo>
                    <a:cubicBezTo>
                      <a:pt x="18503900" y="1371600"/>
                      <a:pt x="18453100" y="1409700"/>
                      <a:pt x="18389600" y="1409700"/>
                    </a:cubicBezTo>
                    <a:lnTo>
                      <a:pt x="18326100" y="1409700"/>
                    </a:lnTo>
                    <a:cubicBezTo>
                      <a:pt x="18313400" y="1409700"/>
                      <a:pt x="18300700" y="1409700"/>
                      <a:pt x="18300700" y="1397000"/>
                    </a:cubicBezTo>
                    <a:cubicBezTo>
                      <a:pt x="18288000" y="1384300"/>
                      <a:pt x="18288000" y="1371600"/>
                      <a:pt x="18300700" y="1358900"/>
                    </a:cubicBezTo>
                    <a:lnTo>
                      <a:pt x="18491200" y="914400"/>
                    </a:lnTo>
                    <a:lnTo>
                      <a:pt x="18554700" y="736600"/>
                    </a:lnTo>
                    <a:cubicBezTo>
                      <a:pt x="18605500" y="635000"/>
                      <a:pt x="18707100" y="558800"/>
                      <a:pt x="18821400" y="558800"/>
                    </a:cubicBezTo>
                    <a:lnTo>
                      <a:pt x="18999200" y="558800"/>
                    </a:lnTo>
                    <a:cubicBezTo>
                      <a:pt x="19113500" y="558800"/>
                      <a:pt x="19215100" y="635000"/>
                      <a:pt x="19265900" y="736600"/>
                    </a:cubicBezTo>
                    <a:lnTo>
                      <a:pt x="19329400" y="914400"/>
                    </a:lnTo>
                    <a:lnTo>
                      <a:pt x="19519900" y="1358900"/>
                    </a:lnTo>
                    <a:cubicBezTo>
                      <a:pt x="19532600" y="1371600"/>
                      <a:pt x="19532600" y="1384300"/>
                      <a:pt x="19519900" y="1397000"/>
                    </a:cubicBezTo>
                    <a:cubicBezTo>
                      <a:pt x="19519900" y="1409700"/>
                      <a:pt x="19507200" y="1409700"/>
                      <a:pt x="19494500" y="1409700"/>
                    </a:cubicBezTo>
                    <a:lnTo>
                      <a:pt x="19431000" y="1409700"/>
                    </a:lnTo>
                    <a:cubicBezTo>
                      <a:pt x="19367500" y="1409700"/>
                      <a:pt x="19316700" y="1371600"/>
                      <a:pt x="19291300" y="1320800"/>
                    </a:cubicBezTo>
                    <a:lnTo>
                      <a:pt x="19138900" y="965200"/>
                    </a:lnTo>
                    <a:cubicBezTo>
                      <a:pt x="19138900" y="952500"/>
                      <a:pt x="19126200" y="965200"/>
                      <a:pt x="19126200" y="965200"/>
                    </a:cubicBezTo>
                    <a:lnTo>
                      <a:pt x="19189700" y="1409700"/>
                    </a:lnTo>
                    <a:lnTo>
                      <a:pt x="19265900" y="2222500"/>
                    </a:lnTo>
                    <a:cubicBezTo>
                      <a:pt x="19265900" y="2235200"/>
                      <a:pt x="19253200" y="2235200"/>
                      <a:pt x="19253200" y="2247900"/>
                    </a:cubicBezTo>
                    <a:cubicBezTo>
                      <a:pt x="19240500" y="2247900"/>
                      <a:pt x="19240500" y="2260600"/>
                      <a:pt x="19227800" y="2260600"/>
                    </a:cubicBezTo>
                    <a:lnTo>
                      <a:pt x="19177000" y="2260600"/>
                    </a:lnTo>
                    <a:cubicBezTo>
                      <a:pt x="19100800" y="2260600"/>
                      <a:pt x="19037300" y="2209800"/>
                      <a:pt x="19037300" y="2133600"/>
                    </a:cubicBezTo>
                    <a:lnTo>
                      <a:pt x="18923000" y="1447800"/>
                    </a:lnTo>
                    <a:cubicBezTo>
                      <a:pt x="18910300" y="1447800"/>
                      <a:pt x="18910300" y="1447800"/>
                      <a:pt x="18897600" y="1447800"/>
                    </a:cubicBezTo>
                    <a:lnTo>
                      <a:pt x="18783300" y="2133600"/>
                    </a:lnTo>
                    <a:cubicBezTo>
                      <a:pt x="18783300" y="2209800"/>
                      <a:pt x="18719800" y="2260600"/>
                      <a:pt x="18643600" y="2260600"/>
                    </a:cubicBezTo>
                    <a:lnTo>
                      <a:pt x="18592800" y="2260600"/>
                    </a:lnTo>
                    <a:cubicBezTo>
                      <a:pt x="18580100" y="2260600"/>
                      <a:pt x="18580100" y="2247900"/>
                      <a:pt x="18567400" y="2247900"/>
                    </a:cubicBezTo>
                    <a:cubicBezTo>
                      <a:pt x="18567400" y="2235200"/>
                      <a:pt x="18554700" y="2235200"/>
                      <a:pt x="18554700" y="2222500"/>
                    </a:cubicBezTo>
                    <a:lnTo>
                      <a:pt x="18630900" y="1409700"/>
                    </a:lnTo>
                    <a:lnTo>
                      <a:pt x="18694400" y="965200"/>
                    </a:lnTo>
                    <a:moveTo>
                      <a:pt x="20434300" y="0"/>
                    </a:moveTo>
                    <a:cubicBezTo>
                      <a:pt x="20320000" y="0"/>
                      <a:pt x="20218400" y="88900"/>
                      <a:pt x="20218400" y="215900"/>
                    </a:cubicBezTo>
                    <a:lnTo>
                      <a:pt x="20218400" y="279400"/>
                    </a:lnTo>
                    <a:cubicBezTo>
                      <a:pt x="20218400" y="393700"/>
                      <a:pt x="20320000" y="495300"/>
                      <a:pt x="20434300" y="495300"/>
                    </a:cubicBezTo>
                    <a:cubicBezTo>
                      <a:pt x="20548600" y="495300"/>
                      <a:pt x="20650200" y="393700"/>
                      <a:pt x="20650200" y="279400"/>
                    </a:cubicBezTo>
                    <a:lnTo>
                      <a:pt x="20650200" y="215900"/>
                    </a:lnTo>
                    <a:cubicBezTo>
                      <a:pt x="20650200" y="88900"/>
                      <a:pt x="20548600" y="0"/>
                      <a:pt x="20434300" y="0"/>
                    </a:cubicBezTo>
                    <a:moveTo>
                      <a:pt x="20218400" y="965200"/>
                    </a:moveTo>
                    <a:cubicBezTo>
                      <a:pt x="20218400" y="965200"/>
                      <a:pt x="20205700" y="952500"/>
                      <a:pt x="20205700" y="965200"/>
                    </a:cubicBezTo>
                    <a:lnTo>
                      <a:pt x="20053300" y="1320800"/>
                    </a:lnTo>
                    <a:cubicBezTo>
                      <a:pt x="20027900" y="1371600"/>
                      <a:pt x="19977100" y="1409700"/>
                      <a:pt x="19913600" y="1409700"/>
                    </a:cubicBezTo>
                    <a:lnTo>
                      <a:pt x="19850100" y="1409700"/>
                    </a:lnTo>
                    <a:cubicBezTo>
                      <a:pt x="19837400" y="1409700"/>
                      <a:pt x="19824700" y="1409700"/>
                      <a:pt x="19824700" y="1397000"/>
                    </a:cubicBezTo>
                    <a:cubicBezTo>
                      <a:pt x="19812000" y="1384300"/>
                      <a:pt x="19812000" y="1371600"/>
                      <a:pt x="19824700" y="1358900"/>
                    </a:cubicBezTo>
                    <a:lnTo>
                      <a:pt x="20015200" y="914400"/>
                    </a:lnTo>
                    <a:lnTo>
                      <a:pt x="20078700" y="736600"/>
                    </a:lnTo>
                    <a:cubicBezTo>
                      <a:pt x="20129500" y="635000"/>
                      <a:pt x="20231100" y="558800"/>
                      <a:pt x="20345400" y="558800"/>
                    </a:cubicBezTo>
                    <a:lnTo>
                      <a:pt x="20523200" y="558800"/>
                    </a:lnTo>
                    <a:cubicBezTo>
                      <a:pt x="20637500" y="558800"/>
                      <a:pt x="20739100" y="635000"/>
                      <a:pt x="20789900" y="736600"/>
                    </a:cubicBezTo>
                    <a:lnTo>
                      <a:pt x="20853400" y="914400"/>
                    </a:lnTo>
                    <a:lnTo>
                      <a:pt x="21043900" y="1358900"/>
                    </a:lnTo>
                    <a:cubicBezTo>
                      <a:pt x="21056600" y="1371600"/>
                      <a:pt x="21056600" y="1384300"/>
                      <a:pt x="21043900" y="1397000"/>
                    </a:cubicBezTo>
                    <a:cubicBezTo>
                      <a:pt x="21043900" y="1409700"/>
                      <a:pt x="21031200" y="1409700"/>
                      <a:pt x="21018500" y="1409700"/>
                    </a:cubicBezTo>
                    <a:lnTo>
                      <a:pt x="20955000" y="1409700"/>
                    </a:lnTo>
                    <a:cubicBezTo>
                      <a:pt x="20891500" y="1409700"/>
                      <a:pt x="20840700" y="1371600"/>
                      <a:pt x="20815300" y="1320800"/>
                    </a:cubicBezTo>
                    <a:lnTo>
                      <a:pt x="20662900" y="965200"/>
                    </a:lnTo>
                    <a:cubicBezTo>
                      <a:pt x="20662900" y="952500"/>
                      <a:pt x="20650200" y="965200"/>
                      <a:pt x="20650200" y="965200"/>
                    </a:cubicBezTo>
                    <a:lnTo>
                      <a:pt x="20713700" y="1409700"/>
                    </a:lnTo>
                    <a:lnTo>
                      <a:pt x="20789900" y="2222500"/>
                    </a:lnTo>
                    <a:cubicBezTo>
                      <a:pt x="20789900" y="2235200"/>
                      <a:pt x="20777200" y="2235200"/>
                      <a:pt x="20777200" y="2247900"/>
                    </a:cubicBezTo>
                    <a:cubicBezTo>
                      <a:pt x="20764500" y="2247900"/>
                      <a:pt x="20764500" y="2260600"/>
                      <a:pt x="20751800" y="2260600"/>
                    </a:cubicBezTo>
                    <a:lnTo>
                      <a:pt x="20701000" y="2260600"/>
                    </a:lnTo>
                    <a:cubicBezTo>
                      <a:pt x="20624800" y="2260600"/>
                      <a:pt x="20561300" y="2209800"/>
                      <a:pt x="20561300" y="2133600"/>
                    </a:cubicBezTo>
                    <a:lnTo>
                      <a:pt x="20447000" y="1447800"/>
                    </a:lnTo>
                    <a:cubicBezTo>
                      <a:pt x="20434300" y="1447800"/>
                      <a:pt x="20434300" y="1447800"/>
                      <a:pt x="20421600" y="1447800"/>
                    </a:cubicBezTo>
                    <a:lnTo>
                      <a:pt x="20307300" y="2133600"/>
                    </a:lnTo>
                    <a:cubicBezTo>
                      <a:pt x="20307300" y="2209800"/>
                      <a:pt x="20243800" y="2260600"/>
                      <a:pt x="20167600" y="2260600"/>
                    </a:cubicBezTo>
                    <a:lnTo>
                      <a:pt x="20116800" y="2260600"/>
                    </a:lnTo>
                    <a:cubicBezTo>
                      <a:pt x="20104100" y="2260600"/>
                      <a:pt x="20104100" y="2247900"/>
                      <a:pt x="20091400" y="2247900"/>
                    </a:cubicBezTo>
                    <a:cubicBezTo>
                      <a:pt x="20091400" y="2235200"/>
                      <a:pt x="20078700" y="2235200"/>
                      <a:pt x="20078700" y="2222500"/>
                    </a:cubicBezTo>
                    <a:lnTo>
                      <a:pt x="20154900" y="1409700"/>
                    </a:lnTo>
                    <a:lnTo>
                      <a:pt x="20218400" y="965200"/>
                    </a:lnTo>
                    <a:moveTo>
                      <a:pt x="21958300" y="0"/>
                    </a:moveTo>
                    <a:cubicBezTo>
                      <a:pt x="21844000" y="0"/>
                      <a:pt x="21742400" y="88900"/>
                      <a:pt x="21742400" y="215900"/>
                    </a:cubicBezTo>
                    <a:lnTo>
                      <a:pt x="21742400" y="279400"/>
                    </a:lnTo>
                    <a:cubicBezTo>
                      <a:pt x="21742400" y="393700"/>
                      <a:pt x="21844000" y="495300"/>
                      <a:pt x="21958300" y="495300"/>
                    </a:cubicBezTo>
                    <a:cubicBezTo>
                      <a:pt x="22072600" y="495300"/>
                      <a:pt x="22174200" y="393700"/>
                      <a:pt x="22174200" y="279400"/>
                    </a:cubicBezTo>
                    <a:lnTo>
                      <a:pt x="22174200" y="215900"/>
                    </a:lnTo>
                    <a:cubicBezTo>
                      <a:pt x="22174200" y="88900"/>
                      <a:pt x="22072600" y="0"/>
                      <a:pt x="21958300" y="0"/>
                    </a:cubicBezTo>
                    <a:moveTo>
                      <a:pt x="21742400" y="965200"/>
                    </a:moveTo>
                    <a:cubicBezTo>
                      <a:pt x="21742400" y="965200"/>
                      <a:pt x="21729700" y="952500"/>
                      <a:pt x="21729700" y="965200"/>
                    </a:cubicBezTo>
                    <a:lnTo>
                      <a:pt x="21577300" y="1320800"/>
                    </a:lnTo>
                    <a:cubicBezTo>
                      <a:pt x="21551900" y="1371600"/>
                      <a:pt x="21501100" y="1409700"/>
                      <a:pt x="21437600" y="1409700"/>
                    </a:cubicBezTo>
                    <a:lnTo>
                      <a:pt x="21374100" y="1409700"/>
                    </a:lnTo>
                    <a:cubicBezTo>
                      <a:pt x="21361400" y="1409700"/>
                      <a:pt x="21348700" y="1409700"/>
                      <a:pt x="21348700" y="1397000"/>
                    </a:cubicBezTo>
                    <a:cubicBezTo>
                      <a:pt x="21336000" y="1384300"/>
                      <a:pt x="21336000" y="1371600"/>
                      <a:pt x="21348700" y="1358900"/>
                    </a:cubicBezTo>
                    <a:lnTo>
                      <a:pt x="21539200" y="914400"/>
                    </a:lnTo>
                    <a:lnTo>
                      <a:pt x="21602700" y="736600"/>
                    </a:lnTo>
                    <a:cubicBezTo>
                      <a:pt x="21653500" y="635000"/>
                      <a:pt x="21755100" y="558800"/>
                      <a:pt x="21869400" y="558800"/>
                    </a:cubicBezTo>
                    <a:lnTo>
                      <a:pt x="22047200" y="558800"/>
                    </a:lnTo>
                    <a:cubicBezTo>
                      <a:pt x="22161500" y="558800"/>
                      <a:pt x="22263100" y="635000"/>
                      <a:pt x="22313900" y="736600"/>
                    </a:cubicBezTo>
                    <a:lnTo>
                      <a:pt x="22377400" y="914400"/>
                    </a:lnTo>
                    <a:lnTo>
                      <a:pt x="22567900" y="1358900"/>
                    </a:lnTo>
                    <a:cubicBezTo>
                      <a:pt x="22580600" y="1371600"/>
                      <a:pt x="22580600" y="1384300"/>
                      <a:pt x="22567900" y="1397000"/>
                    </a:cubicBezTo>
                    <a:cubicBezTo>
                      <a:pt x="22567900" y="1409700"/>
                      <a:pt x="22555200" y="1409700"/>
                      <a:pt x="22542500" y="1409700"/>
                    </a:cubicBezTo>
                    <a:lnTo>
                      <a:pt x="22479000" y="1409700"/>
                    </a:lnTo>
                    <a:cubicBezTo>
                      <a:pt x="22415500" y="1409700"/>
                      <a:pt x="22364700" y="1371600"/>
                      <a:pt x="22339300" y="1320800"/>
                    </a:cubicBezTo>
                    <a:lnTo>
                      <a:pt x="22186900" y="965200"/>
                    </a:lnTo>
                    <a:cubicBezTo>
                      <a:pt x="22186900" y="952500"/>
                      <a:pt x="22174200" y="965200"/>
                      <a:pt x="22174200" y="965200"/>
                    </a:cubicBezTo>
                    <a:lnTo>
                      <a:pt x="22237700" y="1409700"/>
                    </a:lnTo>
                    <a:lnTo>
                      <a:pt x="22313900" y="2222500"/>
                    </a:lnTo>
                    <a:cubicBezTo>
                      <a:pt x="22313900" y="2235200"/>
                      <a:pt x="22301200" y="2235200"/>
                      <a:pt x="22301200" y="2247900"/>
                    </a:cubicBezTo>
                    <a:cubicBezTo>
                      <a:pt x="22288500" y="2247900"/>
                      <a:pt x="22288500" y="2260600"/>
                      <a:pt x="22275800" y="2260600"/>
                    </a:cubicBezTo>
                    <a:lnTo>
                      <a:pt x="22225000" y="2260600"/>
                    </a:lnTo>
                    <a:cubicBezTo>
                      <a:pt x="22148800" y="2260600"/>
                      <a:pt x="22085300" y="2209800"/>
                      <a:pt x="22085300" y="2133600"/>
                    </a:cubicBezTo>
                    <a:lnTo>
                      <a:pt x="21971000" y="1447800"/>
                    </a:lnTo>
                    <a:cubicBezTo>
                      <a:pt x="21958300" y="1447800"/>
                      <a:pt x="21958300" y="1447800"/>
                      <a:pt x="21945600" y="1447800"/>
                    </a:cubicBezTo>
                    <a:lnTo>
                      <a:pt x="21831300" y="2133600"/>
                    </a:lnTo>
                    <a:cubicBezTo>
                      <a:pt x="21831300" y="2209800"/>
                      <a:pt x="21767800" y="2260600"/>
                      <a:pt x="21691600" y="2260600"/>
                    </a:cubicBezTo>
                    <a:lnTo>
                      <a:pt x="21640800" y="2260600"/>
                    </a:lnTo>
                    <a:cubicBezTo>
                      <a:pt x="21628100" y="2260600"/>
                      <a:pt x="21628100" y="2247900"/>
                      <a:pt x="21615400" y="2247900"/>
                    </a:cubicBezTo>
                    <a:cubicBezTo>
                      <a:pt x="21615400" y="2235200"/>
                      <a:pt x="21602700" y="2235200"/>
                      <a:pt x="21602700" y="2222500"/>
                    </a:cubicBezTo>
                    <a:lnTo>
                      <a:pt x="21678900" y="1409700"/>
                    </a:lnTo>
                    <a:lnTo>
                      <a:pt x="21742400" y="965200"/>
                    </a:lnTo>
                    <a:moveTo>
                      <a:pt x="622300" y="2514600"/>
                    </a:moveTo>
                    <a:cubicBezTo>
                      <a:pt x="508000" y="2514600"/>
                      <a:pt x="406400" y="2603500"/>
                      <a:pt x="406400" y="2730500"/>
                    </a:cubicBezTo>
                    <a:lnTo>
                      <a:pt x="406400" y="2794000"/>
                    </a:lnTo>
                    <a:cubicBezTo>
                      <a:pt x="406400" y="2908300"/>
                      <a:pt x="508000" y="3009900"/>
                      <a:pt x="622300" y="3009900"/>
                    </a:cubicBezTo>
                    <a:cubicBezTo>
                      <a:pt x="736600" y="3009900"/>
                      <a:pt x="838200" y="2908300"/>
                      <a:pt x="838200" y="2794000"/>
                    </a:cubicBezTo>
                    <a:lnTo>
                      <a:pt x="838200" y="2730500"/>
                    </a:lnTo>
                    <a:cubicBezTo>
                      <a:pt x="838200" y="2603500"/>
                      <a:pt x="736600" y="2514600"/>
                      <a:pt x="622300" y="2514600"/>
                    </a:cubicBezTo>
                    <a:moveTo>
                      <a:pt x="406400" y="3479800"/>
                    </a:moveTo>
                    <a:cubicBezTo>
                      <a:pt x="406400" y="3479800"/>
                      <a:pt x="393700" y="3467100"/>
                      <a:pt x="393700" y="3479800"/>
                    </a:cubicBezTo>
                    <a:lnTo>
                      <a:pt x="241300" y="3835400"/>
                    </a:lnTo>
                    <a:cubicBezTo>
                      <a:pt x="215900" y="3886200"/>
                      <a:pt x="165100" y="3924300"/>
                      <a:pt x="101600" y="3924300"/>
                    </a:cubicBezTo>
                    <a:lnTo>
                      <a:pt x="38100" y="3924300"/>
                    </a:lnTo>
                    <a:cubicBezTo>
                      <a:pt x="25400" y="3924300"/>
                      <a:pt x="12700" y="3924300"/>
                      <a:pt x="12700" y="3911600"/>
                    </a:cubicBezTo>
                    <a:cubicBezTo>
                      <a:pt x="0" y="3898900"/>
                      <a:pt x="0" y="3886200"/>
                      <a:pt x="12700" y="3873500"/>
                    </a:cubicBezTo>
                    <a:lnTo>
                      <a:pt x="203200" y="3429000"/>
                    </a:lnTo>
                    <a:lnTo>
                      <a:pt x="266700" y="3251200"/>
                    </a:lnTo>
                    <a:cubicBezTo>
                      <a:pt x="317500" y="3149600"/>
                      <a:pt x="419100" y="3073400"/>
                      <a:pt x="533400" y="3073400"/>
                    </a:cubicBezTo>
                    <a:lnTo>
                      <a:pt x="711200" y="3073400"/>
                    </a:lnTo>
                    <a:cubicBezTo>
                      <a:pt x="825500" y="3073400"/>
                      <a:pt x="927100" y="3149600"/>
                      <a:pt x="977900" y="3251200"/>
                    </a:cubicBezTo>
                    <a:lnTo>
                      <a:pt x="1041400" y="3429000"/>
                    </a:lnTo>
                    <a:lnTo>
                      <a:pt x="1231900" y="3873500"/>
                    </a:lnTo>
                    <a:cubicBezTo>
                      <a:pt x="1244600" y="3886200"/>
                      <a:pt x="1244600" y="3898900"/>
                      <a:pt x="1231900" y="3911600"/>
                    </a:cubicBezTo>
                    <a:cubicBezTo>
                      <a:pt x="1231900" y="3924300"/>
                      <a:pt x="1219200" y="3924300"/>
                      <a:pt x="1206500" y="3924300"/>
                    </a:cubicBezTo>
                    <a:lnTo>
                      <a:pt x="1143000" y="3924300"/>
                    </a:lnTo>
                    <a:cubicBezTo>
                      <a:pt x="1079500" y="3924300"/>
                      <a:pt x="1028700" y="3886200"/>
                      <a:pt x="1003300" y="3835400"/>
                    </a:cubicBezTo>
                    <a:lnTo>
                      <a:pt x="850900" y="3479800"/>
                    </a:lnTo>
                    <a:cubicBezTo>
                      <a:pt x="850900" y="3467100"/>
                      <a:pt x="838200" y="3479800"/>
                      <a:pt x="838200" y="3479800"/>
                    </a:cubicBezTo>
                    <a:lnTo>
                      <a:pt x="901700" y="3924300"/>
                    </a:lnTo>
                    <a:lnTo>
                      <a:pt x="977900" y="4737100"/>
                    </a:lnTo>
                    <a:cubicBezTo>
                      <a:pt x="977900" y="4749800"/>
                      <a:pt x="965200" y="4749800"/>
                      <a:pt x="965200" y="4762500"/>
                    </a:cubicBezTo>
                    <a:cubicBezTo>
                      <a:pt x="952500" y="4762500"/>
                      <a:pt x="952500" y="4775200"/>
                      <a:pt x="939800" y="4775200"/>
                    </a:cubicBezTo>
                    <a:lnTo>
                      <a:pt x="889000" y="4775200"/>
                    </a:lnTo>
                    <a:cubicBezTo>
                      <a:pt x="812800" y="4775200"/>
                      <a:pt x="749300" y="4724400"/>
                      <a:pt x="749300" y="4648200"/>
                    </a:cubicBezTo>
                    <a:lnTo>
                      <a:pt x="635000" y="3962400"/>
                    </a:lnTo>
                    <a:cubicBezTo>
                      <a:pt x="622300" y="3962400"/>
                      <a:pt x="622300" y="3962400"/>
                      <a:pt x="609600" y="3962400"/>
                    </a:cubicBezTo>
                    <a:lnTo>
                      <a:pt x="495300" y="4648200"/>
                    </a:lnTo>
                    <a:cubicBezTo>
                      <a:pt x="495300" y="4724400"/>
                      <a:pt x="431800" y="4775200"/>
                      <a:pt x="355600" y="4775200"/>
                    </a:cubicBezTo>
                    <a:lnTo>
                      <a:pt x="304800" y="4775200"/>
                    </a:lnTo>
                    <a:cubicBezTo>
                      <a:pt x="292100" y="4775200"/>
                      <a:pt x="292100" y="4762500"/>
                      <a:pt x="279400" y="4762500"/>
                    </a:cubicBezTo>
                    <a:cubicBezTo>
                      <a:pt x="279400" y="4749800"/>
                      <a:pt x="266700" y="4749800"/>
                      <a:pt x="266700" y="4737100"/>
                    </a:cubicBezTo>
                    <a:lnTo>
                      <a:pt x="342900" y="3924300"/>
                    </a:lnTo>
                    <a:lnTo>
                      <a:pt x="406400" y="3479800"/>
                    </a:lnTo>
                    <a:moveTo>
                      <a:pt x="2146300" y="2514600"/>
                    </a:moveTo>
                    <a:cubicBezTo>
                      <a:pt x="2032000" y="2514600"/>
                      <a:pt x="1930400" y="2603500"/>
                      <a:pt x="1930400" y="2730500"/>
                    </a:cubicBezTo>
                    <a:lnTo>
                      <a:pt x="1930400" y="2794000"/>
                    </a:lnTo>
                    <a:cubicBezTo>
                      <a:pt x="1930400" y="2908300"/>
                      <a:pt x="2032000" y="3009900"/>
                      <a:pt x="2146300" y="3009900"/>
                    </a:cubicBezTo>
                    <a:cubicBezTo>
                      <a:pt x="2260600" y="3009900"/>
                      <a:pt x="2362200" y="2908300"/>
                      <a:pt x="2362200" y="2794000"/>
                    </a:cubicBezTo>
                    <a:lnTo>
                      <a:pt x="2362200" y="2730500"/>
                    </a:lnTo>
                    <a:cubicBezTo>
                      <a:pt x="2362200" y="2603500"/>
                      <a:pt x="2260600" y="2514600"/>
                      <a:pt x="2146300" y="2514600"/>
                    </a:cubicBezTo>
                    <a:moveTo>
                      <a:pt x="1930400" y="3479800"/>
                    </a:moveTo>
                    <a:cubicBezTo>
                      <a:pt x="1930400" y="3479800"/>
                      <a:pt x="1917700" y="3467100"/>
                      <a:pt x="1917700" y="3479800"/>
                    </a:cubicBezTo>
                    <a:lnTo>
                      <a:pt x="1765300" y="3835400"/>
                    </a:lnTo>
                    <a:cubicBezTo>
                      <a:pt x="1739900" y="3886200"/>
                      <a:pt x="1689100" y="3924300"/>
                      <a:pt x="1625600" y="3924300"/>
                    </a:cubicBezTo>
                    <a:lnTo>
                      <a:pt x="1562100" y="3924300"/>
                    </a:lnTo>
                    <a:cubicBezTo>
                      <a:pt x="1549400" y="3924300"/>
                      <a:pt x="1536700" y="3924300"/>
                      <a:pt x="1536700" y="3911600"/>
                    </a:cubicBezTo>
                    <a:cubicBezTo>
                      <a:pt x="1524000" y="3898900"/>
                      <a:pt x="1524000" y="3886200"/>
                      <a:pt x="1536700" y="3873500"/>
                    </a:cubicBezTo>
                    <a:lnTo>
                      <a:pt x="1727200" y="3429000"/>
                    </a:lnTo>
                    <a:lnTo>
                      <a:pt x="1790700" y="3251200"/>
                    </a:lnTo>
                    <a:cubicBezTo>
                      <a:pt x="1841500" y="3149600"/>
                      <a:pt x="1943100" y="3073400"/>
                      <a:pt x="2057400" y="3073400"/>
                    </a:cubicBezTo>
                    <a:lnTo>
                      <a:pt x="2235200" y="3073400"/>
                    </a:lnTo>
                    <a:cubicBezTo>
                      <a:pt x="2349500" y="3073400"/>
                      <a:pt x="2451100" y="3149600"/>
                      <a:pt x="2501900" y="3251200"/>
                    </a:cubicBezTo>
                    <a:lnTo>
                      <a:pt x="2565400" y="3429000"/>
                    </a:lnTo>
                    <a:lnTo>
                      <a:pt x="2755900" y="3873500"/>
                    </a:lnTo>
                    <a:cubicBezTo>
                      <a:pt x="2768600" y="3886200"/>
                      <a:pt x="2768600" y="3898900"/>
                      <a:pt x="2755900" y="3911600"/>
                    </a:cubicBezTo>
                    <a:cubicBezTo>
                      <a:pt x="2755900" y="3924300"/>
                      <a:pt x="2743200" y="3924300"/>
                      <a:pt x="2730500" y="3924300"/>
                    </a:cubicBezTo>
                    <a:lnTo>
                      <a:pt x="2667000" y="3924300"/>
                    </a:lnTo>
                    <a:cubicBezTo>
                      <a:pt x="2603500" y="3924300"/>
                      <a:pt x="2552700" y="3886200"/>
                      <a:pt x="2527300" y="3835400"/>
                    </a:cubicBezTo>
                    <a:lnTo>
                      <a:pt x="2374900" y="3479800"/>
                    </a:lnTo>
                    <a:cubicBezTo>
                      <a:pt x="2374900" y="3467100"/>
                      <a:pt x="2362200" y="3479800"/>
                      <a:pt x="2362200" y="3479800"/>
                    </a:cubicBezTo>
                    <a:lnTo>
                      <a:pt x="2425700" y="3924300"/>
                    </a:lnTo>
                    <a:lnTo>
                      <a:pt x="2501900" y="4737100"/>
                    </a:lnTo>
                    <a:cubicBezTo>
                      <a:pt x="2501900" y="4749800"/>
                      <a:pt x="2489200" y="4749800"/>
                      <a:pt x="2489200" y="4762500"/>
                    </a:cubicBezTo>
                    <a:cubicBezTo>
                      <a:pt x="2476500" y="4762500"/>
                      <a:pt x="2476500" y="4775200"/>
                      <a:pt x="2463800" y="4775200"/>
                    </a:cubicBezTo>
                    <a:lnTo>
                      <a:pt x="2413000" y="4775200"/>
                    </a:lnTo>
                    <a:cubicBezTo>
                      <a:pt x="2336800" y="4775200"/>
                      <a:pt x="2273300" y="4724400"/>
                      <a:pt x="2273300" y="4648200"/>
                    </a:cubicBezTo>
                    <a:lnTo>
                      <a:pt x="2159000" y="3962400"/>
                    </a:lnTo>
                    <a:cubicBezTo>
                      <a:pt x="2146300" y="3962400"/>
                      <a:pt x="2146300" y="3962400"/>
                      <a:pt x="2133600" y="3962400"/>
                    </a:cubicBezTo>
                    <a:lnTo>
                      <a:pt x="2019300" y="4648200"/>
                    </a:lnTo>
                    <a:cubicBezTo>
                      <a:pt x="2019300" y="4724400"/>
                      <a:pt x="1955800" y="4775200"/>
                      <a:pt x="1879600" y="4775200"/>
                    </a:cubicBezTo>
                    <a:lnTo>
                      <a:pt x="1828800" y="4775200"/>
                    </a:lnTo>
                    <a:cubicBezTo>
                      <a:pt x="1816100" y="4775200"/>
                      <a:pt x="1816100" y="4762500"/>
                      <a:pt x="1803400" y="4762500"/>
                    </a:cubicBezTo>
                    <a:cubicBezTo>
                      <a:pt x="1803400" y="4749800"/>
                      <a:pt x="1790700" y="4749800"/>
                      <a:pt x="1790700" y="4737100"/>
                    </a:cubicBezTo>
                    <a:lnTo>
                      <a:pt x="1866900" y="3924300"/>
                    </a:lnTo>
                    <a:lnTo>
                      <a:pt x="1930400" y="3479800"/>
                    </a:lnTo>
                    <a:moveTo>
                      <a:pt x="3670300" y="2514600"/>
                    </a:moveTo>
                    <a:cubicBezTo>
                      <a:pt x="3556000" y="2514600"/>
                      <a:pt x="3454400" y="2603500"/>
                      <a:pt x="3454400" y="2730500"/>
                    </a:cubicBezTo>
                    <a:lnTo>
                      <a:pt x="3454400" y="2794000"/>
                    </a:lnTo>
                    <a:cubicBezTo>
                      <a:pt x="3454400" y="2908300"/>
                      <a:pt x="3556000" y="3009900"/>
                      <a:pt x="3670300" y="3009900"/>
                    </a:cubicBezTo>
                    <a:cubicBezTo>
                      <a:pt x="3784600" y="3009900"/>
                      <a:pt x="3886200" y="2908300"/>
                      <a:pt x="3886200" y="2794000"/>
                    </a:cubicBezTo>
                    <a:lnTo>
                      <a:pt x="3886200" y="2730500"/>
                    </a:lnTo>
                    <a:cubicBezTo>
                      <a:pt x="3886200" y="2603500"/>
                      <a:pt x="3784600" y="2514600"/>
                      <a:pt x="3670300" y="2514600"/>
                    </a:cubicBezTo>
                    <a:moveTo>
                      <a:pt x="3454400" y="3479800"/>
                    </a:moveTo>
                    <a:cubicBezTo>
                      <a:pt x="3454400" y="3479800"/>
                      <a:pt x="3441700" y="3467100"/>
                      <a:pt x="3441700" y="3479800"/>
                    </a:cubicBezTo>
                    <a:lnTo>
                      <a:pt x="3289300" y="3835400"/>
                    </a:lnTo>
                    <a:cubicBezTo>
                      <a:pt x="3263900" y="3886200"/>
                      <a:pt x="3213100" y="3924300"/>
                      <a:pt x="3149600" y="3924300"/>
                    </a:cubicBezTo>
                    <a:lnTo>
                      <a:pt x="3086100" y="3924300"/>
                    </a:lnTo>
                    <a:cubicBezTo>
                      <a:pt x="3073400" y="3924300"/>
                      <a:pt x="3060700" y="3924300"/>
                      <a:pt x="3060700" y="3911600"/>
                    </a:cubicBezTo>
                    <a:cubicBezTo>
                      <a:pt x="3048000" y="3898900"/>
                      <a:pt x="3048000" y="3886200"/>
                      <a:pt x="3060700" y="3873500"/>
                    </a:cubicBezTo>
                    <a:lnTo>
                      <a:pt x="3251200" y="3429000"/>
                    </a:lnTo>
                    <a:lnTo>
                      <a:pt x="3314700" y="3251200"/>
                    </a:lnTo>
                    <a:cubicBezTo>
                      <a:pt x="3365500" y="3149600"/>
                      <a:pt x="3467100" y="3073400"/>
                      <a:pt x="3581400" y="3073400"/>
                    </a:cubicBezTo>
                    <a:lnTo>
                      <a:pt x="3759200" y="3073400"/>
                    </a:lnTo>
                    <a:cubicBezTo>
                      <a:pt x="3873500" y="3073400"/>
                      <a:pt x="3975100" y="3149600"/>
                      <a:pt x="4025900" y="3251200"/>
                    </a:cubicBezTo>
                    <a:lnTo>
                      <a:pt x="4089400" y="3429000"/>
                    </a:lnTo>
                    <a:lnTo>
                      <a:pt x="4279900" y="3873500"/>
                    </a:lnTo>
                    <a:cubicBezTo>
                      <a:pt x="4292600" y="3886200"/>
                      <a:pt x="4292600" y="3898900"/>
                      <a:pt x="4279900" y="3911600"/>
                    </a:cubicBezTo>
                    <a:cubicBezTo>
                      <a:pt x="4279900" y="3924300"/>
                      <a:pt x="4267200" y="3924300"/>
                      <a:pt x="4254500" y="3924300"/>
                    </a:cubicBezTo>
                    <a:lnTo>
                      <a:pt x="4191000" y="3924300"/>
                    </a:lnTo>
                    <a:cubicBezTo>
                      <a:pt x="4127500" y="3924300"/>
                      <a:pt x="4076700" y="3886200"/>
                      <a:pt x="4051300" y="3835400"/>
                    </a:cubicBezTo>
                    <a:lnTo>
                      <a:pt x="3898900" y="3479800"/>
                    </a:lnTo>
                    <a:cubicBezTo>
                      <a:pt x="3898900" y="3467100"/>
                      <a:pt x="3886200" y="3479800"/>
                      <a:pt x="3886200" y="3479800"/>
                    </a:cubicBezTo>
                    <a:lnTo>
                      <a:pt x="3949700" y="3924300"/>
                    </a:lnTo>
                    <a:lnTo>
                      <a:pt x="4025900" y="4737100"/>
                    </a:lnTo>
                    <a:cubicBezTo>
                      <a:pt x="4025900" y="4749800"/>
                      <a:pt x="4013200" y="4749800"/>
                      <a:pt x="4013200" y="4762500"/>
                    </a:cubicBezTo>
                    <a:cubicBezTo>
                      <a:pt x="4000500" y="4762500"/>
                      <a:pt x="4000500" y="4775200"/>
                      <a:pt x="3987800" y="4775200"/>
                    </a:cubicBezTo>
                    <a:lnTo>
                      <a:pt x="3937000" y="4775200"/>
                    </a:lnTo>
                    <a:cubicBezTo>
                      <a:pt x="3860800" y="4775200"/>
                      <a:pt x="3797300" y="4724400"/>
                      <a:pt x="3797300" y="4648200"/>
                    </a:cubicBezTo>
                    <a:lnTo>
                      <a:pt x="3683000" y="3962400"/>
                    </a:lnTo>
                    <a:cubicBezTo>
                      <a:pt x="3670300" y="3962400"/>
                      <a:pt x="3670300" y="3962400"/>
                      <a:pt x="3657600" y="3962400"/>
                    </a:cubicBezTo>
                    <a:lnTo>
                      <a:pt x="3543300" y="4648200"/>
                    </a:lnTo>
                    <a:cubicBezTo>
                      <a:pt x="3543300" y="4724400"/>
                      <a:pt x="3479800" y="4775200"/>
                      <a:pt x="3403600" y="4775200"/>
                    </a:cubicBezTo>
                    <a:lnTo>
                      <a:pt x="3352800" y="4775200"/>
                    </a:lnTo>
                    <a:cubicBezTo>
                      <a:pt x="3340100" y="4775200"/>
                      <a:pt x="3340100" y="4762500"/>
                      <a:pt x="3327400" y="4762500"/>
                    </a:cubicBezTo>
                    <a:cubicBezTo>
                      <a:pt x="3327400" y="4749800"/>
                      <a:pt x="3314700" y="4749800"/>
                      <a:pt x="3314700" y="4737100"/>
                    </a:cubicBezTo>
                    <a:lnTo>
                      <a:pt x="3390900" y="3924300"/>
                    </a:lnTo>
                    <a:lnTo>
                      <a:pt x="3454400" y="3479800"/>
                    </a:lnTo>
                    <a:moveTo>
                      <a:pt x="5194300" y="2514600"/>
                    </a:moveTo>
                    <a:cubicBezTo>
                      <a:pt x="5080000" y="2514600"/>
                      <a:pt x="4978400" y="2603500"/>
                      <a:pt x="4978400" y="2730500"/>
                    </a:cubicBezTo>
                    <a:lnTo>
                      <a:pt x="4978400" y="2794000"/>
                    </a:lnTo>
                    <a:cubicBezTo>
                      <a:pt x="4978400" y="2908300"/>
                      <a:pt x="5080000" y="3009900"/>
                      <a:pt x="5194300" y="3009900"/>
                    </a:cubicBezTo>
                    <a:cubicBezTo>
                      <a:pt x="5308600" y="3009900"/>
                      <a:pt x="5410200" y="2908300"/>
                      <a:pt x="5410200" y="2794000"/>
                    </a:cubicBezTo>
                    <a:lnTo>
                      <a:pt x="5410200" y="2730500"/>
                    </a:lnTo>
                    <a:cubicBezTo>
                      <a:pt x="5410200" y="2603500"/>
                      <a:pt x="5308600" y="2514600"/>
                      <a:pt x="5194300" y="2514600"/>
                    </a:cubicBezTo>
                    <a:moveTo>
                      <a:pt x="4978400" y="3479800"/>
                    </a:moveTo>
                    <a:cubicBezTo>
                      <a:pt x="4978400" y="3479800"/>
                      <a:pt x="4965700" y="3467100"/>
                      <a:pt x="4965700" y="3479800"/>
                    </a:cubicBezTo>
                    <a:lnTo>
                      <a:pt x="4813300" y="3835400"/>
                    </a:lnTo>
                    <a:cubicBezTo>
                      <a:pt x="4787900" y="3886200"/>
                      <a:pt x="4737100" y="3924300"/>
                      <a:pt x="4673600" y="3924300"/>
                    </a:cubicBezTo>
                    <a:lnTo>
                      <a:pt x="4610100" y="3924300"/>
                    </a:lnTo>
                    <a:cubicBezTo>
                      <a:pt x="4597400" y="3924300"/>
                      <a:pt x="4584700" y="3924300"/>
                      <a:pt x="4584700" y="3911600"/>
                    </a:cubicBezTo>
                    <a:cubicBezTo>
                      <a:pt x="4572000" y="3898900"/>
                      <a:pt x="4572000" y="3886200"/>
                      <a:pt x="4584700" y="3873500"/>
                    </a:cubicBezTo>
                    <a:lnTo>
                      <a:pt x="4775200" y="3429000"/>
                    </a:lnTo>
                    <a:lnTo>
                      <a:pt x="4838700" y="3251200"/>
                    </a:lnTo>
                    <a:cubicBezTo>
                      <a:pt x="4889500" y="3149600"/>
                      <a:pt x="4991100" y="3073400"/>
                      <a:pt x="5105400" y="3073400"/>
                    </a:cubicBezTo>
                    <a:lnTo>
                      <a:pt x="5283200" y="3073400"/>
                    </a:lnTo>
                    <a:cubicBezTo>
                      <a:pt x="5397500" y="3073400"/>
                      <a:pt x="5499100" y="3149600"/>
                      <a:pt x="5549900" y="3251200"/>
                    </a:cubicBezTo>
                    <a:lnTo>
                      <a:pt x="5613400" y="3429000"/>
                    </a:lnTo>
                    <a:lnTo>
                      <a:pt x="5803900" y="3873500"/>
                    </a:lnTo>
                    <a:cubicBezTo>
                      <a:pt x="5816600" y="3886200"/>
                      <a:pt x="5816600" y="3898900"/>
                      <a:pt x="5803900" y="3911600"/>
                    </a:cubicBezTo>
                    <a:cubicBezTo>
                      <a:pt x="5803900" y="3924300"/>
                      <a:pt x="5791200" y="3924300"/>
                      <a:pt x="5778500" y="3924300"/>
                    </a:cubicBezTo>
                    <a:lnTo>
                      <a:pt x="5715000" y="3924300"/>
                    </a:lnTo>
                    <a:cubicBezTo>
                      <a:pt x="5651500" y="3924300"/>
                      <a:pt x="5600700" y="3886200"/>
                      <a:pt x="5575300" y="3835400"/>
                    </a:cubicBezTo>
                    <a:lnTo>
                      <a:pt x="5422900" y="3479800"/>
                    </a:lnTo>
                    <a:cubicBezTo>
                      <a:pt x="5422900" y="3467100"/>
                      <a:pt x="5410200" y="3479800"/>
                      <a:pt x="5410200" y="3479800"/>
                    </a:cubicBezTo>
                    <a:lnTo>
                      <a:pt x="5473700" y="3924300"/>
                    </a:lnTo>
                    <a:lnTo>
                      <a:pt x="5549900" y="4737100"/>
                    </a:lnTo>
                    <a:cubicBezTo>
                      <a:pt x="5549900" y="4749800"/>
                      <a:pt x="5537200" y="4749800"/>
                      <a:pt x="5537200" y="4762500"/>
                    </a:cubicBezTo>
                    <a:cubicBezTo>
                      <a:pt x="5524500" y="4762500"/>
                      <a:pt x="5524500" y="4775200"/>
                      <a:pt x="5511800" y="4775200"/>
                    </a:cubicBezTo>
                    <a:lnTo>
                      <a:pt x="5461000" y="4775200"/>
                    </a:lnTo>
                    <a:cubicBezTo>
                      <a:pt x="5384800" y="4775200"/>
                      <a:pt x="5321300" y="4724400"/>
                      <a:pt x="5321300" y="4648200"/>
                    </a:cubicBezTo>
                    <a:lnTo>
                      <a:pt x="5207000" y="3962400"/>
                    </a:lnTo>
                    <a:cubicBezTo>
                      <a:pt x="5194300" y="3962400"/>
                      <a:pt x="5194300" y="3962400"/>
                      <a:pt x="5181600" y="3962400"/>
                    </a:cubicBezTo>
                    <a:lnTo>
                      <a:pt x="5067300" y="4648200"/>
                    </a:lnTo>
                    <a:cubicBezTo>
                      <a:pt x="5067300" y="4724400"/>
                      <a:pt x="5003800" y="4775200"/>
                      <a:pt x="4927600" y="4775200"/>
                    </a:cubicBezTo>
                    <a:lnTo>
                      <a:pt x="4876800" y="4775200"/>
                    </a:lnTo>
                    <a:cubicBezTo>
                      <a:pt x="4864100" y="4775200"/>
                      <a:pt x="4864100" y="4762500"/>
                      <a:pt x="4851400" y="4762500"/>
                    </a:cubicBezTo>
                    <a:cubicBezTo>
                      <a:pt x="4851400" y="4749800"/>
                      <a:pt x="4838700" y="4749800"/>
                      <a:pt x="4838700" y="4737100"/>
                    </a:cubicBezTo>
                    <a:lnTo>
                      <a:pt x="4914900" y="3924300"/>
                    </a:lnTo>
                    <a:lnTo>
                      <a:pt x="4978400" y="3479800"/>
                    </a:lnTo>
                    <a:moveTo>
                      <a:pt x="6718300" y="2514600"/>
                    </a:moveTo>
                    <a:cubicBezTo>
                      <a:pt x="6604000" y="2514600"/>
                      <a:pt x="6502400" y="2603500"/>
                      <a:pt x="6502400" y="2730500"/>
                    </a:cubicBezTo>
                    <a:lnTo>
                      <a:pt x="6502400" y="2794000"/>
                    </a:lnTo>
                    <a:cubicBezTo>
                      <a:pt x="6502400" y="2908300"/>
                      <a:pt x="6604000" y="3009900"/>
                      <a:pt x="6718300" y="3009900"/>
                    </a:cubicBezTo>
                    <a:cubicBezTo>
                      <a:pt x="6832600" y="3009900"/>
                      <a:pt x="6934200" y="2908300"/>
                      <a:pt x="6934200" y="2794000"/>
                    </a:cubicBezTo>
                    <a:lnTo>
                      <a:pt x="6934200" y="2730500"/>
                    </a:lnTo>
                    <a:cubicBezTo>
                      <a:pt x="6934200" y="2603500"/>
                      <a:pt x="6832600" y="2514600"/>
                      <a:pt x="6718300" y="2514600"/>
                    </a:cubicBezTo>
                    <a:moveTo>
                      <a:pt x="6502400" y="3479800"/>
                    </a:moveTo>
                    <a:cubicBezTo>
                      <a:pt x="6502400" y="3479800"/>
                      <a:pt x="6489700" y="3467100"/>
                      <a:pt x="6489700" y="3479800"/>
                    </a:cubicBezTo>
                    <a:lnTo>
                      <a:pt x="6337300" y="3835400"/>
                    </a:lnTo>
                    <a:cubicBezTo>
                      <a:pt x="6311900" y="3886200"/>
                      <a:pt x="6261100" y="3924300"/>
                      <a:pt x="6197600" y="3924300"/>
                    </a:cubicBezTo>
                    <a:lnTo>
                      <a:pt x="6134100" y="3924300"/>
                    </a:lnTo>
                    <a:cubicBezTo>
                      <a:pt x="6121400" y="3924300"/>
                      <a:pt x="6108700" y="3924300"/>
                      <a:pt x="6108700" y="3911600"/>
                    </a:cubicBezTo>
                    <a:cubicBezTo>
                      <a:pt x="6096000" y="3898900"/>
                      <a:pt x="6096000" y="3886200"/>
                      <a:pt x="6108700" y="3873500"/>
                    </a:cubicBezTo>
                    <a:lnTo>
                      <a:pt x="6299200" y="3429000"/>
                    </a:lnTo>
                    <a:lnTo>
                      <a:pt x="6362700" y="3251200"/>
                    </a:lnTo>
                    <a:cubicBezTo>
                      <a:pt x="6413500" y="3149600"/>
                      <a:pt x="6515100" y="3073400"/>
                      <a:pt x="6629400" y="3073400"/>
                    </a:cubicBezTo>
                    <a:lnTo>
                      <a:pt x="6807200" y="3073400"/>
                    </a:lnTo>
                    <a:cubicBezTo>
                      <a:pt x="6921500" y="3073400"/>
                      <a:pt x="7023100" y="3149600"/>
                      <a:pt x="7073900" y="3251200"/>
                    </a:cubicBezTo>
                    <a:lnTo>
                      <a:pt x="7137400" y="3429000"/>
                    </a:lnTo>
                    <a:lnTo>
                      <a:pt x="7327900" y="3873500"/>
                    </a:lnTo>
                    <a:cubicBezTo>
                      <a:pt x="7340600" y="3886200"/>
                      <a:pt x="7340600" y="3898900"/>
                      <a:pt x="7327900" y="3911600"/>
                    </a:cubicBezTo>
                    <a:cubicBezTo>
                      <a:pt x="7327900" y="3924300"/>
                      <a:pt x="7315200" y="3924300"/>
                      <a:pt x="7302500" y="3924300"/>
                    </a:cubicBezTo>
                    <a:lnTo>
                      <a:pt x="7239000" y="3924300"/>
                    </a:lnTo>
                    <a:cubicBezTo>
                      <a:pt x="7175500" y="3924300"/>
                      <a:pt x="7124700" y="3886200"/>
                      <a:pt x="7099300" y="3835400"/>
                    </a:cubicBezTo>
                    <a:lnTo>
                      <a:pt x="6946900" y="3479800"/>
                    </a:lnTo>
                    <a:cubicBezTo>
                      <a:pt x="6946900" y="3467100"/>
                      <a:pt x="6934200" y="3479800"/>
                      <a:pt x="6934200" y="3479800"/>
                    </a:cubicBezTo>
                    <a:lnTo>
                      <a:pt x="6997700" y="3924300"/>
                    </a:lnTo>
                    <a:lnTo>
                      <a:pt x="7073900" y="4737100"/>
                    </a:lnTo>
                    <a:cubicBezTo>
                      <a:pt x="7073900" y="4749800"/>
                      <a:pt x="7061200" y="4749800"/>
                      <a:pt x="7061200" y="4762500"/>
                    </a:cubicBezTo>
                    <a:cubicBezTo>
                      <a:pt x="7048500" y="4762500"/>
                      <a:pt x="7048500" y="4775200"/>
                      <a:pt x="7035800" y="4775200"/>
                    </a:cubicBezTo>
                    <a:lnTo>
                      <a:pt x="6985000" y="4775200"/>
                    </a:lnTo>
                    <a:cubicBezTo>
                      <a:pt x="6908800" y="4775200"/>
                      <a:pt x="6845300" y="4724400"/>
                      <a:pt x="6845300" y="4648200"/>
                    </a:cubicBezTo>
                    <a:lnTo>
                      <a:pt x="6731000" y="3962400"/>
                    </a:lnTo>
                    <a:cubicBezTo>
                      <a:pt x="6718300" y="3962400"/>
                      <a:pt x="6718300" y="3962400"/>
                      <a:pt x="6705600" y="3962400"/>
                    </a:cubicBezTo>
                    <a:lnTo>
                      <a:pt x="6591300" y="4648200"/>
                    </a:lnTo>
                    <a:cubicBezTo>
                      <a:pt x="6591300" y="4724400"/>
                      <a:pt x="6527800" y="4775200"/>
                      <a:pt x="6451600" y="4775200"/>
                    </a:cubicBezTo>
                    <a:lnTo>
                      <a:pt x="6400800" y="4775200"/>
                    </a:lnTo>
                    <a:cubicBezTo>
                      <a:pt x="6388100" y="4775200"/>
                      <a:pt x="6388100" y="4762500"/>
                      <a:pt x="6375400" y="4762500"/>
                    </a:cubicBezTo>
                    <a:cubicBezTo>
                      <a:pt x="6375400" y="4749800"/>
                      <a:pt x="6362700" y="4749800"/>
                      <a:pt x="6362700" y="4737100"/>
                    </a:cubicBezTo>
                    <a:lnTo>
                      <a:pt x="6438900" y="3924300"/>
                    </a:lnTo>
                    <a:lnTo>
                      <a:pt x="6502400" y="3479800"/>
                    </a:lnTo>
                    <a:moveTo>
                      <a:pt x="8242300" y="2514600"/>
                    </a:moveTo>
                    <a:cubicBezTo>
                      <a:pt x="8128000" y="2514600"/>
                      <a:pt x="8026400" y="2603500"/>
                      <a:pt x="8026400" y="2730500"/>
                    </a:cubicBezTo>
                    <a:lnTo>
                      <a:pt x="8026400" y="2794000"/>
                    </a:lnTo>
                    <a:cubicBezTo>
                      <a:pt x="8026400" y="2908300"/>
                      <a:pt x="8128000" y="3009900"/>
                      <a:pt x="8242300" y="3009900"/>
                    </a:cubicBezTo>
                    <a:cubicBezTo>
                      <a:pt x="8356600" y="3009900"/>
                      <a:pt x="8458200" y="2908300"/>
                      <a:pt x="8458200" y="2794000"/>
                    </a:cubicBezTo>
                    <a:lnTo>
                      <a:pt x="8458200" y="2730500"/>
                    </a:lnTo>
                    <a:cubicBezTo>
                      <a:pt x="8458200" y="2603500"/>
                      <a:pt x="8356600" y="2514600"/>
                      <a:pt x="8242300" y="2514600"/>
                    </a:cubicBezTo>
                    <a:moveTo>
                      <a:pt x="8026400" y="3479800"/>
                    </a:moveTo>
                    <a:cubicBezTo>
                      <a:pt x="8026400" y="3479800"/>
                      <a:pt x="8013700" y="3467100"/>
                      <a:pt x="8013700" y="3479800"/>
                    </a:cubicBezTo>
                    <a:lnTo>
                      <a:pt x="7861300" y="3835400"/>
                    </a:lnTo>
                    <a:cubicBezTo>
                      <a:pt x="7835900" y="3886200"/>
                      <a:pt x="7785100" y="3924300"/>
                      <a:pt x="7721600" y="3924300"/>
                    </a:cubicBezTo>
                    <a:lnTo>
                      <a:pt x="7658100" y="3924300"/>
                    </a:lnTo>
                    <a:cubicBezTo>
                      <a:pt x="7645400" y="3924300"/>
                      <a:pt x="7632700" y="3924300"/>
                      <a:pt x="7632700" y="3911600"/>
                    </a:cubicBezTo>
                    <a:cubicBezTo>
                      <a:pt x="7620000" y="3898900"/>
                      <a:pt x="7620000" y="3886200"/>
                      <a:pt x="7632700" y="3873500"/>
                    </a:cubicBezTo>
                    <a:lnTo>
                      <a:pt x="7823200" y="3429000"/>
                    </a:lnTo>
                    <a:lnTo>
                      <a:pt x="7886700" y="3251200"/>
                    </a:lnTo>
                    <a:cubicBezTo>
                      <a:pt x="7937500" y="3149600"/>
                      <a:pt x="8039100" y="3073400"/>
                      <a:pt x="8153400" y="3073400"/>
                    </a:cubicBezTo>
                    <a:lnTo>
                      <a:pt x="8331200" y="3073400"/>
                    </a:lnTo>
                    <a:cubicBezTo>
                      <a:pt x="8445500" y="3073400"/>
                      <a:pt x="8547100" y="3149600"/>
                      <a:pt x="8597900" y="3251200"/>
                    </a:cubicBezTo>
                    <a:lnTo>
                      <a:pt x="8661400" y="3429000"/>
                    </a:lnTo>
                    <a:lnTo>
                      <a:pt x="8851900" y="3873500"/>
                    </a:lnTo>
                    <a:cubicBezTo>
                      <a:pt x="8864600" y="3886200"/>
                      <a:pt x="8864600" y="3898900"/>
                      <a:pt x="8851900" y="3911600"/>
                    </a:cubicBezTo>
                    <a:cubicBezTo>
                      <a:pt x="8851900" y="3924300"/>
                      <a:pt x="8839200" y="3924300"/>
                      <a:pt x="8826500" y="3924300"/>
                    </a:cubicBezTo>
                    <a:lnTo>
                      <a:pt x="8763000" y="3924300"/>
                    </a:lnTo>
                    <a:cubicBezTo>
                      <a:pt x="8699500" y="3924300"/>
                      <a:pt x="8648700" y="3886200"/>
                      <a:pt x="8623300" y="3835400"/>
                    </a:cubicBezTo>
                    <a:lnTo>
                      <a:pt x="8470900" y="3479800"/>
                    </a:lnTo>
                    <a:cubicBezTo>
                      <a:pt x="8470900" y="3467100"/>
                      <a:pt x="8458200" y="3479800"/>
                      <a:pt x="8458200" y="3479800"/>
                    </a:cubicBezTo>
                    <a:lnTo>
                      <a:pt x="8521700" y="3924300"/>
                    </a:lnTo>
                    <a:lnTo>
                      <a:pt x="8597900" y="4737100"/>
                    </a:lnTo>
                    <a:cubicBezTo>
                      <a:pt x="8597900" y="4749800"/>
                      <a:pt x="8585200" y="4749800"/>
                      <a:pt x="8585200" y="4762500"/>
                    </a:cubicBezTo>
                    <a:cubicBezTo>
                      <a:pt x="8572500" y="4762500"/>
                      <a:pt x="8572500" y="4775200"/>
                      <a:pt x="8559800" y="4775200"/>
                    </a:cubicBezTo>
                    <a:lnTo>
                      <a:pt x="8509000" y="4775200"/>
                    </a:lnTo>
                    <a:cubicBezTo>
                      <a:pt x="8432800" y="4775200"/>
                      <a:pt x="8369300" y="4724400"/>
                      <a:pt x="8369300" y="4648200"/>
                    </a:cubicBezTo>
                    <a:lnTo>
                      <a:pt x="8255000" y="3962400"/>
                    </a:lnTo>
                    <a:cubicBezTo>
                      <a:pt x="8242300" y="3962400"/>
                      <a:pt x="8242300" y="3962400"/>
                      <a:pt x="8229600" y="3962400"/>
                    </a:cubicBezTo>
                    <a:lnTo>
                      <a:pt x="8115300" y="4648200"/>
                    </a:lnTo>
                    <a:cubicBezTo>
                      <a:pt x="8115300" y="4724400"/>
                      <a:pt x="8051800" y="4775200"/>
                      <a:pt x="7975600" y="4775200"/>
                    </a:cubicBezTo>
                    <a:lnTo>
                      <a:pt x="7924800" y="4775200"/>
                    </a:lnTo>
                    <a:cubicBezTo>
                      <a:pt x="7912100" y="4775200"/>
                      <a:pt x="7912100" y="4762500"/>
                      <a:pt x="7899400" y="4762500"/>
                    </a:cubicBezTo>
                    <a:cubicBezTo>
                      <a:pt x="7899400" y="4749800"/>
                      <a:pt x="7886700" y="4749800"/>
                      <a:pt x="7886700" y="4737100"/>
                    </a:cubicBezTo>
                    <a:lnTo>
                      <a:pt x="7962900" y="3924300"/>
                    </a:lnTo>
                    <a:lnTo>
                      <a:pt x="8026400" y="3479800"/>
                    </a:lnTo>
                    <a:moveTo>
                      <a:pt x="9766300" y="2514600"/>
                    </a:moveTo>
                    <a:cubicBezTo>
                      <a:pt x="9652000" y="2514600"/>
                      <a:pt x="9550400" y="2603500"/>
                      <a:pt x="9550400" y="2730500"/>
                    </a:cubicBezTo>
                    <a:lnTo>
                      <a:pt x="9550400" y="2794000"/>
                    </a:lnTo>
                    <a:cubicBezTo>
                      <a:pt x="9550400" y="2908300"/>
                      <a:pt x="9652000" y="3009900"/>
                      <a:pt x="9766300" y="3009900"/>
                    </a:cubicBezTo>
                    <a:cubicBezTo>
                      <a:pt x="9880600" y="3009900"/>
                      <a:pt x="9982200" y="2908300"/>
                      <a:pt x="9982200" y="2794000"/>
                    </a:cubicBezTo>
                    <a:lnTo>
                      <a:pt x="9982200" y="2730500"/>
                    </a:lnTo>
                    <a:cubicBezTo>
                      <a:pt x="9982200" y="2603500"/>
                      <a:pt x="9880600" y="2514600"/>
                      <a:pt x="9766300" y="2514600"/>
                    </a:cubicBezTo>
                    <a:moveTo>
                      <a:pt x="9550400" y="3479800"/>
                    </a:moveTo>
                    <a:cubicBezTo>
                      <a:pt x="9550400" y="3479800"/>
                      <a:pt x="9537700" y="3467100"/>
                      <a:pt x="9537700" y="3479800"/>
                    </a:cubicBezTo>
                    <a:lnTo>
                      <a:pt x="9385300" y="3835400"/>
                    </a:lnTo>
                    <a:cubicBezTo>
                      <a:pt x="9359900" y="3886200"/>
                      <a:pt x="9309100" y="3924300"/>
                      <a:pt x="9245600" y="3924300"/>
                    </a:cubicBezTo>
                    <a:lnTo>
                      <a:pt x="9182100" y="3924300"/>
                    </a:lnTo>
                    <a:cubicBezTo>
                      <a:pt x="9169400" y="3924300"/>
                      <a:pt x="9156700" y="3924300"/>
                      <a:pt x="9156700" y="3911600"/>
                    </a:cubicBezTo>
                    <a:cubicBezTo>
                      <a:pt x="9144000" y="3898900"/>
                      <a:pt x="9144000" y="3886200"/>
                      <a:pt x="9156700" y="3873500"/>
                    </a:cubicBezTo>
                    <a:lnTo>
                      <a:pt x="9347200" y="3429000"/>
                    </a:lnTo>
                    <a:lnTo>
                      <a:pt x="9410700" y="3251200"/>
                    </a:lnTo>
                    <a:cubicBezTo>
                      <a:pt x="9461500" y="3149600"/>
                      <a:pt x="9563100" y="3073400"/>
                      <a:pt x="9677400" y="3073400"/>
                    </a:cubicBezTo>
                    <a:lnTo>
                      <a:pt x="9855200" y="3073400"/>
                    </a:lnTo>
                    <a:cubicBezTo>
                      <a:pt x="9969500" y="3073400"/>
                      <a:pt x="10071100" y="3149600"/>
                      <a:pt x="10121900" y="3251200"/>
                    </a:cubicBezTo>
                    <a:lnTo>
                      <a:pt x="10185400" y="3429000"/>
                    </a:lnTo>
                    <a:lnTo>
                      <a:pt x="10375900" y="3873500"/>
                    </a:lnTo>
                    <a:cubicBezTo>
                      <a:pt x="10388600" y="3886200"/>
                      <a:pt x="10388600" y="3898900"/>
                      <a:pt x="10375900" y="3911600"/>
                    </a:cubicBezTo>
                    <a:cubicBezTo>
                      <a:pt x="10375900" y="3924300"/>
                      <a:pt x="10363200" y="3924300"/>
                      <a:pt x="10350500" y="3924300"/>
                    </a:cubicBezTo>
                    <a:lnTo>
                      <a:pt x="10287000" y="3924300"/>
                    </a:lnTo>
                    <a:cubicBezTo>
                      <a:pt x="10223500" y="3924300"/>
                      <a:pt x="10172700" y="3886200"/>
                      <a:pt x="10147300" y="3835400"/>
                    </a:cubicBezTo>
                    <a:lnTo>
                      <a:pt x="9994900" y="3479800"/>
                    </a:lnTo>
                    <a:cubicBezTo>
                      <a:pt x="9994900" y="3467100"/>
                      <a:pt x="9982200" y="3479800"/>
                      <a:pt x="9982200" y="3479800"/>
                    </a:cubicBezTo>
                    <a:lnTo>
                      <a:pt x="10045700" y="3924300"/>
                    </a:lnTo>
                    <a:lnTo>
                      <a:pt x="10121900" y="4737100"/>
                    </a:lnTo>
                    <a:cubicBezTo>
                      <a:pt x="10121900" y="4749800"/>
                      <a:pt x="10109200" y="4749800"/>
                      <a:pt x="10109200" y="4762500"/>
                    </a:cubicBezTo>
                    <a:cubicBezTo>
                      <a:pt x="10096500" y="4762500"/>
                      <a:pt x="10096500" y="4775200"/>
                      <a:pt x="10083800" y="4775200"/>
                    </a:cubicBezTo>
                    <a:lnTo>
                      <a:pt x="10033000" y="4775200"/>
                    </a:lnTo>
                    <a:cubicBezTo>
                      <a:pt x="9956800" y="4775200"/>
                      <a:pt x="9893300" y="4724400"/>
                      <a:pt x="9893300" y="4648200"/>
                    </a:cubicBezTo>
                    <a:lnTo>
                      <a:pt x="9779000" y="3962400"/>
                    </a:lnTo>
                    <a:cubicBezTo>
                      <a:pt x="9766300" y="3962400"/>
                      <a:pt x="9766300" y="3962400"/>
                      <a:pt x="9753600" y="3962400"/>
                    </a:cubicBezTo>
                    <a:lnTo>
                      <a:pt x="9639300" y="4648200"/>
                    </a:lnTo>
                    <a:cubicBezTo>
                      <a:pt x="9639300" y="4724400"/>
                      <a:pt x="9575800" y="4775200"/>
                      <a:pt x="9499600" y="4775200"/>
                    </a:cubicBezTo>
                    <a:lnTo>
                      <a:pt x="9448800" y="4775200"/>
                    </a:lnTo>
                    <a:cubicBezTo>
                      <a:pt x="9436100" y="4775200"/>
                      <a:pt x="9436100" y="4762500"/>
                      <a:pt x="9423400" y="4762500"/>
                    </a:cubicBezTo>
                    <a:cubicBezTo>
                      <a:pt x="9423400" y="4749800"/>
                      <a:pt x="9410700" y="4749800"/>
                      <a:pt x="9410700" y="4737100"/>
                    </a:cubicBezTo>
                    <a:lnTo>
                      <a:pt x="9486900" y="3924300"/>
                    </a:lnTo>
                    <a:lnTo>
                      <a:pt x="9550400" y="3479800"/>
                    </a:lnTo>
                    <a:moveTo>
                      <a:pt x="11290300" y="2514600"/>
                    </a:moveTo>
                    <a:cubicBezTo>
                      <a:pt x="11176000" y="2514600"/>
                      <a:pt x="11074400" y="2603500"/>
                      <a:pt x="11074400" y="2730500"/>
                    </a:cubicBezTo>
                    <a:lnTo>
                      <a:pt x="11074400" y="2794000"/>
                    </a:lnTo>
                    <a:cubicBezTo>
                      <a:pt x="11074400" y="2908300"/>
                      <a:pt x="11176000" y="3009900"/>
                      <a:pt x="11290300" y="3009900"/>
                    </a:cubicBezTo>
                    <a:cubicBezTo>
                      <a:pt x="11404600" y="3009900"/>
                      <a:pt x="11506200" y="2908300"/>
                      <a:pt x="11506200" y="2794000"/>
                    </a:cubicBezTo>
                    <a:lnTo>
                      <a:pt x="11506200" y="2730500"/>
                    </a:lnTo>
                    <a:cubicBezTo>
                      <a:pt x="11506200" y="2603500"/>
                      <a:pt x="11404600" y="2514600"/>
                      <a:pt x="11290300" y="2514600"/>
                    </a:cubicBezTo>
                    <a:moveTo>
                      <a:pt x="11074400" y="3479800"/>
                    </a:moveTo>
                    <a:cubicBezTo>
                      <a:pt x="11074400" y="3479800"/>
                      <a:pt x="11061700" y="3467100"/>
                      <a:pt x="11061700" y="3479800"/>
                    </a:cubicBezTo>
                    <a:lnTo>
                      <a:pt x="10909300" y="3835400"/>
                    </a:lnTo>
                    <a:cubicBezTo>
                      <a:pt x="10883900" y="3886200"/>
                      <a:pt x="10833100" y="3924300"/>
                      <a:pt x="10769600" y="3924300"/>
                    </a:cubicBezTo>
                    <a:lnTo>
                      <a:pt x="10706100" y="3924300"/>
                    </a:lnTo>
                    <a:cubicBezTo>
                      <a:pt x="10693400" y="3924300"/>
                      <a:pt x="10680700" y="3924300"/>
                      <a:pt x="10680700" y="3911600"/>
                    </a:cubicBezTo>
                    <a:cubicBezTo>
                      <a:pt x="10668000" y="3898900"/>
                      <a:pt x="10668000" y="3886200"/>
                      <a:pt x="10680700" y="3873500"/>
                    </a:cubicBezTo>
                    <a:lnTo>
                      <a:pt x="10871200" y="3429000"/>
                    </a:lnTo>
                    <a:lnTo>
                      <a:pt x="10934700" y="3251200"/>
                    </a:lnTo>
                    <a:cubicBezTo>
                      <a:pt x="10985500" y="3149600"/>
                      <a:pt x="11087100" y="3073400"/>
                      <a:pt x="11201400" y="3073400"/>
                    </a:cubicBezTo>
                    <a:lnTo>
                      <a:pt x="11379200" y="3073400"/>
                    </a:lnTo>
                    <a:cubicBezTo>
                      <a:pt x="11493500" y="3073400"/>
                      <a:pt x="11595100" y="3149600"/>
                      <a:pt x="11645900" y="3251200"/>
                    </a:cubicBezTo>
                    <a:lnTo>
                      <a:pt x="11709400" y="3429000"/>
                    </a:lnTo>
                    <a:lnTo>
                      <a:pt x="11899900" y="3873500"/>
                    </a:lnTo>
                    <a:cubicBezTo>
                      <a:pt x="11912600" y="3886200"/>
                      <a:pt x="11912600" y="3898900"/>
                      <a:pt x="11899900" y="3911600"/>
                    </a:cubicBezTo>
                    <a:cubicBezTo>
                      <a:pt x="11899900" y="3924300"/>
                      <a:pt x="11887200" y="3924300"/>
                      <a:pt x="11874500" y="3924300"/>
                    </a:cubicBezTo>
                    <a:lnTo>
                      <a:pt x="11811000" y="3924300"/>
                    </a:lnTo>
                    <a:cubicBezTo>
                      <a:pt x="11747500" y="3924300"/>
                      <a:pt x="11696700" y="3886200"/>
                      <a:pt x="11671300" y="3835400"/>
                    </a:cubicBezTo>
                    <a:lnTo>
                      <a:pt x="11518900" y="3479800"/>
                    </a:lnTo>
                    <a:cubicBezTo>
                      <a:pt x="11518900" y="3467100"/>
                      <a:pt x="11506200" y="3479800"/>
                      <a:pt x="11506200" y="3479800"/>
                    </a:cubicBezTo>
                    <a:lnTo>
                      <a:pt x="11569700" y="3924300"/>
                    </a:lnTo>
                    <a:lnTo>
                      <a:pt x="11645900" y="4737100"/>
                    </a:lnTo>
                    <a:cubicBezTo>
                      <a:pt x="11645900" y="4749800"/>
                      <a:pt x="11633200" y="4749800"/>
                      <a:pt x="11633200" y="4762500"/>
                    </a:cubicBezTo>
                    <a:cubicBezTo>
                      <a:pt x="11620500" y="4762500"/>
                      <a:pt x="11620500" y="4775200"/>
                      <a:pt x="11607800" y="4775200"/>
                    </a:cubicBezTo>
                    <a:lnTo>
                      <a:pt x="11557000" y="4775200"/>
                    </a:lnTo>
                    <a:cubicBezTo>
                      <a:pt x="11480800" y="4775200"/>
                      <a:pt x="11417300" y="4724400"/>
                      <a:pt x="11417300" y="4648200"/>
                    </a:cubicBezTo>
                    <a:lnTo>
                      <a:pt x="11303000" y="3962400"/>
                    </a:lnTo>
                    <a:cubicBezTo>
                      <a:pt x="11290300" y="3962400"/>
                      <a:pt x="11290300" y="3962400"/>
                      <a:pt x="11277600" y="3962400"/>
                    </a:cubicBezTo>
                    <a:lnTo>
                      <a:pt x="11163300" y="4648200"/>
                    </a:lnTo>
                    <a:cubicBezTo>
                      <a:pt x="11163300" y="4724400"/>
                      <a:pt x="11099800" y="4775200"/>
                      <a:pt x="11023600" y="4775200"/>
                    </a:cubicBezTo>
                    <a:lnTo>
                      <a:pt x="10972800" y="4775200"/>
                    </a:lnTo>
                    <a:cubicBezTo>
                      <a:pt x="10960100" y="4775200"/>
                      <a:pt x="10960100" y="4762500"/>
                      <a:pt x="10947400" y="4762500"/>
                    </a:cubicBezTo>
                    <a:cubicBezTo>
                      <a:pt x="10947400" y="4749800"/>
                      <a:pt x="10934700" y="4749800"/>
                      <a:pt x="10934700" y="4737100"/>
                    </a:cubicBezTo>
                    <a:lnTo>
                      <a:pt x="11010900" y="3924300"/>
                    </a:lnTo>
                    <a:lnTo>
                      <a:pt x="11074400" y="3479800"/>
                    </a:lnTo>
                    <a:moveTo>
                      <a:pt x="12814300" y="2514600"/>
                    </a:moveTo>
                    <a:cubicBezTo>
                      <a:pt x="12700000" y="2514600"/>
                      <a:pt x="12598400" y="2603500"/>
                      <a:pt x="12598400" y="2730500"/>
                    </a:cubicBezTo>
                    <a:lnTo>
                      <a:pt x="12598400" y="2794000"/>
                    </a:lnTo>
                    <a:cubicBezTo>
                      <a:pt x="12598400" y="2908300"/>
                      <a:pt x="12700000" y="3009900"/>
                      <a:pt x="12814300" y="3009900"/>
                    </a:cubicBezTo>
                    <a:cubicBezTo>
                      <a:pt x="12928600" y="3009900"/>
                      <a:pt x="13030200" y="2908300"/>
                      <a:pt x="13030200" y="2794000"/>
                    </a:cubicBezTo>
                    <a:lnTo>
                      <a:pt x="13030200" y="2730500"/>
                    </a:lnTo>
                    <a:cubicBezTo>
                      <a:pt x="13030200" y="2603500"/>
                      <a:pt x="12928600" y="2514600"/>
                      <a:pt x="12814300" y="2514600"/>
                    </a:cubicBezTo>
                    <a:moveTo>
                      <a:pt x="12598400" y="3479800"/>
                    </a:moveTo>
                    <a:cubicBezTo>
                      <a:pt x="12598400" y="3479800"/>
                      <a:pt x="12585700" y="3467100"/>
                      <a:pt x="12585700" y="3479800"/>
                    </a:cubicBezTo>
                    <a:lnTo>
                      <a:pt x="12433300" y="3835400"/>
                    </a:lnTo>
                    <a:cubicBezTo>
                      <a:pt x="12407900" y="3886200"/>
                      <a:pt x="12357100" y="3924300"/>
                      <a:pt x="12293600" y="3924300"/>
                    </a:cubicBezTo>
                    <a:lnTo>
                      <a:pt x="12230100" y="3924300"/>
                    </a:lnTo>
                    <a:cubicBezTo>
                      <a:pt x="12217400" y="3924300"/>
                      <a:pt x="12204700" y="3924300"/>
                      <a:pt x="12204700" y="3911600"/>
                    </a:cubicBezTo>
                    <a:cubicBezTo>
                      <a:pt x="12192000" y="3898900"/>
                      <a:pt x="12192000" y="3886200"/>
                      <a:pt x="12204700" y="3873500"/>
                    </a:cubicBezTo>
                    <a:lnTo>
                      <a:pt x="12395200" y="3429000"/>
                    </a:lnTo>
                    <a:lnTo>
                      <a:pt x="12458700" y="3251200"/>
                    </a:lnTo>
                    <a:cubicBezTo>
                      <a:pt x="12509500" y="3149600"/>
                      <a:pt x="12611100" y="3073400"/>
                      <a:pt x="12725400" y="3073400"/>
                    </a:cubicBezTo>
                    <a:lnTo>
                      <a:pt x="12903200" y="3073400"/>
                    </a:lnTo>
                    <a:cubicBezTo>
                      <a:pt x="13017500" y="3073400"/>
                      <a:pt x="13119100" y="3149600"/>
                      <a:pt x="13169900" y="3251200"/>
                    </a:cubicBezTo>
                    <a:lnTo>
                      <a:pt x="13233400" y="3429000"/>
                    </a:lnTo>
                    <a:lnTo>
                      <a:pt x="13423900" y="3873500"/>
                    </a:lnTo>
                    <a:cubicBezTo>
                      <a:pt x="13436600" y="3886200"/>
                      <a:pt x="13436600" y="3898900"/>
                      <a:pt x="13423900" y="3911600"/>
                    </a:cubicBezTo>
                    <a:cubicBezTo>
                      <a:pt x="13423900" y="3924300"/>
                      <a:pt x="13411200" y="3924300"/>
                      <a:pt x="13398500" y="3924300"/>
                    </a:cubicBezTo>
                    <a:lnTo>
                      <a:pt x="13335000" y="3924300"/>
                    </a:lnTo>
                    <a:cubicBezTo>
                      <a:pt x="13271500" y="3924300"/>
                      <a:pt x="13220700" y="3886200"/>
                      <a:pt x="13195300" y="3835400"/>
                    </a:cubicBezTo>
                    <a:lnTo>
                      <a:pt x="13042900" y="3479800"/>
                    </a:lnTo>
                    <a:cubicBezTo>
                      <a:pt x="13042900" y="3467100"/>
                      <a:pt x="13030200" y="3479800"/>
                      <a:pt x="13030200" y="3479800"/>
                    </a:cubicBezTo>
                    <a:lnTo>
                      <a:pt x="13093700" y="3924300"/>
                    </a:lnTo>
                    <a:lnTo>
                      <a:pt x="13169900" y="4737100"/>
                    </a:lnTo>
                    <a:cubicBezTo>
                      <a:pt x="13169900" y="4749800"/>
                      <a:pt x="13157200" y="4749800"/>
                      <a:pt x="13157200" y="4762500"/>
                    </a:cubicBezTo>
                    <a:cubicBezTo>
                      <a:pt x="13144500" y="4762500"/>
                      <a:pt x="13144500" y="4775200"/>
                      <a:pt x="13131800" y="4775200"/>
                    </a:cubicBezTo>
                    <a:lnTo>
                      <a:pt x="13081000" y="4775200"/>
                    </a:lnTo>
                    <a:cubicBezTo>
                      <a:pt x="13004800" y="4775200"/>
                      <a:pt x="12941300" y="4724400"/>
                      <a:pt x="12941300" y="4648200"/>
                    </a:cubicBezTo>
                    <a:lnTo>
                      <a:pt x="12827000" y="3962400"/>
                    </a:lnTo>
                    <a:cubicBezTo>
                      <a:pt x="12814300" y="3962400"/>
                      <a:pt x="12814300" y="3962400"/>
                      <a:pt x="12801600" y="3962400"/>
                    </a:cubicBezTo>
                    <a:lnTo>
                      <a:pt x="12687300" y="4648200"/>
                    </a:lnTo>
                    <a:cubicBezTo>
                      <a:pt x="12687300" y="4724400"/>
                      <a:pt x="12623800" y="4775200"/>
                      <a:pt x="12547600" y="4775200"/>
                    </a:cubicBezTo>
                    <a:lnTo>
                      <a:pt x="12496800" y="4775200"/>
                    </a:lnTo>
                    <a:cubicBezTo>
                      <a:pt x="12484100" y="4775200"/>
                      <a:pt x="12484100" y="4762500"/>
                      <a:pt x="12471400" y="4762500"/>
                    </a:cubicBezTo>
                    <a:cubicBezTo>
                      <a:pt x="12471400" y="4749800"/>
                      <a:pt x="12458700" y="4749800"/>
                      <a:pt x="12458700" y="4737100"/>
                    </a:cubicBezTo>
                    <a:lnTo>
                      <a:pt x="12534900" y="3924300"/>
                    </a:lnTo>
                    <a:lnTo>
                      <a:pt x="12598400" y="3479800"/>
                    </a:lnTo>
                    <a:moveTo>
                      <a:pt x="14338300" y="2514600"/>
                    </a:moveTo>
                    <a:cubicBezTo>
                      <a:pt x="14224000" y="2514600"/>
                      <a:pt x="14122400" y="2603500"/>
                      <a:pt x="14122400" y="2730500"/>
                    </a:cubicBezTo>
                    <a:lnTo>
                      <a:pt x="14122400" y="2794000"/>
                    </a:lnTo>
                    <a:cubicBezTo>
                      <a:pt x="14122400" y="2908300"/>
                      <a:pt x="14224000" y="3009900"/>
                      <a:pt x="14338300" y="3009900"/>
                    </a:cubicBezTo>
                    <a:cubicBezTo>
                      <a:pt x="14452600" y="3009900"/>
                      <a:pt x="14554200" y="2908300"/>
                      <a:pt x="14554200" y="2794000"/>
                    </a:cubicBezTo>
                    <a:lnTo>
                      <a:pt x="14554200" y="2730500"/>
                    </a:lnTo>
                    <a:cubicBezTo>
                      <a:pt x="14554200" y="2603500"/>
                      <a:pt x="14452600" y="2514600"/>
                      <a:pt x="14338300" y="2514600"/>
                    </a:cubicBezTo>
                    <a:moveTo>
                      <a:pt x="14122400" y="3479800"/>
                    </a:moveTo>
                    <a:cubicBezTo>
                      <a:pt x="14122400" y="3479800"/>
                      <a:pt x="14109700" y="3467100"/>
                      <a:pt x="14109700" y="3479800"/>
                    </a:cubicBezTo>
                    <a:lnTo>
                      <a:pt x="13957300" y="3835400"/>
                    </a:lnTo>
                    <a:cubicBezTo>
                      <a:pt x="13931900" y="3886200"/>
                      <a:pt x="13881100" y="3924300"/>
                      <a:pt x="13817600" y="3924300"/>
                    </a:cubicBezTo>
                    <a:lnTo>
                      <a:pt x="13754100" y="3924300"/>
                    </a:lnTo>
                    <a:cubicBezTo>
                      <a:pt x="13741400" y="3924300"/>
                      <a:pt x="13728700" y="3924300"/>
                      <a:pt x="13728700" y="3911600"/>
                    </a:cubicBezTo>
                    <a:cubicBezTo>
                      <a:pt x="13716000" y="3898900"/>
                      <a:pt x="13716000" y="3886200"/>
                      <a:pt x="13728700" y="3873500"/>
                    </a:cubicBezTo>
                    <a:lnTo>
                      <a:pt x="13919200" y="3429000"/>
                    </a:lnTo>
                    <a:lnTo>
                      <a:pt x="13982700" y="3251200"/>
                    </a:lnTo>
                    <a:cubicBezTo>
                      <a:pt x="14033500" y="3149600"/>
                      <a:pt x="14135100" y="3073400"/>
                      <a:pt x="14249400" y="3073400"/>
                    </a:cubicBezTo>
                    <a:lnTo>
                      <a:pt x="14427200" y="3073400"/>
                    </a:lnTo>
                    <a:cubicBezTo>
                      <a:pt x="14541500" y="3073400"/>
                      <a:pt x="14643100" y="3149600"/>
                      <a:pt x="14693900" y="3251200"/>
                    </a:cubicBezTo>
                    <a:lnTo>
                      <a:pt x="14757400" y="3429000"/>
                    </a:lnTo>
                    <a:lnTo>
                      <a:pt x="14947900" y="3873500"/>
                    </a:lnTo>
                    <a:cubicBezTo>
                      <a:pt x="14960600" y="3886200"/>
                      <a:pt x="14960600" y="3898900"/>
                      <a:pt x="14947900" y="3911600"/>
                    </a:cubicBezTo>
                    <a:cubicBezTo>
                      <a:pt x="14947900" y="3924300"/>
                      <a:pt x="14935200" y="3924300"/>
                      <a:pt x="14922500" y="3924300"/>
                    </a:cubicBezTo>
                    <a:lnTo>
                      <a:pt x="14859000" y="3924300"/>
                    </a:lnTo>
                    <a:cubicBezTo>
                      <a:pt x="14795500" y="3924300"/>
                      <a:pt x="14744700" y="3886200"/>
                      <a:pt x="14719300" y="3835400"/>
                    </a:cubicBezTo>
                    <a:lnTo>
                      <a:pt x="14566900" y="3479800"/>
                    </a:lnTo>
                    <a:cubicBezTo>
                      <a:pt x="14566900" y="3467100"/>
                      <a:pt x="14554200" y="3479800"/>
                      <a:pt x="14554200" y="3479800"/>
                    </a:cubicBezTo>
                    <a:lnTo>
                      <a:pt x="14617700" y="3924300"/>
                    </a:lnTo>
                    <a:lnTo>
                      <a:pt x="14693900" y="4737100"/>
                    </a:lnTo>
                    <a:cubicBezTo>
                      <a:pt x="14693900" y="4749800"/>
                      <a:pt x="14681200" y="4749800"/>
                      <a:pt x="14681200" y="4762500"/>
                    </a:cubicBezTo>
                    <a:cubicBezTo>
                      <a:pt x="14668500" y="4762500"/>
                      <a:pt x="14668500" y="4775200"/>
                      <a:pt x="14655800" y="4775200"/>
                    </a:cubicBezTo>
                    <a:lnTo>
                      <a:pt x="14605000" y="4775200"/>
                    </a:lnTo>
                    <a:cubicBezTo>
                      <a:pt x="14528800" y="4775200"/>
                      <a:pt x="14465300" y="4724400"/>
                      <a:pt x="14465300" y="4648200"/>
                    </a:cubicBezTo>
                    <a:lnTo>
                      <a:pt x="14351000" y="3962400"/>
                    </a:lnTo>
                    <a:cubicBezTo>
                      <a:pt x="14338300" y="3962400"/>
                      <a:pt x="14338300" y="3962400"/>
                      <a:pt x="14325600" y="3962400"/>
                    </a:cubicBezTo>
                    <a:lnTo>
                      <a:pt x="14211300" y="4648200"/>
                    </a:lnTo>
                    <a:cubicBezTo>
                      <a:pt x="14211300" y="4724400"/>
                      <a:pt x="14147800" y="4775200"/>
                      <a:pt x="14071600" y="4775200"/>
                    </a:cubicBezTo>
                    <a:lnTo>
                      <a:pt x="14020800" y="4775200"/>
                    </a:lnTo>
                    <a:cubicBezTo>
                      <a:pt x="14008100" y="4775200"/>
                      <a:pt x="14008100" y="4762500"/>
                      <a:pt x="13995400" y="4762500"/>
                    </a:cubicBezTo>
                    <a:cubicBezTo>
                      <a:pt x="13995400" y="4749800"/>
                      <a:pt x="13982700" y="4749800"/>
                      <a:pt x="13982700" y="4737100"/>
                    </a:cubicBezTo>
                    <a:lnTo>
                      <a:pt x="14058900" y="3924300"/>
                    </a:lnTo>
                    <a:lnTo>
                      <a:pt x="14122400" y="3479800"/>
                    </a:lnTo>
                    <a:moveTo>
                      <a:pt x="15862300" y="2514600"/>
                    </a:moveTo>
                    <a:cubicBezTo>
                      <a:pt x="15748000" y="2514600"/>
                      <a:pt x="15646400" y="2603500"/>
                      <a:pt x="15646400" y="2730500"/>
                    </a:cubicBezTo>
                    <a:lnTo>
                      <a:pt x="15646400" y="2794000"/>
                    </a:lnTo>
                    <a:cubicBezTo>
                      <a:pt x="15646400" y="2908300"/>
                      <a:pt x="15748000" y="3009900"/>
                      <a:pt x="15862300" y="3009900"/>
                    </a:cubicBezTo>
                    <a:cubicBezTo>
                      <a:pt x="15976600" y="3009900"/>
                      <a:pt x="16078200" y="2908300"/>
                      <a:pt x="16078200" y="2794000"/>
                    </a:cubicBezTo>
                    <a:lnTo>
                      <a:pt x="16078200" y="2730500"/>
                    </a:lnTo>
                    <a:cubicBezTo>
                      <a:pt x="16078200" y="2603500"/>
                      <a:pt x="15976600" y="2514600"/>
                      <a:pt x="15862300" y="2514600"/>
                    </a:cubicBezTo>
                    <a:moveTo>
                      <a:pt x="15646400" y="3479800"/>
                    </a:moveTo>
                    <a:cubicBezTo>
                      <a:pt x="15646400" y="3479800"/>
                      <a:pt x="15633700" y="3467100"/>
                      <a:pt x="15633700" y="3479800"/>
                    </a:cubicBezTo>
                    <a:lnTo>
                      <a:pt x="15481300" y="3835400"/>
                    </a:lnTo>
                    <a:cubicBezTo>
                      <a:pt x="15455900" y="3886200"/>
                      <a:pt x="15405100" y="3924300"/>
                      <a:pt x="15341600" y="3924300"/>
                    </a:cubicBezTo>
                    <a:lnTo>
                      <a:pt x="15278100" y="3924300"/>
                    </a:lnTo>
                    <a:cubicBezTo>
                      <a:pt x="15265400" y="3924300"/>
                      <a:pt x="15252700" y="3924300"/>
                      <a:pt x="15252700" y="3911600"/>
                    </a:cubicBezTo>
                    <a:cubicBezTo>
                      <a:pt x="15240000" y="3898900"/>
                      <a:pt x="15240000" y="3886200"/>
                      <a:pt x="15252700" y="3873500"/>
                    </a:cubicBezTo>
                    <a:lnTo>
                      <a:pt x="15443200" y="3429000"/>
                    </a:lnTo>
                    <a:lnTo>
                      <a:pt x="15506700" y="3251200"/>
                    </a:lnTo>
                    <a:cubicBezTo>
                      <a:pt x="15557500" y="3149600"/>
                      <a:pt x="15659100" y="3073400"/>
                      <a:pt x="15773400" y="3073400"/>
                    </a:cubicBezTo>
                    <a:lnTo>
                      <a:pt x="15951200" y="3073400"/>
                    </a:lnTo>
                    <a:cubicBezTo>
                      <a:pt x="16065500" y="3073400"/>
                      <a:pt x="16167100" y="3149600"/>
                      <a:pt x="16217900" y="3251200"/>
                    </a:cubicBezTo>
                    <a:lnTo>
                      <a:pt x="16281400" y="3429000"/>
                    </a:lnTo>
                    <a:lnTo>
                      <a:pt x="16471900" y="3873500"/>
                    </a:lnTo>
                    <a:cubicBezTo>
                      <a:pt x="16484600" y="3886200"/>
                      <a:pt x="16484600" y="3898900"/>
                      <a:pt x="16471900" y="3911600"/>
                    </a:cubicBezTo>
                    <a:cubicBezTo>
                      <a:pt x="16471900" y="3924300"/>
                      <a:pt x="16459200" y="3924300"/>
                      <a:pt x="16446500" y="3924300"/>
                    </a:cubicBezTo>
                    <a:lnTo>
                      <a:pt x="16383000" y="3924300"/>
                    </a:lnTo>
                    <a:cubicBezTo>
                      <a:pt x="16319500" y="3924300"/>
                      <a:pt x="16268700" y="3886200"/>
                      <a:pt x="16243300" y="3835400"/>
                    </a:cubicBezTo>
                    <a:lnTo>
                      <a:pt x="16090900" y="3479800"/>
                    </a:lnTo>
                    <a:cubicBezTo>
                      <a:pt x="16090900" y="3467100"/>
                      <a:pt x="16078200" y="3479800"/>
                      <a:pt x="16078200" y="3479800"/>
                    </a:cubicBezTo>
                    <a:lnTo>
                      <a:pt x="16141700" y="3924300"/>
                    </a:lnTo>
                    <a:lnTo>
                      <a:pt x="16217900" y="4737100"/>
                    </a:lnTo>
                    <a:cubicBezTo>
                      <a:pt x="16217900" y="4749800"/>
                      <a:pt x="16205200" y="4749800"/>
                      <a:pt x="16205200" y="4762500"/>
                    </a:cubicBezTo>
                    <a:cubicBezTo>
                      <a:pt x="16192500" y="4762500"/>
                      <a:pt x="16192500" y="4775200"/>
                      <a:pt x="16179800" y="4775200"/>
                    </a:cubicBezTo>
                    <a:lnTo>
                      <a:pt x="16129000" y="4775200"/>
                    </a:lnTo>
                    <a:cubicBezTo>
                      <a:pt x="16052800" y="4775200"/>
                      <a:pt x="15989300" y="4724400"/>
                      <a:pt x="15989300" y="4648200"/>
                    </a:cubicBezTo>
                    <a:lnTo>
                      <a:pt x="15875000" y="3962400"/>
                    </a:lnTo>
                    <a:cubicBezTo>
                      <a:pt x="15862300" y="3962400"/>
                      <a:pt x="15862300" y="3962400"/>
                      <a:pt x="15849600" y="3962400"/>
                    </a:cubicBezTo>
                    <a:lnTo>
                      <a:pt x="15735300" y="4648200"/>
                    </a:lnTo>
                    <a:cubicBezTo>
                      <a:pt x="15735300" y="4724400"/>
                      <a:pt x="15671800" y="4775200"/>
                      <a:pt x="15595600" y="4775200"/>
                    </a:cubicBezTo>
                    <a:lnTo>
                      <a:pt x="15544800" y="4775200"/>
                    </a:lnTo>
                    <a:cubicBezTo>
                      <a:pt x="15532100" y="4775200"/>
                      <a:pt x="15532100" y="4762500"/>
                      <a:pt x="15519400" y="4762500"/>
                    </a:cubicBezTo>
                    <a:cubicBezTo>
                      <a:pt x="15519400" y="4749800"/>
                      <a:pt x="15506700" y="4749800"/>
                      <a:pt x="15506700" y="4737100"/>
                    </a:cubicBezTo>
                    <a:lnTo>
                      <a:pt x="15582900" y="3924300"/>
                    </a:lnTo>
                    <a:lnTo>
                      <a:pt x="15646400" y="3479800"/>
                    </a:lnTo>
                    <a:moveTo>
                      <a:pt x="17386300" y="2514600"/>
                    </a:moveTo>
                    <a:cubicBezTo>
                      <a:pt x="17272000" y="2514600"/>
                      <a:pt x="17170400" y="2603500"/>
                      <a:pt x="17170400" y="2730500"/>
                    </a:cubicBezTo>
                    <a:lnTo>
                      <a:pt x="17170400" y="2794000"/>
                    </a:lnTo>
                    <a:cubicBezTo>
                      <a:pt x="17170400" y="2908300"/>
                      <a:pt x="17272000" y="3009900"/>
                      <a:pt x="17386300" y="3009900"/>
                    </a:cubicBezTo>
                    <a:cubicBezTo>
                      <a:pt x="17500600" y="3009900"/>
                      <a:pt x="17602200" y="2908300"/>
                      <a:pt x="17602200" y="2794000"/>
                    </a:cubicBezTo>
                    <a:lnTo>
                      <a:pt x="17602200" y="2730500"/>
                    </a:lnTo>
                    <a:cubicBezTo>
                      <a:pt x="17602200" y="2603500"/>
                      <a:pt x="17500600" y="2514600"/>
                      <a:pt x="17386300" y="2514600"/>
                    </a:cubicBezTo>
                    <a:moveTo>
                      <a:pt x="17170400" y="3479800"/>
                    </a:moveTo>
                    <a:cubicBezTo>
                      <a:pt x="17170400" y="3479800"/>
                      <a:pt x="17157700" y="3467100"/>
                      <a:pt x="17157700" y="3479800"/>
                    </a:cubicBezTo>
                    <a:lnTo>
                      <a:pt x="17005300" y="3835400"/>
                    </a:lnTo>
                    <a:cubicBezTo>
                      <a:pt x="16979900" y="3886200"/>
                      <a:pt x="16929100" y="3924300"/>
                      <a:pt x="16865600" y="3924300"/>
                    </a:cubicBezTo>
                    <a:lnTo>
                      <a:pt x="16802100" y="3924300"/>
                    </a:lnTo>
                    <a:cubicBezTo>
                      <a:pt x="16789400" y="3924300"/>
                      <a:pt x="16776700" y="3924300"/>
                      <a:pt x="16776700" y="3911600"/>
                    </a:cubicBezTo>
                    <a:cubicBezTo>
                      <a:pt x="16764000" y="3898900"/>
                      <a:pt x="16764000" y="3886200"/>
                      <a:pt x="16776700" y="3873500"/>
                    </a:cubicBezTo>
                    <a:lnTo>
                      <a:pt x="16967200" y="3429000"/>
                    </a:lnTo>
                    <a:lnTo>
                      <a:pt x="17030700" y="3251200"/>
                    </a:lnTo>
                    <a:cubicBezTo>
                      <a:pt x="17081500" y="3149600"/>
                      <a:pt x="17183100" y="3073400"/>
                      <a:pt x="17297400" y="3073400"/>
                    </a:cubicBezTo>
                    <a:lnTo>
                      <a:pt x="17475200" y="3073400"/>
                    </a:lnTo>
                    <a:cubicBezTo>
                      <a:pt x="17589500" y="3073400"/>
                      <a:pt x="17691100" y="3149600"/>
                      <a:pt x="17741900" y="3251200"/>
                    </a:cubicBezTo>
                    <a:lnTo>
                      <a:pt x="17805400" y="3429000"/>
                    </a:lnTo>
                    <a:lnTo>
                      <a:pt x="17995900" y="3873500"/>
                    </a:lnTo>
                    <a:cubicBezTo>
                      <a:pt x="18008600" y="3886200"/>
                      <a:pt x="18008600" y="3898900"/>
                      <a:pt x="17995900" y="3911600"/>
                    </a:cubicBezTo>
                    <a:cubicBezTo>
                      <a:pt x="17995900" y="3924300"/>
                      <a:pt x="17983200" y="3924300"/>
                      <a:pt x="17970500" y="3924300"/>
                    </a:cubicBezTo>
                    <a:lnTo>
                      <a:pt x="17907000" y="3924300"/>
                    </a:lnTo>
                    <a:cubicBezTo>
                      <a:pt x="17843500" y="3924300"/>
                      <a:pt x="17792700" y="3886200"/>
                      <a:pt x="17767300" y="3835400"/>
                    </a:cubicBezTo>
                    <a:lnTo>
                      <a:pt x="17614900" y="3479800"/>
                    </a:lnTo>
                    <a:cubicBezTo>
                      <a:pt x="17614900" y="3467100"/>
                      <a:pt x="17602200" y="3479800"/>
                      <a:pt x="17602200" y="3479800"/>
                    </a:cubicBezTo>
                    <a:lnTo>
                      <a:pt x="17665700" y="3924300"/>
                    </a:lnTo>
                    <a:lnTo>
                      <a:pt x="17741900" y="4737100"/>
                    </a:lnTo>
                    <a:cubicBezTo>
                      <a:pt x="17741900" y="4749800"/>
                      <a:pt x="17729200" y="4749800"/>
                      <a:pt x="17729200" y="4762500"/>
                    </a:cubicBezTo>
                    <a:cubicBezTo>
                      <a:pt x="17716500" y="4762500"/>
                      <a:pt x="17716500" y="4775200"/>
                      <a:pt x="17703800" y="4775200"/>
                    </a:cubicBezTo>
                    <a:lnTo>
                      <a:pt x="17653000" y="4775200"/>
                    </a:lnTo>
                    <a:cubicBezTo>
                      <a:pt x="17576800" y="4775200"/>
                      <a:pt x="17513300" y="4724400"/>
                      <a:pt x="17513300" y="4648200"/>
                    </a:cubicBezTo>
                    <a:lnTo>
                      <a:pt x="17399000" y="3962400"/>
                    </a:lnTo>
                    <a:cubicBezTo>
                      <a:pt x="17386300" y="3962400"/>
                      <a:pt x="17386300" y="3962400"/>
                      <a:pt x="17373600" y="3962400"/>
                    </a:cubicBezTo>
                    <a:lnTo>
                      <a:pt x="17259300" y="4648200"/>
                    </a:lnTo>
                    <a:cubicBezTo>
                      <a:pt x="17259300" y="4724400"/>
                      <a:pt x="17195800" y="4775200"/>
                      <a:pt x="17119600" y="4775200"/>
                    </a:cubicBezTo>
                    <a:lnTo>
                      <a:pt x="17068800" y="4775200"/>
                    </a:lnTo>
                    <a:cubicBezTo>
                      <a:pt x="17056100" y="4775200"/>
                      <a:pt x="17056100" y="4762500"/>
                      <a:pt x="17043400" y="4762500"/>
                    </a:cubicBezTo>
                    <a:cubicBezTo>
                      <a:pt x="17043400" y="4749800"/>
                      <a:pt x="17030700" y="4749800"/>
                      <a:pt x="17030700" y="4737100"/>
                    </a:cubicBezTo>
                    <a:lnTo>
                      <a:pt x="17106900" y="3924300"/>
                    </a:lnTo>
                    <a:lnTo>
                      <a:pt x="17170400" y="3479800"/>
                    </a:lnTo>
                    <a:moveTo>
                      <a:pt x="18910300" y="2514600"/>
                    </a:moveTo>
                    <a:cubicBezTo>
                      <a:pt x="18796000" y="2514600"/>
                      <a:pt x="18694400" y="2603500"/>
                      <a:pt x="18694400" y="2730500"/>
                    </a:cubicBezTo>
                    <a:lnTo>
                      <a:pt x="18694400" y="2794000"/>
                    </a:lnTo>
                    <a:cubicBezTo>
                      <a:pt x="18694400" y="2908300"/>
                      <a:pt x="18796000" y="3009900"/>
                      <a:pt x="18910300" y="3009900"/>
                    </a:cubicBezTo>
                    <a:cubicBezTo>
                      <a:pt x="19024600" y="3009900"/>
                      <a:pt x="19126200" y="2908300"/>
                      <a:pt x="19126200" y="2794000"/>
                    </a:cubicBezTo>
                    <a:lnTo>
                      <a:pt x="19126200" y="2730500"/>
                    </a:lnTo>
                    <a:cubicBezTo>
                      <a:pt x="19126200" y="2603500"/>
                      <a:pt x="19024600" y="2514600"/>
                      <a:pt x="18910300" y="2514600"/>
                    </a:cubicBezTo>
                    <a:moveTo>
                      <a:pt x="18694400" y="3479800"/>
                    </a:moveTo>
                    <a:cubicBezTo>
                      <a:pt x="18694400" y="3479800"/>
                      <a:pt x="18681700" y="3467100"/>
                      <a:pt x="18681700" y="3479800"/>
                    </a:cubicBezTo>
                    <a:lnTo>
                      <a:pt x="18529300" y="3835400"/>
                    </a:lnTo>
                    <a:cubicBezTo>
                      <a:pt x="18503900" y="3886200"/>
                      <a:pt x="18453100" y="3924300"/>
                      <a:pt x="18389600" y="3924300"/>
                    </a:cubicBezTo>
                    <a:lnTo>
                      <a:pt x="18326100" y="3924300"/>
                    </a:lnTo>
                    <a:cubicBezTo>
                      <a:pt x="18313400" y="3924300"/>
                      <a:pt x="18300700" y="3924300"/>
                      <a:pt x="18300700" y="3911600"/>
                    </a:cubicBezTo>
                    <a:cubicBezTo>
                      <a:pt x="18288000" y="3898900"/>
                      <a:pt x="18288000" y="3886200"/>
                      <a:pt x="18300700" y="3873500"/>
                    </a:cubicBezTo>
                    <a:lnTo>
                      <a:pt x="18491200" y="3429000"/>
                    </a:lnTo>
                    <a:lnTo>
                      <a:pt x="18554700" y="3251200"/>
                    </a:lnTo>
                    <a:cubicBezTo>
                      <a:pt x="18605500" y="3149600"/>
                      <a:pt x="18707100" y="3073400"/>
                      <a:pt x="18821400" y="3073400"/>
                    </a:cubicBezTo>
                    <a:lnTo>
                      <a:pt x="18999200" y="3073400"/>
                    </a:lnTo>
                    <a:cubicBezTo>
                      <a:pt x="19113500" y="3073400"/>
                      <a:pt x="19215100" y="3149600"/>
                      <a:pt x="19265900" y="3251200"/>
                    </a:cubicBezTo>
                    <a:lnTo>
                      <a:pt x="19329400" y="3429000"/>
                    </a:lnTo>
                    <a:lnTo>
                      <a:pt x="19519900" y="3873500"/>
                    </a:lnTo>
                    <a:cubicBezTo>
                      <a:pt x="19532600" y="3886200"/>
                      <a:pt x="19532600" y="3898900"/>
                      <a:pt x="19519900" y="3911600"/>
                    </a:cubicBezTo>
                    <a:cubicBezTo>
                      <a:pt x="19519900" y="3924300"/>
                      <a:pt x="19507200" y="3924300"/>
                      <a:pt x="19494500" y="3924300"/>
                    </a:cubicBezTo>
                    <a:lnTo>
                      <a:pt x="19431000" y="3924300"/>
                    </a:lnTo>
                    <a:cubicBezTo>
                      <a:pt x="19367500" y="3924300"/>
                      <a:pt x="19316700" y="3886200"/>
                      <a:pt x="19291300" y="3835400"/>
                    </a:cubicBezTo>
                    <a:lnTo>
                      <a:pt x="19138900" y="3479800"/>
                    </a:lnTo>
                    <a:cubicBezTo>
                      <a:pt x="19138900" y="3467100"/>
                      <a:pt x="19126200" y="3479800"/>
                      <a:pt x="19126200" y="3479800"/>
                    </a:cubicBezTo>
                    <a:lnTo>
                      <a:pt x="19189700" y="3924300"/>
                    </a:lnTo>
                    <a:lnTo>
                      <a:pt x="19265900" y="4737100"/>
                    </a:lnTo>
                    <a:cubicBezTo>
                      <a:pt x="19265900" y="4749800"/>
                      <a:pt x="19253200" y="4749800"/>
                      <a:pt x="19253200" y="4762500"/>
                    </a:cubicBezTo>
                    <a:cubicBezTo>
                      <a:pt x="19240500" y="4762500"/>
                      <a:pt x="19240500" y="4775200"/>
                      <a:pt x="19227800" y="4775200"/>
                    </a:cubicBezTo>
                    <a:lnTo>
                      <a:pt x="19177000" y="4775200"/>
                    </a:lnTo>
                    <a:cubicBezTo>
                      <a:pt x="19100800" y="4775200"/>
                      <a:pt x="19037300" y="4724400"/>
                      <a:pt x="19037300" y="4648200"/>
                    </a:cubicBezTo>
                    <a:lnTo>
                      <a:pt x="18923000" y="3962400"/>
                    </a:lnTo>
                    <a:cubicBezTo>
                      <a:pt x="18910300" y="3962400"/>
                      <a:pt x="18910300" y="3962400"/>
                      <a:pt x="18897600" y="3962400"/>
                    </a:cubicBezTo>
                    <a:lnTo>
                      <a:pt x="18783300" y="4648200"/>
                    </a:lnTo>
                    <a:cubicBezTo>
                      <a:pt x="18783300" y="4724400"/>
                      <a:pt x="18719800" y="4775200"/>
                      <a:pt x="18643600" y="4775200"/>
                    </a:cubicBezTo>
                    <a:lnTo>
                      <a:pt x="18592800" y="4775200"/>
                    </a:lnTo>
                    <a:cubicBezTo>
                      <a:pt x="18580100" y="4775200"/>
                      <a:pt x="18580100" y="4762500"/>
                      <a:pt x="18567400" y="4762500"/>
                    </a:cubicBezTo>
                    <a:cubicBezTo>
                      <a:pt x="18567400" y="4749800"/>
                      <a:pt x="18554700" y="4749800"/>
                      <a:pt x="18554700" y="4737100"/>
                    </a:cubicBezTo>
                    <a:lnTo>
                      <a:pt x="18630900" y="3924300"/>
                    </a:lnTo>
                    <a:lnTo>
                      <a:pt x="18694400" y="3479800"/>
                    </a:lnTo>
                    <a:moveTo>
                      <a:pt x="20434300" y="2514600"/>
                    </a:moveTo>
                    <a:cubicBezTo>
                      <a:pt x="20320000" y="2514600"/>
                      <a:pt x="20218400" y="2603500"/>
                      <a:pt x="20218400" y="2730500"/>
                    </a:cubicBezTo>
                    <a:lnTo>
                      <a:pt x="20218400" y="2794000"/>
                    </a:lnTo>
                    <a:cubicBezTo>
                      <a:pt x="20218400" y="2908300"/>
                      <a:pt x="20320000" y="3009900"/>
                      <a:pt x="20434300" y="3009900"/>
                    </a:cubicBezTo>
                    <a:cubicBezTo>
                      <a:pt x="20548600" y="3009900"/>
                      <a:pt x="20650200" y="2908300"/>
                      <a:pt x="20650200" y="2794000"/>
                    </a:cubicBezTo>
                    <a:lnTo>
                      <a:pt x="20650200" y="2730500"/>
                    </a:lnTo>
                    <a:cubicBezTo>
                      <a:pt x="20650200" y="2603500"/>
                      <a:pt x="20548600" y="2514600"/>
                      <a:pt x="20434300" y="2514600"/>
                    </a:cubicBezTo>
                    <a:moveTo>
                      <a:pt x="20218400" y="3479800"/>
                    </a:moveTo>
                    <a:cubicBezTo>
                      <a:pt x="20218400" y="3479800"/>
                      <a:pt x="20205700" y="3467100"/>
                      <a:pt x="20205700" y="3479800"/>
                    </a:cubicBezTo>
                    <a:lnTo>
                      <a:pt x="20053300" y="3835400"/>
                    </a:lnTo>
                    <a:cubicBezTo>
                      <a:pt x="20027900" y="3886200"/>
                      <a:pt x="19977100" y="3924300"/>
                      <a:pt x="19913600" y="3924300"/>
                    </a:cubicBezTo>
                    <a:lnTo>
                      <a:pt x="19850100" y="3924300"/>
                    </a:lnTo>
                    <a:cubicBezTo>
                      <a:pt x="19837400" y="3924300"/>
                      <a:pt x="19824700" y="3924300"/>
                      <a:pt x="19824700" y="3911600"/>
                    </a:cubicBezTo>
                    <a:cubicBezTo>
                      <a:pt x="19812000" y="3898900"/>
                      <a:pt x="19812000" y="3886200"/>
                      <a:pt x="19824700" y="3873500"/>
                    </a:cubicBezTo>
                    <a:lnTo>
                      <a:pt x="20015200" y="3429000"/>
                    </a:lnTo>
                    <a:lnTo>
                      <a:pt x="20078700" y="3251200"/>
                    </a:lnTo>
                    <a:cubicBezTo>
                      <a:pt x="20129500" y="3149600"/>
                      <a:pt x="20231100" y="3073400"/>
                      <a:pt x="20345400" y="3073400"/>
                    </a:cubicBezTo>
                    <a:lnTo>
                      <a:pt x="20523200" y="3073400"/>
                    </a:lnTo>
                    <a:cubicBezTo>
                      <a:pt x="20637500" y="3073400"/>
                      <a:pt x="20739100" y="3149600"/>
                      <a:pt x="20789900" y="3251200"/>
                    </a:cubicBezTo>
                    <a:lnTo>
                      <a:pt x="20853400" y="3429000"/>
                    </a:lnTo>
                    <a:lnTo>
                      <a:pt x="21043900" y="3873500"/>
                    </a:lnTo>
                    <a:cubicBezTo>
                      <a:pt x="21056600" y="3886200"/>
                      <a:pt x="21056600" y="3898900"/>
                      <a:pt x="21043900" y="3911600"/>
                    </a:cubicBezTo>
                    <a:cubicBezTo>
                      <a:pt x="21043900" y="3924300"/>
                      <a:pt x="21031200" y="3924300"/>
                      <a:pt x="21018500" y="3924300"/>
                    </a:cubicBezTo>
                    <a:lnTo>
                      <a:pt x="20955000" y="3924300"/>
                    </a:lnTo>
                    <a:cubicBezTo>
                      <a:pt x="20891500" y="3924300"/>
                      <a:pt x="20840700" y="3886200"/>
                      <a:pt x="20815300" y="3835400"/>
                    </a:cubicBezTo>
                    <a:lnTo>
                      <a:pt x="20662900" y="3479800"/>
                    </a:lnTo>
                    <a:cubicBezTo>
                      <a:pt x="20662900" y="3467100"/>
                      <a:pt x="20650200" y="3479800"/>
                      <a:pt x="20650200" y="3479800"/>
                    </a:cubicBezTo>
                    <a:lnTo>
                      <a:pt x="20713700" y="3924300"/>
                    </a:lnTo>
                    <a:lnTo>
                      <a:pt x="20789900" y="4737100"/>
                    </a:lnTo>
                    <a:cubicBezTo>
                      <a:pt x="20789900" y="4749800"/>
                      <a:pt x="20777200" y="4749800"/>
                      <a:pt x="20777200" y="4762500"/>
                    </a:cubicBezTo>
                    <a:cubicBezTo>
                      <a:pt x="20764500" y="4762500"/>
                      <a:pt x="20764500" y="4775200"/>
                      <a:pt x="20751800" y="4775200"/>
                    </a:cubicBezTo>
                    <a:lnTo>
                      <a:pt x="20701000" y="4775200"/>
                    </a:lnTo>
                    <a:cubicBezTo>
                      <a:pt x="20624800" y="4775200"/>
                      <a:pt x="20561300" y="4724400"/>
                      <a:pt x="20561300" y="4648200"/>
                    </a:cubicBezTo>
                    <a:lnTo>
                      <a:pt x="20447000" y="3962400"/>
                    </a:lnTo>
                    <a:cubicBezTo>
                      <a:pt x="20434300" y="3962400"/>
                      <a:pt x="20434300" y="3962400"/>
                      <a:pt x="20421600" y="3962400"/>
                    </a:cubicBezTo>
                    <a:lnTo>
                      <a:pt x="20307300" y="4648200"/>
                    </a:lnTo>
                    <a:cubicBezTo>
                      <a:pt x="20307300" y="4724400"/>
                      <a:pt x="20243800" y="4775200"/>
                      <a:pt x="20167600" y="4775200"/>
                    </a:cubicBezTo>
                    <a:lnTo>
                      <a:pt x="20116800" y="4775200"/>
                    </a:lnTo>
                    <a:cubicBezTo>
                      <a:pt x="20104100" y="4775200"/>
                      <a:pt x="20104100" y="4762500"/>
                      <a:pt x="20091400" y="4762500"/>
                    </a:cubicBezTo>
                    <a:cubicBezTo>
                      <a:pt x="20091400" y="4749800"/>
                      <a:pt x="20078700" y="4749800"/>
                      <a:pt x="20078700" y="4737100"/>
                    </a:cubicBezTo>
                    <a:lnTo>
                      <a:pt x="20154900" y="3924300"/>
                    </a:lnTo>
                    <a:lnTo>
                      <a:pt x="20218400" y="3479800"/>
                    </a:lnTo>
                    <a:moveTo>
                      <a:pt x="21958300" y="2514600"/>
                    </a:moveTo>
                    <a:cubicBezTo>
                      <a:pt x="21844000" y="2514600"/>
                      <a:pt x="21742400" y="2603500"/>
                      <a:pt x="21742400" y="2730500"/>
                    </a:cubicBezTo>
                    <a:lnTo>
                      <a:pt x="21742400" y="2794000"/>
                    </a:lnTo>
                    <a:cubicBezTo>
                      <a:pt x="21742400" y="2908300"/>
                      <a:pt x="21844000" y="3009900"/>
                      <a:pt x="21958300" y="3009900"/>
                    </a:cubicBezTo>
                    <a:cubicBezTo>
                      <a:pt x="22072600" y="3009900"/>
                      <a:pt x="22174200" y="2908300"/>
                      <a:pt x="22174200" y="2794000"/>
                    </a:cubicBezTo>
                    <a:lnTo>
                      <a:pt x="22174200" y="2730500"/>
                    </a:lnTo>
                    <a:cubicBezTo>
                      <a:pt x="22174200" y="2603500"/>
                      <a:pt x="22072600" y="2514600"/>
                      <a:pt x="21958300" y="2514600"/>
                    </a:cubicBezTo>
                    <a:moveTo>
                      <a:pt x="21742400" y="3479800"/>
                    </a:moveTo>
                    <a:cubicBezTo>
                      <a:pt x="21742400" y="3479800"/>
                      <a:pt x="21729700" y="3467100"/>
                      <a:pt x="21729700" y="3479800"/>
                    </a:cubicBezTo>
                    <a:lnTo>
                      <a:pt x="21577300" y="3835400"/>
                    </a:lnTo>
                    <a:cubicBezTo>
                      <a:pt x="21551900" y="3886200"/>
                      <a:pt x="21501100" y="3924300"/>
                      <a:pt x="21437600" y="3924300"/>
                    </a:cubicBezTo>
                    <a:lnTo>
                      <a:pt x="21374100" y="3924300"/>
                    </a:lnTo>
                    <a:cubicBezTo>
                      <a:pt x="21361400" y="3924300"/>
                      <a:pt x="21348700" y="3924300"/>
                      <a:pt x="21348700" y="3911600"/>
                    </a:cubicBezTo>
                    <a:cubicBezTo>
                      <a:pt x="21336000" y="3898900"/>
                      <a:pt x="21336000" y="3886200"/>
                      <a:pt x="21348700" y="3873500"/>
                    </a:cubicBezTo>
                    <a:lnTo>
                      <a:pt x="21539200" y="3429000"/>
                    </a:lnTo>
                    <a:lnTo>
                      <a:pt x="21602700" y="3251200"/>
                    </a:lnTo>
                    <a:cubicBezTo>
                      <a:pt x="21653500" y="3149600"/>
                      <a:pt x="21755100" y="3073400"/>
                      <a:pt x="21869400" y="3073400"/>
                    </a:cubicBezTo>
                    <a:lnTo>
                      <a:pt x="22047200" y="3073400"/>
                    </a:lnTo>
                    <a:cubicBezTo>
                      <a:pt x="22161500" y="3073400"/>
                      <a:pt x="22263100" y="3149600"/>
                      <a:pt x="22313900" y="3251200"/>
                    </a:cubicBezTo>
                    <a:lnTo>
                      <a:pt x="22377400" y="3429000"/>
                    </a:lnTo>
                    <a:lnTo>
                      <a:pt x="22567900" y="3873500"/>
                    </a:lnTo>
                    <a:cubicBezTo>
                      <a:pt x="22580600" y="3886200"/>
                      <a:pt x="22580600" y="3898900"/>
                      <a:pt x="22567900" y="3911600"/>
                    </a:cubicBezTo>
                    <a:cubicBezTo>
                      <a:pt x="22567900" y="3924300"/>
                      <a:pt x="22555200" y="3924300"/>
                      <a:pt x="22542500" y="3924300"/>
                    </a:cubicBezTo>
                    <a:lnTo>
                      <a:pt x="22479000" y="3924300"/>
                    </a:lnTo>
                    <a:cubicBezTo>
                      <a:pt x="22415500" y="3924300"/>
                      <a:pt x="22364700" y="3886200"/>
                      <a:pt x="22339300" y="3835400"/>
                    </a:cubicBezTo>
                    <a:lnTo>
                      <a:pt x="22186900" y="3479800"/>
                    </a:lnTo>
                    <a:cubicBezTo>
                      <a:pt x="22186900" y="3467100"/>
                      <a:pt x="22174200" y="3479800"/>
                      <a:pt x="22174200" y="3479800"/>
                    </a:cubicBezTo>
                    <a:lnTo>
                      <a:pt x="22237700" y="3924300"/>
                    </a:lnTo>
                    <a:lnTo>
                      <a:pt x="22313900" y="4737100"/>
                    </a:lnTo>
                    <a:cubicBezTo>
                      <a:pt x="22313900" y="4749800"/>
                      <a:pt x="22301200" y="4749800"/>
                      <a:pt x="22301200" y="4762500"/>
                    </a:cubicBezTo>
                    <a:cubicBezTo>
                      <a:pt x="22288500" y="4762500"/>
                      <a:pt x="22288500" y="4775200"/>
                      <a:pt x="22275800" y="4775200"/>
                    </a:cubicBezTo>
                    <a:lnTo>
                      <a:pt x="22225000" y="4775200"/>
                    </a:lnTo>
                    <a:cubicBezTo>
                      <a:pt x="22148800" y="4775200"/>
                      <a:pt x="22085300" y="4724400"/>
                      <a:pt x="22085300" y="4648200"/>
                    </a:cubicBezTo>
                    <a:lnTo>
                      <a:pt x="21971000" y="3962400"/>
                    </a:lnTo>
                    <a:cubicBezTo>
                      <a:pt x="21958300" y="3962400"/>
                      <a:pt x="21958300" y="3962400"/>
                      <a:pt x="21945600" y="3962400"/>
                    </a:cubicBezTo>
                    <a:lnTo>
                      <a:pt x="21831300" y="4648200"/>
                    </a:lnTo>
                    <a:cubicBezTo>
                      <a:pt x="21831300" y="4724400"/>
                      <a:pt x="21767800" y="4775200"/>
                      <a:pt x="21691600" y="4775200"/>
                    </a:cubicBezTo>
                    <a:lnTo>
                      <a:pt x="21640800" y="4775200"/>
                    </a:lnTo>
                    <a:cubicBezTo>
                      <a:pt x="21628100" y="4775200"/>
                      <a:pt x="21628100" y="4762500"/>
                      <a:pt x="21615400" y="4762500"/>
                    </a:cubicBezTo>
                    <a:cubicBezTo>
                      <a:pt x="21615400" y="4749800"/>
                      <a:pt x="21602700" y="4749800"/>
                      <a:pt x="21602700" y="4737100"/>
                    </a:cubicBezTo>
                    <a:lnTo>
                      <a:pt x="21678900" y="3924300"/>
                    </a:lnTo>
                    <a:lnTo>
                      <a:pt x="21742400" y="3479800"/>
                    </a:lnTo>
                    <a:moveTo>
                      <a:pt x="622300" y="5016500"/>
                    </a:moveTo>
                    <a:cubicBezTo>
                      <a:pt x="508000" y="5016500"/>
                      <a:pt x="406400" y="5105400"/>
                      <a:pt x="406400" y="5232400"/>
                    </a:cubicBezTo>
                    <a:lnTo>
                      <a:pt x="406400" y="5295900"/>
                    </a:lnTo>
                    <a:cubicBezTo>
                      <a:pt x="406400" y="5410200"/>
                      <a:pt x="508000" y="5511800"/>
                      <a:pt x="622300" y="5511800"/>
                    </a:cubicBezTo>
                    <a:cubicBezTo>
                      <a:pt x="736600" y="5511800"/>
                      <a:pt x="838200" y="5410200"/>
                      <a:pt x="838200" y="5295900"/>
                    </a:cubicBezTo>
                    <a:lnTo>
                      <a:pt x="838200" y="5232400"/>
                    </a:lnTo>
                    <a:cubicBezTo>
                      <a:pt x="838200" y="5105400"/>
                      <a:pt x="736600" y="5016500"/>
                      <a:pt x="622300" y="5016500"/>
                    </a:cubicBezTo>
                    <a:moveTo>
                      <a:pt x="406400" y="5981700"/>
                    </a:moveTo>
                    <a:cubicBezTo>
                      <a:pt x="406400" y="5981700"/>
                      <a:pt x="393700" y="5969000"/>
                      <a:pt x="393700" y="5981700"/>
                    </a:cubicBezTo>
                    <a:lnTo>
                      <a:pt x="241300" y="6337300"/>
                    </a:lnTo>
                    <a:cubicBezTo>
                      <a:pt x="215900" y="6388100"/>
                      <a:pt x="165100" y="6426200"/>
                      <a:pt x="101600" y="6426200"/>
                    </a:cubicBezTo>
                    <a:lnTo>
                      <a:pt x="38100" y="6426200"/>
                    </a:lnTo>
                    <a:cubicBezTo>
                      <a:pt x="25400" y="6426200"/>
                      <a:pt x="12700" y="6426200"/>
                      <a:pt x="12700" y="6413500"/>
                    </a:cubicBezTo>
                    <a:cubicBezTo>
                      <a:pt x="0" y="6400800"/>
                      <a:pt x="0" y="6388100"/>
                      <a:pt x="12700" y="6375400"/>
                    </a:cubicBezTo>
                    <a:lnTo>
                      <a:pt x="203200" y="5930900"/>
                    </a:lnTo>
                    <a:lnTo>
                      <a:pt x="266700" y="5753100"/>
                    </a:lnTo>
                    <a:cubicBezTo>
                      <a:pt x="317500" y="5651500"/>
                      <a:pt x="419100" y="5575300"/>
                      <a:pt x="533400" y="5575300"/>
                    </a:cubicBezTo>
                    <a:lnTo>
                      <a:pt x="711200" y="5575300"/>
                    </a:lnTo>
                    <a:cubicBezTo>
                      <a:pt x="825500" y="5575300"/>
                      <a:pt x="927100" y="5651500"/>
                      <a:pt x="977900" y="5753100"/>
                    </a:cubicBezTo>
                    <a:lnTo>
                      <a:pt x="1041400" y="5930900"/>
                    </a:lnTo>
                    <a:lnTo>
                      <a:pt x="1231900" y="6375400"/>
                    </a:lnTo>
                    <a:cubicBezTo>
                      <a:pt x="1244600" y="6388100"/>
                      <a:pt x="1244600" y="6400800"/>
                      <a:pt x="1231900" y="6413500"/>
                    </a:cubicBezTo>
                    <a:cubicBezTo>
                      <a:pt x="1231900" y="6426200"/>
                      <a:pt x="1219200" y="6426200"/>
                      <a:pt x="1206500" y="6426200"/>
                    </a:cubicBezTo>
                    <a:lnTo>
                      <a:pt x="1143000" y="6426200"/>
                    </a:lnTo>
                    <a:cubicBezTo>
                      <a:pt x="1079500" y="6426200"/>
                      <a:pt x="1028700" y="6388100"/>
                      <a:pt x="1003300" y="6337300"/>
                    </a:cubicBezTo>
                    <a:lnTo>
                      <a:pt x="850900" y="5981700"/>
                    </a:lnTo>
                    <a:cubicBezTo>
                      <a:pt x="850900" y="5969000"/>
                      <a:pt x="838200" y="5981700"/>
                      <a:pt x="838200" y="5981700"/>
                    </a:cubicBezTo>
                    <a:lnTo>
                      <a:pt x="901700" y="6426200"/>
                    </a:lnTo>
                    <a:lnTo>
                      <a:pt x="977900" y="7239000"/>
                    </a:lnTo>
                    <a:cubicBezTo>
                      <a:pt x="977900" y="7251700"/>
                      <a:pt x="965200" y="7251700"/>
                      <a:pt x="965200" y="7264400"/>
                    </a:cubicBezTo>
                    <a:cubicBezTo>
                      <a:pt x="952500" y="7264400"/>
                      <a:pt x="952500" y="7277100"/>
                      <a:pt x="939800" y="7277100"/>
                    </a:cubicBezTo>
                    <a:lnTo>
                      <a:pt x="889000" y="7277100"/>
                    </a:lnTo>
                    <a:cubicBezTo>
                      <a:pt x="812800" y="7277100"/>
                      <a:pt x="749300" y="7226300"/>
                      <a:pt x="749300" y="7150100"/>
                    </a:cubicBezTo>
                    <a:lnTo>
                      <a:pt x="635000" y="6464300"/>
                    </a:lnTo>
                    <a:cubicBezTo>
                      <a:pt x="622300" y="6464300"/>
                      <a:pt x="622300" y="6464300"/>
                      <a:pt x="609600" y="6464300"/>
                    </a:cubicBezTo>
                    <a:lnTo>
                      <a:pt x="495300" y="7150100"/>
                    </a:lnTo>
                    <a:cubicBezTo>
                      <a:pt x="495300" y="7226300"/>
                      <a:pt x="431800" y="7277100"/>
                      <a:pt x="355600" y="7277100"/>
                    </a:cubicBezTo>
                    <a:lnTo>
                      <a:pt x="304800" y="7277100"/>
                    </a:lnTo>
                    <a:cubicBezTo>
                      <a:pt x="292100" y="7277100"/>
                      <a:pt x="292100" y="7264400"/>
                      <a:pt x="279400" y="7264400"/>
                    </a:cubicBezTo>
                    <a:cubicBezTo>
                      <a:pt x="279400" y="7251700"/>
                      <a:pt x="266700" y="7251700"/>
                      <a:pt x="266700" y="7239000"/>
                    </a:cubicBezTo>
                    <a:lnTo>
                      <a:pt x="342900" y="6426200"/>
                    </a:lnTo>
                    <a:lnTo>
                      <a:pt x="406400" y="5981700"/>
                    </a:lnTo>
                    <a:moveTo>
                      <a:pt x="2146300" y="5016500"/>
                    </a:moveTo>
                    <a:cubicBezTo>
                      <a:pt x="2032000" y="5016500"/>
                      <a:pt x="1930400" y="5105400"/>
                      <a:pt x="1930400" y="5232400"/>
                    </a:cubicBezTo>
                    <a:lnTo>
                      <a:pt x="1930400" y="5295900"/>
                    </a:lnTo>
                    <a:cubicBezTo>
                      <a:pt x="1930400" y="5410200"/>
                      <a:pt x="2032000" y="5511800"/>
                      <a:pt x="2146300" y="5511800"/>
                    </a:cubicBezTo>
                    <a:cubicBezTo>
                      <a:pt x="2260600" y="5511800"/>
                      <a:pt x="2362200" y="5410200"/>
                      <a:pt x="2362200" y="5295900"/>
                    </a:cubicBezTo>
                    <a:lnTo>
                      <a:pt x="2362200" y="5232400"/>
                    </a:lnTo>
                    <a:cubicBezTo>
                      <a:pt x="2362200" y="5105400"/>
                      <a:pt x="2260600" y="5016500"/>
                      <a:pt x="2146300" y="5016500"/>
                    </a:cubicBezTo>
                    <a:moveTo>
                      <a:pt x="1930400" y="5981700"/>
                    </a:moveTo>
                    <a:cubicBezTo>
                      <a:pt x="1930400" y="5981700"/>
                      <a:pt x="1917700" y="5969000"/>
                      <a:pt x="1917700" y="5981700"/>
                    </a:cubicBezTo>
                    <a:lnTo>
                      <a:pt x="1765300" y="6337300"/>
                    </a:lnTo>
                    <a:cubicBezTo>
                      <a:pt x="1739900" y="6388100"/>
                      <a:pt x="1689100" y="6426200"/>
                      <a:pt x="1625600" y="6426200"/>
                    </a:cubicBezTo>
                    <a:lnTo>
                      <a:pt x="1562100" y="6426200"/>
                    </a:lnTo>
                    <a:cubicBezTo>
                      <a:pt x="1549400" y="6426200"/>
                      <a:pt x="1536700" y="6426200"/>
                      <a:pt x="1536700" y="6413500"/>
                    </a:cubicBezTo>
                    <a:cubicBezTo>
                      <a:pt x="1524000" y="6400800"/>
                      <a:pt x="1524000" y="6388100"/>
                      <a:pt x="1536700" y="6375400"/>
                    </a:cubicBezTo>
                    <a:lnTo>
                      <a:pt x="1727200" y="5930900"/>
                    </a:lnTo>
                    <a:lnTo>
                      <a:pt x="1790700" y="5753100"/>
                    </a:lnTo>
                    <a:cubicBezTo>
                      <a:pt x="1841500" y="5651500"/>
                      <a:pt x="1943100" y="5575300"/>
                      <a:pt x="2057400" y="5575300"/>
                    </a:cubicBezTo>
                    <a:lnTo>
                      <a:pt x="2235200" y="5575300"/>
                    </a:lnTo>
                    <a:cubicBezTo>
                      <a:pt x="2349500" y="5575300"/>
                      <a:pt x="2451100" y="5651500"/>
                      <a:pt x="2501900" y="5753100"/>
                    </a:cubicBezTo>
                    <a:lnTo>
                      <a:pt x="2565400" y="5930900"/>
                    </a:lnTo>
                    <a:lnTo>
                      <a:pt x="2755900" y="6375400"/>
                    </a:lnTo>
                    <a:cubicBezTo>
                      <a:pt x="2768600" y="6388100"/>
                      <a:pt x="2768600" y="6400800"/>
                      <a:pt x="2755900" y="6413500"/>
                    </a:cubicBezTo>
                    <a:cubicBezTo>
                      <a:pt x="2755900" y="6426200"/>
                      <a:pt x="2743200" y="6426200"/>
                      <a:pt x="2730500" y="6426200"/>
                    </a:cubicBezTo>
                    <a:lnTo>
                      <a:pt x="2667000" y="6426200"/>
                    </a:lnTo>
                    <a:cubicBezTo>
                      <a:pt x="2603500" y="6426200"/>
                      <a:pt x="2552700" y="6388100"/>
                      <a:pt x="2527300" y="6337300"/>
                    </a:cubicBezTo>
                    <a:lnTo>
                      <a:pt x="2374900" y="5981700"/>
                    </a:lnTo>
                    <a:cubicBezTo>
                      <a:pt x="2374900" y="5969000"/>
                      <a:pt x="2362200" y="5981700"/>
                      <a:pt x="2362200" y="5981700"/>
                    </a:cubicBezTo>
                    <a:lnTo>
                      <a:pt x="2425700" y="6426200"/>
                    </a:lnTo>
                    <a:lnTo>
                      <a:pt x="2501900" y="7239000"/>
                    </a:lnTo>
                    <a:cubicBezTo>
                      <a:pt x="2501900" y="7251700"/>
                      <a:pt x="2489200" y="7251700"/>
                      <a:pt x="2489200" y="7264400"/>
                    </a:cubicBezTo>
                    <a:cubicBezTo>
                      <a:pt x="2476500" y="7264400"/>
                      <a:pt x="2476500" y="7277100"/>
                      <a:pt x="2463800" y="7277100"/>
                    </a:cubicBezTo>
                    <a:lnTo>
                      <a:pt x="2413000" y="7277100"/>
                    </a:lnTo>
                    <a:cubicBezTo>
                      <a:pt x="2336800" y="7277100"/>
                      <a:pt x="2273300" y="7226300"/>
                      <a:pt x="2273300" y="7150100"/>
                    </a:cubicBezTo>
                    <a:lnTo>
                      <a:pt x="2159000" y="6464300"/>
                    </a:lnTo>
                    <a:cubicBezTo>
                      <a:pt x="2146300" y="6464300"/>
                      <a:pt x="2146300" y="6464300"/>
                      <a:pt x="2133600" y="6464300"/>
                    </a:cubicBezTo>
                    <a:lnTo>
                      <a:pt x="2019300" y="7150100"/>
                    </a:lnTo>
                    <a:cubicBezTo>
                      <a:pt x="2019300" y="7226300"/>
                      <a:pt x="1955800" y="7277100"/>
                      <a:pt x="1879600" y="7277100"/>
                    </a:cubicBezTo>
                    <a:lnTo>
                      <a:pt x="1828800" y="7277100"/>
                    </a:lnTo>
                    <a:cubicBezTo>
                      <a:pt x="1816100" y="7277100"/>
                      <a:pt x="1816100" y="7264400"/>
                      <a:pt x="1803400" y="7264400"/>
                    </a:cubicBezTo>
                    <a:cubicBezTo>
                      <a:pt x="1803400" y="7251700"/>
                      <a:pt x="1790700" y="7251700"/>
                      <a:pt x="1790700" y="7239000"/>
                    </a:cubicBezTo>
                    <a:lnTo>
                      <a:pt x="1866900" y="6426200"/>
                    </a:lnTo>
                    <a:lnTo>
                      <a:pt x="1930400" y="5981700"/>
                    </a:lnTo>
                    <a:moveTo>
                      <a:pt x="3670300" y="5016500"/>
                    </a:moveTo>
                    <a:cubicBezTo>
                      <a:pt x="3556000" y="5016500"/>
                      <a:pt x="3454400" y="5105400"/>
                      <a:pt x="3454400" y="5232400"/>
                    </a:cubicBezTo>
                    <a:lnTo>
                      <a:pt x="3454400" y="5295900"/>
                    </a:lnTo>
                    <a:cubicBezTo>
                      <a:pt x="3454400" y="5410200"/>
                      <a:pt x="3556000" y="5511800"/>
                      <a:pt x="3670300" y="5511800"/>
                    </a:cubicBezTo>
                    <a:cubicBezTo>
                      <a:pt x="3784600" y="5511800"/>
                      <a:pt x="3886200" y="5410200"/>
                      <a:pt x="3886200" y="5295900"/>
                    </a:cubicBezTo>
                    <a:lnTo>
                      <a:pt x="3886200" y="5232400"/>
                    </a:lnTo>
                    <a:cubicBezTo>
                      <a:pt x="3886200" y="5105400"/>
                      <a:pt x="3784600" y="5016500"/>
                      <a:pt x="3670300" y="5016500"/>
                    </a:cubicBezTo>
                    <a:moveTo>
                      <a:pt x="3454400" y="5981700"/>
                    </a:moveTo>
                    <a:cubicBezTo>
                      <a:pt x="3454400" y="5981700"/>
                      <a:pt x="3441700" y="5969000"/>
                      <a:pt x="3441700" y="5981700"/>
                    </a:cubicBezTo>
                    <a:lnTo>
                      <a:pt x="3289300" y="6337300"/>
                    </a:lnTo>
                    <a:cubicBezTo>
                      <a:pt x="3263900" y="6388100"/>
                      <a:pt x="3213100" y="6426200"/>
                      <a:pt x="3149600" y="6426200"/>
                    </a:cubicBezTo>
                    <a:lnTo>
                      <a:pt x="3086100" y="6426200"/>
                    </a:lnTo>
                    <a:cubicBezTo>
                      <a:pt x="3073400" y="6426200"/>
                      <a:pt x="3060700" y="6426200"/>
                      <a:pt x="3060700" y="6413500"/>
                    </a:cubicBezTo>
                    <a:cubicBezTo>
                      <a:pt x="3048000" y="6400800"/>
                      <a:pt x="3048000" y="6388100"/>
                      <a:pt x="3060700" y="6375400"/>
                    </a:cubicBezTo>
                    <a:lnTo>
                      <a:pt x="3251200" y="5930900"/>
                    </a:lnTo>
                    <a:lnTo>
                      <a:pt x="3314700" y="5753100"/>
                    </a:lnTo>
                    <a:cubicBezTo>
                      <a:pt x="3365500" y="5651500"/>
                      <a:pt x="3467100" y="5575300"/>
                      <a:pt x="3581400" y="5575300"/>
                    </a:cubicBezTo>
                    <a:lnTo>
                      <a:pt x="3759200" y="5575300"/>
                    </a:lnTo>
                    <a:cubicBezTo>
                      <a:pt x="3873500" y="5575300"/>
                      <a:pt x="3975100" y="5651500"/>
                      <a:pt x="4025900" y="5753100"/>
                    </a:cubicBezTo>
                    <a:lnTo>
                      <a:pt x="4089400" y="5930900"/>
                    </a:lnTo>
                    <a:lnTo>
                      <a:pt x="4279900" y="6375400"/>
                    </a:lnTo>
                    <a:cubicBezTo>
                      <a:pt x="4292600" y="6388100"/>
                      <a:pt x="4292600" y="6400800"/>
                      <a:pt x="4279900" y="6413500"/>
                    </a:cubicBezTo>
                    <a:cubicBezTo>
                      <a:pt x="4279900" y="6426200"/>
                      <a:pt x="4267200" y="6426200"/>
                      <a:pt x="4254500" y="6426200"/>
                    </a:cubicBezTo>
                    <a:lnTo>
                      <a:pt x="4191000" y="6426200"/>
                    </a:lnTo>
                    <a:cubicBezTo>
                      <a:pt x="4127500" y="6426200"/>
                      <a:pt x="4076700" y="6388100"/>
                      <a:pt x="4051300" y="6337300"/>
                    </a:cubicBezTo>
                    <a:lnTo>
                      <a:pt x="3898900" y="5981700"/>
                    </a:lnTo>
                    <a:cubicBezTo>
                      <a:pt x="3898900" y="5969000"/>
                      <a:pt x="3886200" y="5981700"/>
                      <a:pt x="3886200" y="5981700"/>
                    </a:cubicBezTo>
                    <a:lnTo>
                      <a:pt x="3949700" y="6426200"/>
                    </a:lnTo>
                    <a:lnTo>
                      <a:pt x="4025900" y="7239000"/>
                    </a:lnTo>
                    <a:cubicBezTo>
                      <a:pt x="4025900" y="7251700"/>
                      <a:pt x="4013200" y="7251700"/>
                      <a:pt x="4013200" y="7264400"/>
                    </a:cubicBezTo>
                    <a:cubicBezTo>
                      <a:pt x="4000500" y="7264400"/>
                      <a:pt x="4000500" y="7277100"/>
                      <a:pt x="3987800" y="7277100"/>
                    </a:cubicBezTo>
                    <a:lnTo>
                      <a:pt x="3937000" y="7277100"/>
                    </a:lnTo>
                    <a:cubicBezTo>
                      <a:pt x="3860800" y="7277100"/>
                      <a:pt x="3797300" y="7226300"/>
                      <a:pt x="3797300" y="7150100"/>
                    </a:cubicBezTo>
                    <a:lnTo>
                      <a:pt x="3683000" y="6464300"/>
                    </a:lnTo>
                    <a:cubicBezTo>
                      <a:pt x="3670300" y="6464300"/>
                      <a:pt x="3670300" y="6464300"/>
                      <a:pt x="3657600" y="6464300"/>
                    </a:cubicBezTo>
                    <a:lnTo>
                      <a:pt x="3543300" y="7150100"/>
                    </a:lnTo>
                    <a:cubicBezTo>
                      <a:pt x="3543300" y="7226300"/>
                      <a:pt x="3479800" y="7277100"/>
                      <a:pt x="3403600" y="7277100"/>
                    </a:cubicBezTo>
                    <a:lnTo>
                      <a:pt x="3352800" y="7277100"/>
                    </a:lnTo>
                    <a:cubicBezTo>
                      <a:pt x="3340100" y="7277100"/>
                      <a:pt x="3340100" y="7264400"/>
                      <a:pt x="3327400" y="7264400"/>
                    </a:cubicBezTo>
                    <a:cubicBezTo>
                      <a:pt x="3327400" y="7251700"/>
                      <a:pt x="3314700" y="7251700"/>
                      <a:pt x="3314700" y="7239000"/>
                    </a:cubicBezTo>
                    <a:lnTo>
                      <a:pt x="3390900" y="6426200"/>
                    </a:lnTo>
                    <a:lnTo>
                      <a:pt x="3454400" y="5981700"/>
                    </a:lnTo>
                    <a:moveTo>
                      <a:pt x="5194300" y="5016500"/>
                    </a:moveTo>
                    <a:cubicBezTo>
                      <a:pt x="5080000" y="5016500"/>
                      <a:pt x="4978400" y="5105400"/>
                      <a:pt x="4978400" y="5232400"/>
                    </a:cubicBezTo>
                    <a:lnTo>
                      <a:pt x="4978400" y="5295900"/>
                    </a:lnTo>
                    <a:cubicBezTo>
                      <a:pt x="4978400" y="5410200"/>
                      <a:pt x="5080000" y="5511800"/>
                      <a:pt x="5194300" y="5511800"/>
                    </a:cubicBezTo>
                    <a:cubicBezTo>
                      <a:pt x="5308600" y="5511800"/>
                      <a:pt x="5410200" y="5410200"/>
                      <a:pt x="5410200" y="5295900"/>
                    </a:cubicBezTo>
                    <a:lnTo>
                      <a:pt x="5410200" y="5232400"/>
                    </a:lnTo>
                    <a:cubicBezTo>
                      <a:pt x="5410200" y="5105400"/>
                      <a:pt x="5308600" y="5016500"/>
                      <a:pt x="5194300" y="5016500"/>
                    </a:cubicBezTo>
                    <a:moveTo>
                      <a:pt x="4978400" y="5981700"/>
                    </a:moveTo>
                    <a:cubicBezTo>
                      <a:pt x="4978400" y="5981700"/>
                      <a:pt x="4965700" y="5969000"/>
                      <a:pt x="4965700" y="5981700"/>
                    </a:cubicBezTo>
                    <a:lnTo>
                      <a:pt x="4813300" y="6337300"/>
                    </a:lnTo>
                    <a:cubicBezTo>
                      <a:pt x="4787900" y="6388100"/>
                      <a:pt x="4737100" y="6426200"/>
                      <a:pt x="4673600" y="6426200"/>
                    </a:cubicBezTo>
                    <a:lnTo>
                      <a:pt x="4610100" y="6426200"/>
                    </a:lnTo>
                    <a:cubicBezTo>
                      <a:pt x="4597400" y="6426200"/>
                      <a:pt x="4584700" y="6426200"/>
                      <a:pt x="4584700" y="6413500"/>
                    </a:cubicBezTo>
                    <a:cubicBezTo>
                      <a:pt x="4572000" y="6400800"/>
                      <a:pt x="4572000" y="6388100"/>
                      <a:pt x="4584700" y="6375400"/>
                    </a:cubicBezTo>
                    <a:lnTo>
                      <a:pt x="4775200" y="5930900"/>
                    </a:lnTo>
                    <a:lnTo>
                      <a:pt x="4838700" y="5753100"/>
                    </a:lnTo>
                    <a:cubicBezTo>
                      <a:pt x="4889500" y="5651500"/>
                      <a:pt x="4991100" y="5575300"/>
                      <a:pt x="5105400" y="5575300"/>
                    </a:cubicBezTo>
                    <a:lnTo>
                      <a:pt x="5283200" y="5575300"/>
                    </a:lnTo>
                    <a:cubicBezTo>
                      <a:pt x="5397500" y="5575300"/>
                      <a:pt x="5499100" y="5651500"/>
                      <a:pt x="5549900" y="5753100"/>
                    </a:cubicBezTo>
                    <a:lnTo>
                      <a:pt x="5613400" y="5930900"/>
                    </a:lnTo>
                    <a:lnTo>
                      <a:pt x="5803900" y="6375400"/>
                    </a:lnTo>
                    <a:cubicBezTo>
                      <a:pt x="5816600" y="6388100"/>
                      <a:pt x="5816600" y="6400800"/>
                      <a:pt x="5803900" y="6413500"/>
                    </a:cubicBezTo>
                    <a:cubicBezTo>
                      <a:pt x="5803900" y="6426200"/>
                      <a:pt x="5791200" y="6426200"/>
                      <a:pt x="5778500" y="6426200"/>
                    </a:cubicBezTo>
                    <a:lnTo>
                      <a:pt x="5715000" y="6426200"/>
                    </a:lnTo>
                    <a:cubicBezTo>
                      <a:pt x="5651500" y="6426200"/>
                      <a:pt x="5600700" y="6388100"/>
                      <a:pt x="5575300" y="6337300"/>
                    </a:cubicBezTo>
                    <a:lnTo>
                      <a:pt x="5422900" y="5981700"/>
                    </a:lnTo>
                    <a:cubicBezTo>
                      <a:pt x="5422900" y="5969000"/>
                      <a:pt x="5410200" y="5981700"/>
                      <a:pt x="5410200" y="5981700"/>
                    </a:cubicBezTo>
                    <a:lnTo>
                      <a:pt x="5473700" y="6426200"/>
                    </a:lnTo>
                    <a:lnTo>
                      <a:pt x="5549900" y="7239000"/>
                    </a:lnTo>
                    <a:cubicBezTo>
                      <a:pt x="5549900" y="7251700"/>
                      <a:pt x="5537200" y="7251700"/>
                      <a:pt x="5537200" y="7264400"/>
                    </a:cubicBezTo>
                    <a:cubicBezTo>
                      <a:pt x="5524500" y="7264400"/>
                      <a:pt x="5524500" y="7277100"/>
                      <a:pt x="5511800" y="7277100"/>
                    </a:cubicBezTo>
                    <a:lnTo>
                      <a:pt x="5461000" y="7277100"/>
                    </a:lnTo>
                    <a:cubicBezTo>
                      <a:pt x="5384800" y="7277100"/>
                      <a:pt x="5321300" y="7226300"/>
                      <a:pt x="5321300" y="7150100"/>
                    </a:cubicBezTo>
                    <a:lnTo>
                      <a:pt x="5207000" y="6464300"/>
                    </a:lnTo>
                    <a:cubicBezTo>
                      <a:pt x="5194300" y="6464300"/>
                      <a:pt x="5194300" y="6464300"/>
                      <a:pt x="5181600" y="6464300"/>
                    </a:cubicBezTo>
                    <a:lnTo>
                      <a:pt x="5067300" y="7150100"/>
                    </a:lnTo>
                    <a:cubicBezTo>
                      <a:pt x="5067300" y="7226300"/>
                      <a:pt x="5003800" y="7277100"/>
                      <a:pt x="4927600" y="7277100"/>
                    </a:cubicBezTo>
                    <a:lnTo>
                      <a:pt x="4876800" y="7277100"/>
                    </a:lnTo>
                    <a:cubicBezTo>
                      <a:pt x="4864100" y="7277100"/>
                      <a:pt x="4864100" y="7264400"/>
                      <a:pt x="4851400" y="7264400"/>
                    </a:cubicBezTo>
                    <a:cubicBezTo>
                      <a:pt x="4851400" y="7251700"/>
                      <a:pt x="4838700" y="7251700"/>
                      <a:pt x="4838700" y="7239000"/>
                    </a:cubicBezTo>
                    <a:lnTo>
                      <a:pt x="4914900" y="6426200"/>
                    </a:lnTo>
                    <a:lnTo>
                      <a:pt x="4978400" y="5981700"/>
                    </a:lnTo>
                    <a:moveTo>
                      <a:pt x="6718300" y="5016500"/>
                    </a:moveTo>
                    <a:cubicBezTo>
                      <a:pt x="6604000" y="5016500"/>
                      <a:pt x="6502400" y="5105400"/>
                      <a:pt x="6502400" y="5232400"/>
                    </a:cubicBezTo>
                    <a:lnTo>
                      <a:pt x="6502400" y="5295900"/>
                    </a:lnTo>
                    <a:cubicBezTo>
                      <a:pt x="6502400" y="5410200"/>
                      <a:pt x="6604000" y="5511800"/>
                      <a:pt x="6718300" y="5511800"/>
                    </a:cubicBezTo>
                    <a:cubicBezTo>
                      <a:pt x="6832600" y="5511800"/>
                      <a:pt x="6934200" y="5410200"/>
                      <a:pt x="6934200" y="5295900"/>
                    </a:cubicBezTo>
                    <a:lnTo>
                      <a:pt x="6934200" y="5232400"/>
                    </a:lnTo>
                    <a:cubicBezTo>
                      <a:pt x="6934200" y="5105400"/>
                      <a:pt x="6832600" y="5016500"/>
                      <a:pt x="6718300" y="5016500"/>
                    </a:cubicBezTo>
                    <a:moveTo>
                      <a:pt x="6502400" y="5981700"/>
                    </a:moveTo>
                    <a:cubicBezTo>
                      <a:pt x="6502400" y="5981700"/>
                      <a:pt x="6489700" y="5969000"/>
                      <a:pt x="6489700" y="5981700"/>
                    </a:cubicBezTo>
                    <a:lnTo>
                      <a:pt x="6337300" y="6337300"/>
                    </a:lnTo>
                    <a:cubicBezTo>
                      <a:pt x="6311900" y="6388100"/>
                      <a:pt x="6261100" y="6426200"/>
                      <a:pt x="6197600" y="6426200"/>
                    </a:cubicBezTo>
                    <a:lnTo>
                      <a:pt x="6134100" y="6426200"/>
                    </a:lnTo>
                    <a:cubicBezTo>
                      <a:pt x="6121400" y="6426200"/>
                      <a:pt x="6108700" y="6426200"/>
                      <a:pt x="6108700" y="6413500"/>
                    </a:cubicBezTo>
                    <a:cubicBezTo>
                      <a:pt x="6096000" y="6400800"/>
                      <a:pt x="6096000" y="6388100"/>
                      <a:pt x="6108700" y="6375400"/>
                    </a:cubicBezTo>
                    <a:lnTo>
                      <a:pt x="6299200" y="5930900"/>
                    </a:lnTo>
                    <a:lnTo>
                      <a:pt x="6362700" y="5753100"/>
                    </a:lnTo>
                    <a:cubicBezTo>
                      <a:pt x="6413500" y="5651500"/>
                      <a:pt x="6515100" y="5575300"/>
                      <a:pt x="6629400" y="5575300"/>
                    </a:cubicBezTo>
                    <a:lnTo>
                      <a:pt x="6807200" y="5575300"/>
                    </a:lnTo>
                    <a:cubicBezTo>
                      <a:pt x="6921500" y="5575300"/>
                      <a:pt x="7023100" y="5651500"/>
                      <a:pt x="7073900" y="5753100"/>
                    </a:cubicBezTo>
                    <a:lnTo>
                      <a:pt x="7137400" y="5930900"/>
                    </a:lnTo>
                    <a:lnTo>
                      <a:pt x="7327900" y="6375400"/>
                    </a:lnTo>
                    <a:cubicBezTo>
                      <a:pt x="7340600" y="6388100"/>
                      <a:pt x="7340600" y="6400800"/>
                      <a:pt x="7327900" y="6413500"/>
                    </a:cubicBezTo>
                    <a:cubicBezTo>
                      <a:pt x="7327900" y="6426200"/>
                      <a:pt x="7315200" y="6426200"/>
                      <a:pt x="7302500" y="6426200"/>
                    </a:cubicBezTo>
                    <a:lnTo>
                      <a:pt x="7239000" y="6426200"/>
                    </a:lnTo>
                    <a:cubicBezTo>
                      <a:pt x="7175500" y="6426200"/>
                      <a:pt x="7124700" y="6388100"/>
                      <a:pt x="7099300" y="6337300"/>
                    </a:cubicBezTo>
                    <a:lnTo>
                      <a:pt x="6946900" y="5981700"/>
                    </a:lnTo>
                    <a:cubicBezTo>
                      <a:pt x="6946900" y="5969000"/>
                      <a:pt x="6934200" y="5981700"/>
                      <a:pt x="6934200" y="5981700"/>
                    </a:cubicBezTo>
                    <a:lnTo>
                      <a:pt x="6997700" y="6426200"/>
                    </a:lnTo>
                    <a:lnTo>
                      <a:pt x="7073900" y="7239000"/>
                    </a:lnTo>
                    <a:cubicBezTo>
                      <a:pt x="7073900" y="7251700"/>
                      <a:pt x="7061200" y="7251700"/>
                      <a:pt x="7061200" y="7264400"/>
                    </a:cubicBezTo>
                    <a:cubicBezTo>
                      <a:pt x="7048500" y="7264400"/>
                      <a:pt x="7048500" y="7277100"/>
                      <a:pt x="7035800" y="7277100"/>
                    </a:cubicBezTo>
                    <a:lnTo>
                      <a:pt x="6985000" y="7277100"/>
                    </a:lnTo>
                    <a:cubicBezTo>
                      <a:pt x="6908800" y="7277100"/>
                      <a:pt x="6845300" y="7226300"/>
                      <a:pt x="6845300" y="7150100"/>
                    </a:cubicBezTo>
                    <a:lnTo>
                      <a:pt x="6731000" y="6464300"/>
                    </a:lnTo>
                    <a:cubicBezTo>
                      <a:pt x="6718300" y="6464300"/>
                      <a:pt x="6718300" y="6464300"/>
                      <a:pt x="6705600" y="6464300"/>
                    </a:cubicBezTo>
                    <a:lnTo>
                      <a:pt x="6591300" y="7150100"/>
                    </a:lnTo>
                    <a:cubicBezTo>
                      <a:pt x="6591300" y="7226300"/>
                      <a:pt x="6527800" y="7277100"/>
                      <a:pt x="6451600" y="7277100"/>
                    </a:cubicBezTo>
                    <a:lnTo>
                      <a:pt x="6400800" y="7277100"/>
                    </a:lnTo>
                    <a:cubicBezTo>
                      <a:pt x="6388100" y="7277100"/>
                      <a:pt x="6388100" y="7264400"/>
                      <a:pt x="6375400" y="7264400"/>
                    </a:cubicBezTo>
                    <a:cubicBezTo>
                      <a:pt x="6375400" y="7251700"/>
                      <a:pt x="6362700" y="7251700"/>
                      <a:pt x="6362700" y="7239000"/>
                    </a:cubicBezTo>
                    <a:lnTo>
                      <a:pt x="6438900" y="6426200"/>
                    </a:lnTo>
                    <a:lnTo>
                      <a:pt x="6502400" y="5981700"/>
                    </a:lnTo>
                    <a:moveTo>
                      <a:pt x="8242300" y="5016500"/>
                    </a:moveTo>
                    <a:cubicBezTo>
                      <a:pt x="8128000" y="5016500"/>
                      <a:pt x="8026400" y="5105400"/>
                      <a:pt x="8026400" y="5232400"/>
                    </a:cubicBezTo>
                    <a:lnTo>
                      <a:pt x="8026400" y="5295900"/>
                    </a:lnTo>
                    <a:cubicBezTo>
                      <a:pt x="8026400" y="5410200"/>
                      <a:pt x="8128000" y="5511800"/>
                      <a:pt x="8242300" y="5511800"/>
                    </a:cubicBezTo>
                    <a:cubicBezTo>
                      <a:pt x="8356600" y="5511800"/>
                      <a:pt x="8458200" y="5410200"/>
                      <a:pt x="8458200" y="5295900"/>
                    </a:cubicBezTo>
                    <a:lnTo>
                      <a:pt x="8458200" y="5232400"/>
                    </a:lnTo>
                    <a:cubicBezTo>
                      <a:pt x="8458200" y="5105400"/>
                      <a:pt x="8356600" y="5016500"/>
                      <a:pt x="8242300" y="5016500"/>
                    </a:cubicBezTo>
                    <a:moveTo>
                      <a:pt x="8026400" y="5981700"/>
                    </a:moveTo>
                    <a:cubicBezTo>
                      <a:pt x="8026400" y="5981700"/>
                      <a:pt x="8013700" y="5969000"/>
                      <a:pt x="8013700" y="5981700"/>
                    </a:cubicBezTo>
                    <a:lnTo>
                      <a:pt x="7861300" y="6337300"/>
                    </a:lnTo>
                    <a:cubicBezTo>
                      <a:pt x="7835900" y="6388100"/>
                      <a:pt x="7785100" y="6426200"/>
                      <a:pt x="7721600" y="6426200"/>
                    </a:cubicBezTo>
                    <a:lnTo>
                      <a:pt x="7658100" y="6426200"/>
                    </a:lnTo>
                    <a:cubicBezTo>
                      <a:pt x="7645400" y="6426200"/>
                      <a:pt x="7632700" y="6426200"/>
                      <a:pt x="7632700" y="6413500"/>
                    </a:cubicBezTo>
                    <a:cubicBezTo>
                      <a:pt x="7620000" y="6400800"/>
                      <a:pt x="7620000" y="6388100"/>
                      <a:pt x="7632700" y="6375400"/>
                    </a:cubicBezTo>
                    <a:lnTo>
                      <a:pt x="7823200" y="5930900"/>
                    </a:lnTo>
                    <a:lnTo>
                      <a:pt x="7886700" y="5753100"/>
                    </a:lnTo>
                    <a:cubicBezTo>
                      <a:pt x="7937500" y="5651500"/>
                      <a:pt x="8039100" y="5575300"/>
                      <a:pt x="8153400" y="5575300"/>
                    </a:cubicBezTo>
                    <a:lnTo>
                      <a:pt x="8331200" y="5575300"/>
                    </a:lnTo>
                    <a:cubicBezTo>
                      <a:pt x="8445500" y="5575300"/>
                      <a:pt x="8547100" y="5651500"/>
                      <a:pt x="8597900" y="5753100"/>
                    </a:cubicBezTo>
                    <a:lnTo>
                      <a:pt x="8661400" y="5930900"/>
                    </a:lnTo>
                    <a:lnTo>
                      <a:pt x="8851900" y="6375400"/>
                    </a:lnTo>
                    <a:cubicBezTo>
                      <a:pt x="8864600" y="6388100"/>
                      <a:pt x="8864600" y="6400800"/>
                      <a:pt x="8851900" y="6413500"/>
                    </a:cubicBezTo>
                    <a:cubicBezTo>
                      <a:pt x="8851900" y="6426200"/>
                      <a:pt x="8839200" y="6426200"/>
                      <a:pt x="8826500" y="6426200"/>
                    </a:cubicBezTo>
                    <a:lnTo>
                      <a:pt x="8763000" y="6426200"/>
                    </a:lnTo>
                    <a:cubicBezTo>
                      <a:pt x="8699500" y="6426200"/>
                      <a:pt x="8648700" y="6388100"/>
                      <a:pt x="8623300" y="6337300"/>
                    </a:cubicBezTo>
                    <a:lnTo>
                      <a:pt x="8470900" y="5981700"/>
                    </a:lnTo>
                    <a:cubicBezTo>
                      <a:pt x="8470900" y="5969000"/>
                      <a:pt x="8458200" y="5981700"/>
                      <a:pt x="8458200" y="5981700"/>
                    </a:cubicBezTo>
                    <a:lnTo>
                      <a:pt x="8521700" y="6426200"/>
                    </a:lnTo>
                    <a:lnTo>
                      <a:pt x="8597900" y="7239000"/>
                    </a:lnTo>
                    <a:cubicBezTo>
                      <a:pt x="8597900" y="7251700"/>
                      <a:pt x="8585200" y="7251700"/>
                      <a:pt x="8585200" y="7264400"/>
                    </a:cubicBezTo>
                    <a:cubicBezTo>
                      <a:pt x="8572500" y="7264400"/>
                      <a:pt x="8572500" y="7277100"/>
                      <a:pt x="8559800" y="7277100"/>
                    </a:cubicBezTo>
                    <a:lnTo>
                      <a:pt x="8509000" y="7277100"/>
                    </a:lnTo>
                    <a:cubicBezTo>
                      <a:pt x="8432800" y="7277100"/>
                      <a:pt x="8369300" y="7226300"/>
                      <a:pt x="8369300" y="7150100"/>
                    </a:cubicBezTo>
                    <a:lnTo>
                      <a:pt x="8255000" y="6464300"/>
                    </a:lnTo>
                    <a:cubicBezTo>
                      <a:pt x="8242300" y="6464300"/>
                      <a:pt x="8242300" y="6464300"/>
                      <a:pt x="8229600" y="6464300"/>
                    </a:cubicBezTo>
                    <a:lnTo>
                      <a:pt x="8115300" y="7150100"/>
                    </a:lnTo>
                    <a:cubicBezTo>
                      <a:pt x="8115300" y="7226300"/>
                      <a:pt x="8051800" y="7277100"/>
                      <a:pt x="7975600" y="7277100"/>
                    </a:cubicBezTo>
                    <a:lnTo>
                      <a:pt x="7924800" y="7277100"/>
                    </a:lnTo>
                    <a:cubicBezTo>
                      <a:pt x="7912100" y="7277100"/>
                      <a:pt x="7912100" y="7264400"/>
                      <a:pt x="7899400" y="7264400"/>
                    </a:cubicBezTo>
                    <a:cubicBezTo>
                      <a:pt x="7899400" y="7251700"/>
                      <a:pt x="7886700" y="7251700"/>
                      <a:pt x="7886700" y="7239000"/>
                    </a:cubicBezTo>
                    <a:lnTo>
                      <a:pt x="7962900" y="6426200"/>
                    </a:lnTo>
                    <a:lnTo>
                      <a:pt x="8026400" y="5981700"/>
                    </a:lnTo>
                    <a:moveTo>
                      <a:pt x="9766300" y="5016500"/>
                    </a:moveTo>
                    <a:cubicBezTo>
                      <a:pt x="9652000" y="5016500"/>
                      <a:pt x="9550400" y="5105400"/>
                      <a:pt x="9550400" y="5232400"/>
                    </a:cubicBezTo>
                    <a:lnTo>
                      <a:pt x="9550400" y="5295900"/>
                    </a:lnTo>
                    <a:cubicBezTo>
                      <a:pt x="9550400" y="5410200"/>
                      <a:pt x="9652000" y="5511800"/>
                      <a:pt x="9766300" y="5511800"/>
                    </a:cubicBezTo>
                    <a:cubicBezTo>
                      <a:pt x="9880600" y="5511800"/>
                      <a:pt x="9982200" y="5410200"/>
                      <a:pt x="9982200" y="5295900"/>
                    </a:cubicBezTo>
                    <a:lnTo>
                      <a:pt x="9982200" y="5232400"/>
                    </a:lnTo>
                    <a:cubicBezTo>
                      <a:pt x="9982200" y="5105400"/>
                      <a:pt x="9880600" y="5016500"/>
                      <a:pt x="9766300" y="5016500"/>
                    </a:cubicBezTo>
                    <a:moveTo>
                      <a:pt x="9550400" y="5981700"/>
                    </a:moveTo>
                    <a:cubicBezTo>
                      <a:pt x="9550400" y="5981700"/>
                      <a:pt x="9537700" y="5969000"/>
                      <a:pt x="9537700" y="5981700"/>
                    </a:cubicBezTo>
                    <a:lnTo>
                      <a:pt x="9385300" y="6337300"/>
                    </a:lnTo>
                    <a:cubicBezTo>
                      <a:pt x="9359900" y="6388100"/>
                      <a:pt x="9309100" y="6426200"/>
                      <a:pt x="9245600" y="6426200"/>
                    </a:cubicBezTo>
                    <a:lnTo>
                      <a:pt x="9182100" y="6426200"/>
                    </a:lnTo>
                    <a:cubicBezTo>
                      <a:pt x="9169400" y="6426200"/>
                      <a:pt x="9156700" y="6426200"/>
                      <a:pt x="9156700" y="6413500"/>
                    </a:cubicBezTo>
                    <a:cubicBezTo>
                      <a:pt x="9144000" y="6400800"/>
                      <a:pt x="9144000" y="6388100"/>
                      <a:pt x="9156700" y="6375400"/>
                    </a:cubicBezTo>
                    <a:lnTo>
                      <a:pt x="9347200" y="5930900"/>
                    </a:lnTo>
                    <a:lnTo>
                      <a:pt x="9410700" y="5753100"/>
                    </a:lnTo>
                    <a:cubicBezTo>
                      <a:pt x="9461500" y="5651500"/>
                      <a:pt x="9563100" y="5575300"/>
                      <a:pt x="9677400" y="5575300"/>
                    </a:cubicBezTo>
                    <a:lnTo>
                      <a:pt x="9855200" y="5575300"/>
                    </a:lnTo>
                    <a:cubicBezTo>
                      <a:pt x="9969500" y="5575300"/>
                      <a:pt x="10071100" y="5651500"/>
                      <a:pt x="10121900" y="5753100"/>
                    </a:cubicBezTo>
                    <a:lnTo>
                      <a:pt x="10185400" y="5930900"/>
                    </a:lnTo>
                    <a:lnTo>
                      <a:pt x="10375900" y="6375400"/>
                    </a:lnTo>
                    <a:cubicBezTo>
                      <a:pt x="10388600" y="6388100"/>
                      <a:pt x="10388600" y="6400800"/>
                      <a:pt x="10375900" y="6413500"/>
                    </a:cubicBezTo>
                    <a:cubicBezTo>
                      <a:pt x="10375900" y="6426200"/>
                      <a:pt x="10363200" y="6426200"/>
                      <a:pt x="10350500" y="6426200"/>
                    </a:cubicBezTo>
                    <a:lnTo>
                      <a:pt x="10287000" y="6426200"/>
                    </a:lnTo>
                    <a:cubicBezTo>
                      <a:pt x="10223500" y="6426200"/>
                      <a:pt x="10172700" y="6388100"/>
                      <a:pt x="10147300" y="6337300"/>
                    </a:cubicBezTo>
                    <a:lnTo>
                      <a:pt x="9994900" y="5981700"/>
                    </a:lnTo>
                    <a:cubicBezTo>
                      <a:pt x="9994900" y="5969000"/>
                      <a:pt x="9982200" y="5981700"/>
                      <a:pt x="9982200" y="5981700"/>
                    </a:cubicBezTo>
                    <a:lnTo>
                      <a:pt x="10045700" y="6426200"/>
                    </a:lnTo>
                    <a:lnTo>
                      <a:pt x="10121900" y="7239000"/>
                    </a:lnTo>
                    <a:cubicBezTo>
                      <a:pt x="10121900" y="7251700"/>
                      <a:pt x="10109200" y="7251700"/>
                      <a:pt x="10109200" y="7264400"/>
                    </a:cubicBezTo>
                    <a:cubicBezTo>
                      <a:pt x="10096500" y="7264400"/>
                      <a:pt x="10096500" y="7277100"/>
                      <a:pt x="10083800" y="7277100"/>
                    </a:cubicBezTo>
                    <a:lnTo>
                      <a:pt x="10033000" y="7277100"/>
                    </a:lnTo>
                    <a:cubicBezTo>
                      <a:pt x="9956800" y="7277100"/>
                      <a:pt x="9893300" y="7226300"/>
                      <a:pt x="9893300" y="7150100"/>
                    </a:cubicBezTo>
                    <a:lnTo>
                      <a:pt x="9779000" y="6464300"/>
                    </a:lnTo>
                    <a:cubicBezTo>
                      <a:pt x="9766300" y="6464300"/>
                      <a:pt x="9766300" y="6464300"/>
                      <a:pt x="9753600" y="6464300"/>
                    </a:cubicBezTo>
                    <a:lnTo>
                      <a:pt x="9639300" y="7150100"/>
                    </a:lnTo>
                    <a:cubicBezTo>
                      <a:pt x="9639300" y="7226300"/>
                      <a:pt x="9575800" y="7277100"/>
                      <a:pt x="9499600" y="7277100"/>
                    </a:cubicBezTo>
                    <a:lnTo>
                      <a:pt x="9448800" y="7277100"/>
                    </a:lnTo>
                    <a:cubicBezTo>
                      <a:pt x="9436100" y="7277100"/>
                      <a:pt x="9436100" y="7264400"/>
                      <a:pt x="9423400" y="7264400"/>
                    </a:cubicBezTo>
                    <a:cubicBezTo>
                      <a:pt x="9423400" y="7251700"/>
                      <a:pt x="9410700" y="7251700"/>
                      <a:pt x="9410700" y="7239000"/>
                    </a:cubicBezTo>
                    <a:lnTo>
                      <a:pt x="9486900" y="6426200"/>
                    </a:lnTo>
                    <a:lnTo>
                      <a:pt x="9550400" y="5981700"/>
                    </a:lnTo>
                    <a:moveTo>
                      <a:pt x="11290300" y="5016500"/>
                    </a:moveTo>
                    <a:cubicBezTo>
                      <a:pt x="11176000" y="5016500"/>
                      <a:pt x="11074400" y="5105400"/>
                      <a:pt x="11074400" y="5232400"/>
                    </a:cubicBezTo>
                    <a:lnTo>
                      <a:pt x="11074400" y="5295900"/>
                    </a:lnTo>
                    <a:cubicBezTo>
                      <a:pt x="11074400" y="5410200"/>
                      <a:pt x="11176000" y="5511800"/>
                      <a:pt x="11290300" y="5511800"/>
                    </a:cubicBezTo>
                    <a:cubicBezTo>
                      <a:pt x="11404600" y="5511800"/>
                      <a:pt x="11506200" y="5410200"/>
                      <a:pt x="11506200" y="5295900"/>
                    </a:cubicBezTo>
                    <a:lnTo>
                      <a:pt x="11506200" y="5232400"/>
                    </a:lnTo>
                    <a:cubicBezTo>
                      <a:pt x="11506200" y="5105400"/>
                      <a:pt x="11404600" y="5016500"/>
                      <a:pt x="11290300" y="5016500"/>
                    </a:cubicBezTo>
                    <a:moveTo>
                      <a:pt x="11074400" y="5981700"/>
                    </a:moveTo>
                    <a:cubicBezTo>
                      <a:pt x="11074400" y="5981700"/>
                      <a:pt x="11061700" y="5969000"/>
                      <a:pt x="11061700" y="5981700"/>
                    </a:cubicBezTo>
                    <a:lnTo>
                      <a:pt x="10909300" y="6337300"/>
                    </a:lnTo>
                    <a:cubicBezTo>
                      <a:pt x="10883900" y="6388100"/>
                      <a:pt x="10833100" y="6426200"/>
                      <a:pt x="10769600" y="6426200"/>
                    </a:cubicBezTo>
                    <a:lnTo>
                      <a:pt x="10706100" y="6426200"/>
                    </a:lnTo>
                    <a:cubicBezTo>
                      <a:pt x="10693400" y="6426200"/>
                      <a:pt x="10680700" y="6426200"/>
                      <a:pt x="10680700" y="6413500"/>
                    </a:cubicBezTo>
                    <a:cubicBezTo>
                      <a:pt x="10668000" y="6400800"/>
                      <a:pt x="10668000" y="6388100"/>
                      <a:pt x="10680700" y="6375400"/>
                    </a:cubicBezTo>
                    <a:lnTo>
                      <a:pt x="10871200" y="5930900"/>
                    </a:lnTo>
                    <a:lnTo>
                      <a:pt x="10934700" y="5753100"/>
                    </a:lnTo>
                    <a:cubicBezTo>
                      <a:pt x="10985500" y="5651500"/>
                      <a:pt x="11087100" y="5575300"/>
                      <a:pt x="11201400" y="5575300"/>
                    </a:cubicBezTo>
                    <a:lnTo>
                      <a:pt x="11379200" y="5575300"/>
                    </a:lnTo>
                    <a:cubicBezTo>
                      <a:pt x="11493500" y="5575300"/>
                      <a:pt x="11595100" y="5651500"/>
                      <a:pt x="11645900" y="5753100"/>
                    </a:cubicBezTo>
                    <a:lnTo>
                      <a:pt x="11709400" y="5930900"/>
                    </a:lnTo>
                    <a:lnTo>
                      <a:pt x="11899900" y="6375400"/>
                    </a:lnTo>
                    <a:cubicBezTo>
                      <a:pt x="11912600" y="6388100"/>
                      <a:pt x="11912600" y="6400800"/>
                      <a:pt x="11899900" y="6413500"/>
                    </a:cubicBezTo>
                    <a:cubicBezTo>
                      <a:pt x="11899900" y="6426200"/>
                      <a:pt x="11887200" y="6426200"/>
                      <a:pt x="11874500" y="6426200"/>
                    </a:cubicBezTo>
                    <a:lnTo>
                      <a:pt x="11811000" y="6426200"/>
                    </a:lnTo>
                    <a:cubicBezTo>
                      <a:pt x="11747500" y="6426200"/>
                      <a:pt x="11696700" y="6388100"/>
                      <a:pt x="11671300" y="6337300"/>
                    </a:cubicBezTo>
                    <a:lnTo>
                      <a:pt x="11518900" y="5981700"/>
                    </a:lnTo>
                    <a:cubicBezTo>
                      <a:pt x="11518900" y="5969000"/>
                      <a:pt x="11506200" y="5981700"/>
                      <a:pt x="11506200" y="5981700"/>
                    </a:cubicBezTo>
                    <a:lnTo>
                      <a:pt x="11569700" y="6426200"/>
                    </a:lnTo>
                    <a:lnTo>
                      <a:pt x="11645900" y="7239000"/>
                    </a:lnTo>
                    <a:cubicBezTo>
                      <a:pt x="11645900" y="7251700"/>
                      <a:pt x="11633200" y="7251700"/>
                      <a:pt x="11633200" y="7264400"/>
                    </a:cubicBezTo>
                    <a:cubicBezTo>
                      <a:pt x="11620500" y="7264400"/>
                      <a:pt x="11620500" y="7277100"/>
                      <a:pt x="11607800" y="7277100"/>
                    </a:cubicBezTo>
                    <a:lnTo>
                      <a:pt x="11557000" y="7277100"/>
                    </a:lnTo>
                    <a:cubicBezTo>
                      <a:pt x="11480800" y="7277100"/>
                      <a:pt x="11417300" y="7226300"/>
                      <a:pt x="11417300" y="7150100"/>
                    </a:cubicBezTo>
                    <a:lnTo>
                      <a:pt x="11303000" y="6464300"/>
                    </a:lnTo>
                    <a:cubicBezTo>
                      <a:pt x="11290300" y="6464300"/>
                      <a:pt x="11290300" y="6464300"/>
                      <a:pt x="11277600" y="6464300"/>
                    </a:cubicBezTo>
                    <a:lnTo>
                      <a:pt x="11163300" y="7150100"/>
                    </a:lnTo>
                    <a:cubicBezTo>
                      <a:pt x="11163300" y="7226300"/>
                      <a:pt x="11099800" y="7277100"/>
                      <a:pt x="11023600" y="7277100"/>
                    </a:cubicBezTo>
                    <a:lnTo>
                      <a:pt x="10972800" y="7277100"/>
                    </a:lnTo>
                    <a:cubicBezTo>
                      <a:pt x="10960100" y="7277100"/>
                      <a:pt x="10960100" y="7264400"/>
                      <a:pt x="10947400" y="7264400"/>
                    </a:cubicBezTo>
                    <a:cubicBezTo>
                      <a:pt x="10947400" y="7251700"/>
                      <a:pt x="10934700" y="7251700"/>
                      <a:pt x="10934700" y="7239000"/>
                    </a:cubicBezTo>
                    <a:lnTo>
                      <a:pt x="11010900" y="6426200"/>
                    </a:lnTo>
                    <a:lnTo>
                      <a:pt x="11074400" y="5981700"/>
                    </a:lnTo>
                    <a:moveTo>
                      <a:pt x="12814300" y="5016500"/>
                    </a:moveTo>
                    <a:cubicBezTo>
                      <a:pt x="12700000" y="5016500"/>
                      <a:pt x="12598400" y="5105400"/>
                      <a:pt x="12598400" y="5232400"/>
                    </a:cubicBezTo>
                    <a:lnTo>
                      <a:pt x="12598400" y="5295900"/>
                    </a:lnTo>
                    <a:cubicBezTo>
                      <a:pt x="12598400" y="5410200"/>
                      <a:pt x="12700000" y="5511800"/>
                      <a:pt x="12814300" y="5511800"/>
                    </a:cubicBezTo>
                    <a:cubicBezTo>
                      <a:pt x="12928600" y="5511800"/>
                      <a:pt x="13030200" y="5410200"/>
                      <a:pt x="13030200" y="5295900"/>
                    </a:cubicBezTo>
                    <a:lnTo>
                      <a:pt x="13030200" y="5232400"/>
                    </a:lnTo>
                    <a:cubicBezTo>
                      <a:pt x="13030200" y="5105400"/>
                      <a:pt x="12928600" y="5016500"/>
                      <a:pt x="12814300" y="5016500"/>
                    </a:cubicBezTo>
                    <a:moveTo>
                      <a:pt x="12598400" y="5981700"/>
                    </a:moveTo>
                    <a:cubicBezTo>
                      <a:pt x="12598400" y="5981700"/>
                      <a:pt x="12585700" y="5969000"/>
                      <a:pt x="12585700" y="5981700"/>
                    </a:cubicBezTo>
                    <a:lnTo>
                      <a:pt x="12433300" y="6337300"/>
                    </a:lnTo>
                    <a:cubicBezTo>
                      <a:pt x="12407900" y="6388100"/>
                      <a:pt x="12357100" y="6426200"/>
                      <a:pt x="12293600" y="6426200"/>
                    </a:cubicBezTo>
                    <a:lnTo>
                      <a:pt x="12230100" y="6426200"/>
                    </a:lnTo>
                    <a:cubicBezTo>
                      <a:pt x="12217400" y="6426200"/>
                      <a:pt x="12204700" y="6426200"/>
                      <a:pt x="12204700" y="6413500"/>
                    </a:cubicBezTo>
                    <a:cubicBezTo>
                      <a:pt x="12192000" y="6400800"/>
                      <a:pt x="12192000" y="6388100"/>
                      <a:pt x="12204700" y="6375400"/>
                    </a:cubicBezTo>
                    <a:lnTo>
                      <a:pt x="12395200" y="5930900"/>
                    </a:lnTo>
                    <a:lnTo>
                      <a:pt x="12458700" y="5753100"/>
                    </a:lnTo>
                    <a:cubicBezTo>
                      <a:pt x="12509500" y="5651500"/>
                      <a:pt x="12611100" y="5575300"/>
                      <a:pt x="12725400" y="5575300"/>
                    </a:cubicBezTo>
                    <a:lnTo>
                      <a:pt x="12903200" y="5575300"/>
                    </a:lnTo>
                    <a:cubicBezTo>
                      <a:pt x="13017500" y="5575300"/>
                      <a:pt x="13119100" y="5651500"/>
                      <a:pt x="13169900" y="5753100"/>
                    </a:cubicBezTo>
                    <a:lnTo>
                      <a:pt x="13233400" y="5930900"/>
                    </a:lnTo>
                    <a:lnTo>
                      <a:pt x="13423900" y="6375400"/>
                    </a:lnTo>
                    <a:cubicBezTo>
                      <a:pt x="13436600" y="6388100"/>
                      <a:pt x="13436600" y="6400800"/>
                      <a:pt x="13423900" y="6413500"/>
                    </a:cubicBezTo>
                    <a:cubicBezTo>
                      <a:pt x="13423900" y="6426200"/>
                      <a:pt x="13411200" y="6426200"/>
                      <a:pt x="13398500" y="6426200"/>
                    </a:cubicBezTo>
                    <a:lnTo>
                      <a:pt x="13335000" y="6426200"/>
                    </a:lnTo>
                    <a:cubicBezTo>
                      <a:pt x="13271500" y="6426200"/>
                      <a:pt x="13220700" y="6388100"/>
                      <a:pt x="13195300" y="6337300"/>
                    </a:cubicBezTo>
                    <a:lnTo>
                      <a:pt x="13042900" y="5981700"/>
                    </a:lnTo>
                    <a:cubicBezTo>
                      <a:pt x="13042900" y="5969000"/>
                      <a:pt x="13030200" y="5981700"/>
                      <a:pt x="13030200" y="5981700"/>
                    </a:cubicBezTo>
                    <a:lnTo>
                      <a:pt x="13093700" y="6426200"/>
                    </a:lnTo>
                    <a:lnTo>
                      <a:pt x="13169900" y="7239000"/>
                    </a:lnTo>
                    <a:cubicBezTo>
                      <a:pt x="13169900" y="7251700"/>
                      <a:pt x="13157200" y="7251700"/>
                      <a:pt x="13157200" y="7264400"/>
                    </a:cubicBezTo>
                    <a:cubicBezTo>
                      <a:pt x="13144500" y="7264400"/>
                      <a:pt x="13144500" y="7277100"/>
                      <a:pt x="13131800" y="7277100"/>
                    </a:cubicBezTo>
                    <a:lnTo>
                      <a:pt x="13081000" y="7277100"/>
                    </a:lnTo>
                    <a:cubicBezTo>
                      <a:pt x="13004800" y="7277100"/>
                      <a:pt x="12941300" y="7226300"/>
                      <a:pt x="12941300" y="7150100"/>
                    </a:cubicBezTo>
                    <a:lnTo>
                      <a:pt x="12827000" y="6464300"/>
                    </a:lnTo>
                    <a:cubicBezTo>
                      <a:pt x="12814300" y="6464300"/>
                      <a:pt x="12814300" y="6464300"/>
                      <a:pt x="12801600" y="6464300"/>
                    </a:cubicBezTo>
                    <a:lnTo>
                      <a:pt x="12687300" y="7150100"/>
                    </a:lnTo>
                    <a:cubicBezTo>
                      <a:pt x="12687300" y="7226300"/>
                      <a:pt x="12623800" y="7277100"/>
                      <a:pt x="12547600" y="7277100"/>
                    </a:cubicBezTo>
                    <a:lnTo>
                      <a:pt x="12496800" y="7277100"/>
                    </a:lnTo>
                    <a:cubicBezTo>
                      <a:pt x="12484100" y="7277100"/>
                      <a:pt x="12484100" y="7264400"/>
                      <a:pt x="12471400" y="7264400"/>
                    </a:cubicBezTo>
                    <a:cubicBezTo>
                      <a:pt x="12471400" y="7251700"/>
                      <a:pt x="12458700" y="7251700"/>
                      <a:pt x="12458700" y="7239000"/>
                    </a:cubicBezTo>
                    <a:lnTo>
                      <a:pt x="12534900" y="6426200"/>
                    </a:lnTo>
                    <a:lnTo>
                      <a:pt x="12598400" y="5981700"/>
                    </a:lnTo>
                    <a:moveTo>
                      <a:pt x="14338300" y="5016500"/>
                    </a:moveTo>
                    <a:cubicBezTo>
                      <a:pt x="14224000" y="5016500"/>
                      <a:pt x="14122400" y="5105400"/>
                      <a:pt x="14122400" y="5232400"/>
                    </a:cubicBezTo>
                    <a:lnTo>
                      <a:pt x="14122400" y="5295900"/>
                    </a:lnTo>
                    <a:cubicBezTo>
                      <a:pt x="14122400" y="5410200"/>
                      <a:pt x="14224000" y="5511800"/>
                      <a:pt x="14338300" y="5511800"/>
                    </a:cubicBezTo>
                    <a:cubicBezTo>
                      <a:pt x="14452600" y="5511800"/>
                      <a:pt x="14554200" y="5410200"/>
                      <a:pt x="14554200" y="5295900"/>
                    </a:cubicBezTo>
                    <a:lnTo>
                      <a:pt x="14554200" y="5232400"/>
                    </a:lnTo>
                    <a:cubicBezTo>
                      <a:pt x="14554200" y="5105400"/>
                      <a:pt x="14452600" y="5016500"/>
                      <a:pt x="14338300" y="5016500"/>
                    </a:cubicBezTo>
                    <a:moveTo>
                      <a:pt x="14122400" y="5981700"/>
                    </a:moveTo>
                    <a:cubicBezTo>
                      <a:pt x="14122400" y="5981700"/>
                      <a:pt x="14109700" y="5969000"/>
                      <a:pt x="14109700" y="5981700"/>
                    </a:cubicBezTo>
                    <a:lnTo>
                      <a:pt x="13957300" y="6337300"/>
                    </a:lnTo>
                    <a:cubicBezTo>
                      <a:pt x="13931900" y="6388100"/>
                      <a:pt x="13881100" y="6426200"/>
                      <a:pt x="13817600" y="6426200"/>
                    </a:cubicBezTo>
                    <a:lnTo>
                      <a:pt x="13754100" y="6426200"/>
                    </a:lnTo>
                    <a:cubicBezTo>
                      <a:pt x="13741400" y="6426200"/>
                      <a:pt x="13728700" y="6426200"/>
                      <a:pt x="13728700" y="6413500"/>
                    </a:cubicBezTo>
                    <a:cubicBezTo>
                      <a:pt x="13716000" y="6400800"/>
                      <a:pt x="13716000" y="6388100"/>
                      <a:pt x="13728700" y="6375400"/>
                    </a:cubicBezTo>
                    <a:lnTo>
                      <a:pt x="13919200" y="5930900"/>
                    </a:lnTo>
                    <a:lnTo>
                      <a:pt x="13982700" y="5753100"/>
                    </a:lnTo>
                    <a:cubicBezTo>
                      <a:pt x="14033500" y="5651500"/>
                      <a:pt x="14135100" y="5575300"/>
                      <a:pt x="14249400" y="5575300"/>
                    </a:cubicBezTo>
                    <a:lnTo>
                      <a:pt x="14427200" y="5575300"/>
                    </a:lnTo>
                    <a:cubicBezTo>
                      <a:pt x="14541500" y="5575300"/>
                      <a:pt x="14643100" y="5651500"/>
                      <a:pt x="14693900" y="5753100"/>
                    </a:cubicBezTo>
                    <a:lnTo>
                      <a:pt x="14757400" y="5930900"/>
                    </a:lnTo>
                    <a:lnTo>
                      <a:pt x="14947900" y="6375400"/>
                    </a:lnTo>
                    <a:cubicBezTo>
                      <a:pt x="14960600" y="6388100"/>
                      <a:pt x="14960600" y="6400800"/>
                      <a:pt x="14947900" y="6413500"/>
                    </a:cubicBezTo>
                    <a:cubicBezTo>
                      <a:pt x="14947900" y="6426200"/>
                      <a:pt x="14935200" y="6426200"/>
                      <a:pt x="14922500" y="6426200"/>
                    </a:cubicBezTo>
                    <a:lnTo>
                      <a:pt x="14859000" y="6426200"/>
                    </a:lnTo>
                    <a:cubicBezTo>
                      <a:pt x="14795500" y="6426200"/>
                      <a:pt x="14744700" y="6388100"/>
                      <a:pt x="14719300" y="6337300"/>
                    </a:cubicBezTo>
                    <a:lnTo>
                      <a:pt x="14566900" y="5981700"/>
                    </a:lnTo>
                    <a:cubicBezTo>
                      <a:pt x="14566900" y="5969000"/>
                      <a:pt x="14554200" y="5981700"/>
                      <a:pt x="14554200" y="5981700"/>
                    </a:cubicBezTo>
                    <a:lnTo>
                      <a:pt x="14617700" y="6426200"/>
                    </a:lnTo>
                    <a:lnTo>
                      <a:pt x="14693900" y="7239000"/>
                    </a:lnTo>
                    <a:cubicBezTo>
                      <a:pt x="14693900" y="7251700"/>
                      <a:pt x="14681200" y="7251700"/>
                      <a:pt x="14681200" y="7264400"/>
                    </a:cubicBezTo>
                    <a:cubicBezTo>
                      <a:pt x="14668500" y="7264400"/>
                      <a:pt x="14668500" y="7277100"/>
                      <a:pt x="14655800" y="7277100"/>
                    </a:cubicBezTo>
                    <a:lnTo>
                      <a:pt x="14605000" y="7277100"/>
                    </a:lnTo>
                    <a:cubicBezTo>
                      <a:pt x="14528800" y="7277100"/>
                      <a:pt x="14465300" y="7226300"/>
                      <a:pt x="14465300" y="7150100"/>
                    </a:cubicBezTo>
                    <a:lnTo>
                      <a:pt x="14351000" y="6464300"/>
                    </a:lnTo>
                    <a:cubicBezTo>
                      <a:pt x="14338300" y="6464300"/>
                      <a:pt x="14338300" y="6464300"/>
                      <a:pt x="14325600" y="6464300"/>
                    </a:cubicBezTo>
                    <a:lnTo>
                      <a:pt x="14211300" y="7150100"/>
                    </a:lnTo>
                    <a:cubicBezTo>
                      <a:pt x="14211300" y="7226300"/>
                      <a:pt x="14147800" y="7277100"/>
                      <a:pt x="14071600" y="7277100"/>
                    </a:cubicBezTo>
                    <a:lnTo>
                      <a:pt x="14020800" y="7277100"/>
                    </a:lnTo>
                    <a:cubicBezTo>
                      <a:pt x="14008100" y="7277100"/>
                      <a:pt x="14008100" y="7264400"/>
                      <a:pt x="13995400" y="7264400"/>
                    </a:cubicBezTo>
                    <a:cubicBezTo>
                      <a:pt x="13995400" y="7251700"/>
                      <a:pt x="13982700" y="7251700"/>
                      <a:pt x="13982700" y="7239000"/>
                    </a:cubicBezTo>
                    <a:lnTo>
                      <a:pt x="14058900" y="6426200"/>
                    </a:lnTo>
                    <a:lnTo>
                      <a:pt x="14122400" y="5981700"/>
                    </a:lnTo>
                    <a:moveTo>
                      <a:pt x="15862300" y="5016500"/>
                    </a:moveTo>
                    <a:cubicBezTo>
                      <a:pt x="15748000" y="5016500"/>
                      <a:pt x="15646400" y="5105400"/>
                      <a:pt x="15646400" y="5232400"/>
                    </a:cubicBezTo>
                    <a:lnTo>
                      <a:pt x="15646400" y="5295900"/>
                    </a:lnTo>
                    <a:cubicBezTo>
                      <a:pt x="15646400" y="5410200"/>
                      <a:pt x="15748000" y="5511800"/>
                      <a:pt x="15862300" y="5511800"/>
                    </a:cubicBezTo>
                    <a:cubicBezTo>
                      <a:pt x="15976600" y="5511800"/>
                      <a:pt x="16078200" y="5410200"/>
                      <a:pt x="16078200" y="5295900"/>
                    </a:cubicBezTo>
                    <a:lnTo>
                      <a:pt x="16078200" y="5232400"/>
                    </a:lnTo>
                    <a:cubicBezTo>
                      <a:pt x="16078200" y="5105400"/>
                      <a:pt x="15976600" y="5016500"/>
                      <a:pt x="15862300" y="5016500"/>
                    </a:cubicBezTo>
                    <a:moveTo>
                      <a:pt x="15646400" y="5981700"/>
                    </a:moveTo>
                    <a:cubicBezTo>
                      <a:pt x="15646400" y="5981700"/>
                      <a:pt x="15633700" y="5969000"/>
                      <a:pt x="15633700" y="5981700"/>
                    </a:cubicBezTo>
                    <a:lnTo>
                      <a:pt x="15481300" y="6337300"/>
                    </a:lnTo>
                    <a:cubicBezTo>
                      <a:pt x="15455900" y="6388100"/>
                      <a:pt x="15405100" y="6426200"/>
                      <a:pt x="15341600" y="6426200"/>
                    </a:cubicBezTo>
                    <a:lnTo>
                      <a:pt x="15278100" y="6426200"/>
                    </a:lnTo>
                    <a:cubicBezTo>
                      <a:pt x="15265400" y="6426200"/>
                      <a:pt x="15252700" y="6426200"/>
                      <a:pt x="15252700" y="6413500"/>
                    </a:cubicBezTo>
                    <a:cubicBezTo>
                      <a:pt x="15240000" y="6400800"/>
                      <a:pt x="15240000" y="6388100"/>
                      <a:pt x="15252700" y="6375400"/>
                    </a:cubicBezTo>
                    <a:lnTo>
                      <a:pt x="15443200" y="5930900"/>
                    </a:lnTo>
                    <a:lnTo>
                      <a:pt x="15506700" y="5753100"/>
                    </a:lnTo>
                    <a:cubicBezTo>
                      <a:pt x="15557500" y="5651500"/>
                      <a:pt x="15659100" y="5575300"/>
                      <a:pt x="15773400" y="5575300"/>
                    </a:cubicBezTo>
                    <a:lnTo>
                      <a:pt x="15951200" y="5575300"/>
                    </a:lnTo>
                    <a:cubicBezTo>
                      <a:pt x="16065500" y="5575300"/>
                      <a:pt x="16167100" y="5651500"/>
                      <a:pt x="16217900" y="5753100"/>
                    </a:cubicBezTo>
                    <a:lnTo>
                      <a:pt x="16281400" y="5930900"/>
                    </a:lnTo>
                    <a:lnTo>
                      <a:pt x="16471900" y="6375400"/>
                    </a:lnTo>
                    <a:cubicBezTo>
                      <a:pt x="16484600" y="6388100"/>
                      <a:pt x="16484600" y="6400800"/>
                      <a:pt x="16471900" y="6413500"/>
                    </a:cubicBezTo>
                    <a:cubicBezTo>
                      <a:pt x="16471900" y="6426200"/>
                      <a:pt x="16459200" y="6426200"/>
                      <a:pt x="16446500" y="6426200"/>
                    </a:cubicBezTo>
                    <a:lnTo>
                      <a:pt x="16383000" y="6426200"/>
                    </a:lnTo>
                    <a:cubicBezTo>
                      <a:pt x="16319500" y="6426200"/>
                      <a:pt x="16268700" y="6388100"/>
                      <a:pt x="16243300" y="6337300"/>
                    </a:cubicBezTo>
                    <a:lnTo>
                      <a:pt x="16090900" y="5981700"/>
                    </a:lnTo>
                    <a:cubicBezTo>
                      <a:pt x="16090900" y="5969000"/>
                      <a:pt x="16078200" y="5981700"/>
                      <a:pt x="16078200" y="5981700"/>
                    </a:cubicBezTo>
                    <a:lnTo>
                      <a:pt x="16141700" y="6426200"/>
                    </a:lnTo>
                    <a:lnTo>
                      <a:pt x="16217900" y="7239000"/>
                    </a:lnTo>
                    <a:cubicBezTo>
                      <a:pt x="16217900" y="7251700"/>
                      <a:pt x="16205200" y="7251700"/>
                      <a:pt x="16205200" y="7264400"/>
                    </a:cubicBezTo>
                    <a:cubicBezTo>
                      <a:pt x="16192500" y="7264400"/>
                      <a:pt x="16192500" y="7277100"/>
                      <a:pt x="16179800" y="7277100"/>
                    </a:cubicBezTo>
                    <a:lnTo>
                      <a:pt x="16129000" y="7277100"/>
                    </a:lnTo>
                    <a:cubicBezTo>
                      <a:pt x="16052800" y="7277100"/>
                      <a:pt x="15989300" y="7226300"/>
                      <a:pt x="15989300" y="7150100"/>
                    </a:cubicBezTo>
                    <a:lnTo>
                      <a:pt x="15875000" y="6464300"/>
                    </a:lnTo>
                    <a:cubicBezTo>
                      <a:pt x="15862300" y="6464300"/>
                      <a:pt x="15862300" y="6464300"/>
                      <a:pt x="15849600" y="6464300"/>
                    </a:cubicBezTo>
                    <a:lnTo>
                      <a:pt x="15735300" y="7150100"/>
                    </a:lnTo>
                    <a:cubicBezTo>
                      <a:pt x="15735300" y="7226300"/>
                      <a:pt x="15671800" y="7277100"/>
                      <a:pt x="15595600" y="7277100"/>
                    </a:cubicBezTo>
                    <a:lnTo>
                      <a:pt x="15544800" y="7277100"/>
                    </a:lnTo>
                    <a:cubicBezTo>
                      <a:pt x="15532100" y="7277100"/>
                      <a:pt x="15532100" y="7264400"/>
                      <a:pt x="15519400" y="7264400"/>
                    </a:cubicBezTo>
                    <a:cubicBezTo>
                      <a:pt x="15519400" y="7251700"/>
                      <a:pt x="15506700" y="7251700"/>
                      <a:pt x="15506700" y="7239000"/>
                    </a:cubicBezTo>
                    <a:lnTo>
                      <a:pt x="15582900" y="6426200"/>
                    </a:lnTo>
                    <a:lnTo>
                      <a:pt x="15646400" y="5981700"/>
                    </a:lnTo>
                    <a:moveTo>
                      <a:pt x="17386300" y="5016500"/>
                    </a:moveTo>
                    <a:cubicBezTo>
                      <a:pt x="17272000" y="5016500"/>
                      <a:pt x="17170400" y="5105400"/>
                      <a:pt x="17170400" y="5232400"/>
                    </a:cubicBezTo>
                    <a:lnTo>
                      <a:pt x="17170400" y="5295900"/>
                    </a:lnTo>
                    <a:cubicBezTo>
                      <a:pt x="17170400" y="5410200"/>
                      <a:pt x="17272000" y="5511800"/>
                      <a:pt x="17386300" y="5511800"/>
                    </a:cubicBezTo>
                    <a:cubicBezTo>
                      <a:pt x="17500600" y="5511800"/>
                      <a:pt x="17602200" y="5410200"/>
                      <a:pt x="17602200" y="5295900"/>
                    </a:cubicBezTo>
                    <a:lnTo>
                      <a:pt x="17602200" y="5232400"/>
                    </a:lnTo>
                    <a:cubicBezTo>
                      <a:pt x="17602200" y="5105400"/>
                      <a:pt x="17500600" y="5016500"/>
                      <a:pt x="17386300" y="5016500"/>
                    </a:cubicBezTo>
                    <a:moveTo>
                      <a:pt x="17170400" y="5981700"/>
                    </a:moveTo>
                    <a:cubicBezTo>
                      <a:pt x="17170400" y="5981700"/>
                      <a:pt x="17157700" y="5969000"/>
                      <a:pt x="17157700" y="5981700"/>
                    </a:cubicBezTo>
                    <a:lnTo>
                      <a:pt x="17005300" y="6337300"/>
                    </a:lnTo>
                    <a:cubicBezTo>
                      <a:pt x="16979900" y="6388100"/>
                      <a:pt x="16929100" y="6426200"/>
                      <a:pt x="16865600" y="6426200"/>
                    </a:cubicBezTo>
                    <a:lnTo>
                      <a:pt x="16802100" y="6426200"/>
                    </a:lnTo>
                    <a:cubicBezTo>
                      <a:pt x="16789400" y="6426200"/>
                      <a:pt x="16776700" y="6426200"/>
                      <a:pt x="16776700" y="6413500"/>
                    </a:cubicBezTo>
                    <a:cubicBezTo>
                      <a:pt x="16764000" y="6400800"/>
                      <a:pt x="16764000" y="6388100"/>
                      <a:pt x="16776700" y="6375400"/>
                    </a:cubicBezTo>
                    <a:lnTo>
                      <a:pt x="16967200" y="5930900"/>
                    </a:lnTo>
                    <a:lnTo>
                      <a:pt x="17030700" y="5753100"/>
                    </a:lnTo>
                    <a:cubicBezTo>
                      <a:pt x="17081500" y="5651500"/>
                      <a:pt x="17183100" y="5575300"/>
                      <a:pt x="17297400" y="5575300"/>
                    </a:cubicBezTo>
                    <a:lnTo>
                      <a:pt x="17475200" y="5575300"/>
                    </a:lnTo>
                    <a:cubicBezTo>
                      <a:pt x="17589500" y="5575300"/>
                      <a:pt x="17691100" y="5651500"/>
                      <a:pt x="17741900" y="5753100"/>
                    </a:cubicBezTo>
                    <a:lnTo>
                      <a:pt x="17805400" y="5930900"/>
                    </a:lnTo>
                    <a:lnTo>
                      <a:pt x="17995900" y="6375400"/>
                    </a:lnTo>
                    <a:cubicBezTo>
                      <a:pt x="18008600" y="6388100"/>
                      <a:pt x="18008600" y="6400800"/>
                      <a:pt x="17995900" y="6413500"/>
                    </a:cubicBezTo>
                    <a:cubicBezTo>
                      <a:pt x="17995900" y="6426200"/>
                      <a:pt x="17983200" y="6426200"/>
                      <a:pt x="17970500" y="6426200"/>
                    </a:cubicBezTo>
                    <a:lnTo>
                      <a:pt x="17907000" y="6426200"/>
                    </a:lnTo>
                    <a:cubicBezTo>
                      <a:pt x="17843500" y="6426200"/>
                      <a:pt x="17792700" y="6388100"/>
                      <a:pt x="17767300" y="6337300"/>
                    </a:cubicBezTo>
                    <a:lnTo>
                      <a:pt x="17614900" y="5981700"/>
                    </a:lnTo>
                    <a:cubicBezTo>
                      <a:pt x="17614900" y="5969000"/>
                      <a:pt x="17602200" y="5981700"/>
                      <a:pt x="17602200" y="5981700"/>
                    </a:cubicBezTo>
                    <a:lnTo>
                      <a:pt x="17665700" y="6426200"/>
                    </a:lnTo>
                    <a:lnTo>
                      <a:pt x="17741900" y="7239000"/>
                    </a:lnTo>
                    <a:cubicBezTo>
                      <a:pt x="17741900" y="7251700"/>
                      <a:pt x="17729200" y="7251700"/>
                      <a:pt x="17729200" y="7264400"/>
                    </a:cubicBezTo>
                    <a:cubicBezTo>
                      <a:pt x="17716500" y="7264400"/>
                      <a:pt x="17716500" y="7277100"/>
                      <a:pt x="17703800" y="7277100"/>
                    </a:cubicBezTo>
                    <a:lnTo>
                      <a:pt x="17653000" y="7277100"/>
                    </a:lnTo>
                    <a:cubicBezTo>
                      <a:pt x="17576800" y="7277100"/>
                      <a:pt x="17513300" y="7226300"/>
                      <a:pt x="17513300" y="7150100"/>
                    </a:cubicBezTo>
                    <a:lnTo>
                      <a:pt x="17399000" y="6464300"/>
                    </a:lnTo>
                    <a:cubicBezTo>
                      <a:pt x="17386300" y="6464300"/>
                      <a:pt x="17386300" y="6464300"/>
                      <a:pt x="17373600" y="6464300"/>
                    </a:cubicBezTo>
                    <a:lnTo>
                      <a:pt x="17259300" y="7150100"/>
                    </a:lnTo>
                    <a:cubicBezTo>
                      <a:pt x="17259300" y="7226300"/>
                      <a:pt x="17195800" y="7277100"/>
                      <a:pt x="17119600" y="7277100"/>
                    </a:cubicBezTo>
                    <a:lnTo>
                      <a:pt x="17068800" y="7277100"/>
                    </a:lnTo>
                    <a:cubicBezTo>
                      <a:pt x="17056100" y="7277100"/>
                      <a:pt x="17056100" y="7264400"/>
                      <a:pt x="17043400" y="7264400"/>
                    </a:cubicBezTo>
                    <a:cubicBezTo>
                      <a:pt x="17043400" y="7251700"/>
                      <a:pt x="17030700" y="7251700"/>
                      <a:pt x="17030700" y="7239000"/>
                    </a:cubicBezTo>
                    <a:lnTo>
                      <a:pt x="17106900" y="6426200"/>
                    </a:lnTo>
                    <a:lnTo>
                      <a:pt x="17170400" y="5981700"/>
                    </a:lnTo>
                    <a:moveTo>
                      <a:pt x="18910300" y="5016500"/>
                    </a:moveTo>
                    <a:cubicBezTo>
                      <a:pt x="18796000" y="5016500"/>
                      <a:pt x="18694400" y="5105400"/>
                      <a:pt x="18694400" y="5232400"/>
                    </a:cubicBezTo>
                    <a:lnTo>
                      <a:pt x="18694400" y="5295900"/>
                    </a:lnTo>
                    <a:cubicBezTo>
                      <a:pt x="18694400" y="5410200"/>
                      <a:pt x="18796000" y="5511800"/>
                      <a:pt x="18910300" y="5511800"/>
                    </a:cubicBezTo>
                    <a:cubicBezTo>
                      <a:pt x="19024600" y="5511800"/>
                      <a:pt x="19126200" y="5410200"/>
                      <a:pt x="19126200" y="5295900"/>
                    </a:cubicBezTo>
                    <a:lnTo>
                      <a:pt x="19126200" y="5232400"/>
                    </a:lnTo>
                    <a:cubicBezTo>
                      <a:pt x="19126200" y="5105400"/>
                      <a:pt x="19024600" y="5016500"/>
                      <a:pt x="18910300" y="5016500"/>
                    </a:cubicBezTo>
                    <a:moveTo>
                      <a:pt x="18694400" y="5981700"/>
                    </a:moveTo>
                    <a:cubicBezTo>
                      <a:pt x="18694400" y="5981700"/>
                      <a:pt x="18681700" y="5969000"/>
                      <a:pt x="18681700" y="5981700"/>
                    </a:cubicBezTo>
                    <a:lnTo>
                      <a:pt x="18529300" y="6337300"/>
                    </a:lnTo>
                    <a:cubicBezTo>
                      <a:pt x="18503900" y="6388100"/>
                      <a:pt x="18453100" y="6426200"/>
                      <a:pt x="18389600" y="6426200"/>
                    </a:cubicBezTo>
                    <a:lnTo>
                      <a:pt x="18326100" y="6426200"/>
                    </a:lnTo>
                    <a:cubicBezTo>
                      <a:pt x="18313400" y="6426200"/>
                      <a:pt x="18300700" y="6426200"/>
                      <a:pt x="18300700" y="6413500"/>
                    </a:cubicBezTo>
                    <a:cubicBezTo>
                      <a:pt x="18288000" y="6400800"/>
                      <a:pt x="18288000" y="6388100"/>
                      <a:pt x="18300700" y="6375400"/>
                    </a:cubicBezTo>
                    <a:lnTo>
                      <a:pt x="18491200" y="5930900"/>
                    </a:lnTo>
                    <a:lnTo>
                      <a:pt x="18554700" y="5753100"/>
                    </a:lnTo>
                    <a:cubicBezTo>
                      <a:pt x="18605500" y="5651500"/>
                      <a:pt x="18707100" y="5575300"/>
                      <a:pt x="18821400" y="5575300"/>
                    </a:cubicBezTo>
                    <a:lnTo>
                      <a:pt x="18999200" y="5575300"/>
                    </a:lnTo>
                    <a:cubicBezTo>
                      <a:pt x="19113500" y="5575300"/>
                      <a:pt x="19215100" y="5651500"/>
                      <a:pt x="19265900" y="5753100"/>
                    </a:cubicBezTo>
                    <a:lnTo>
                      <a:pt x="19329400" y="5930900"/>
                    </a:lnTo>
                    <a:lnTo>
                      <a:pt x="19519900" y="6375400"/>
                    </a:lnTo>
                    <a:cubicBezTo>
                      <a:pt x="19532600" y="6388100"/>
                      <a:pt x="19532600" y="6400800"/>
                      <a:pt x="19519900" y="6413500"/>
                    </a:cubicBezTo>
                    <a:cubicBezTo>
                      <a:pt x="19519900" y="6426200"/>
                      <a:pt x="19507200" y="6426200"/>
                      <a:pt x="19494500" y="6426200"/>
                    </a:cubicBezTo>
                    <a:lnTo>
                      <a:pt x="19431000" y="6426200"/>
                    </a:lnTo>
                    <a:cubicBezTo>
                      <a:pt x="19367500" y="6426200"/>
                      <a:pt x="19316700" y="6388100"/>
                      <a:pt x="19291300" y="6337300"/>
                    </a:cubicBezTo>
                    <a:lnTo>
                      <a:pt x="19138900" y="5981700"/>
                    </a:lnTo>
                    <a:cubicBezTo>
                      <a:pt x="19138900" y="5969000"/>
                      <a:pt x="19126200" y="5981700"/>
                      <a:pt x="19126200" y="5981700"/>
                    </a:cubicBezTo>
                    <a:lnTo>
                      <a:pt x="19189700" y="6426200"/>
                    </a:lnTo>
                    <a:lnTo>
                      <a:pt x="19265900" y="7239000"/>
                    </a:lnTo>
                    <a:cubicBezTo>
                      <a:pt x="19265900" y="7251700"/>
                      <a:pt x="19253200" y="7251700"/>
                      <a:pt x="19253200" y="7264400"/>
                    </a:cubicBezTo>
                    <a:cubicBezTo>
                      <a:pt x="19240500" y="7264400"/>
                      <a:pt x="19240500" y="7277100"/>
                      <a:pt x="19227800" y="7277100"/>
                    </a:cubicBezTo>
                    <a:lnTo>
                      <a:pt x="19177000" y="7277100"/>
                    </a:lnTo>
                    <a:cubicBezTo>
                      <a:pt x="19100800" y="7277100"/>
                      <a:pt x="19037300" y="7226300"/>
                      <a:pt x="19037300" y="7150100"/>
                    </a:cubicBezTo>
                    <a:lnTo>
                      <a:pt x="18923000" y="6464300"/>
                    </a:lnTo>
                    <a:cubicBezTo>
                      <a:pt x="18910300" y="6464300"/>
                      <a:pt x="18910300" y="6464300"/>
                      <a:pt x="18897600" y="6464300"/>
                    </a:cubicBezTo>
                    <a:lnTo>
                      <a:pt x="18783300" y="7150100"/>
                    </a:lnTo>
                    <a:cubicBezTo>
                      <a:pt x="18783300" y="7226300"/>
                      <a:pt x="18719800" y="7277100"/>
                      <a:pt x="18643600" y="7277100"/>
                    </a:cubicBezTo>
                    <a:lnTo>
                      <a:pt x="18592800" y="7277100"/>
                    </a:lnTo>
                    <a:cubicBezTo>
                      <a:pt x="18580100" y="7277100"/>
                      <a:pt x="18580100" y="7264400"/>
                      <a:pt x="18567400" y="7264400"/>
                    </a:cubicBezTo>
                    <a:cubicBezTo>
                      <a:pt x="18567400" y="7251700"/>
                      <a:pt x="18554700" y="7251700"/>
                      <a:pt x="18554700" y="7239000"/>
                    </a:cubicBezTo>
                    <a:lnTo>
                      <a:pt x="18630900" y="6426200"/>
                    </a:lnTo>
                    <a:lnTo>
                      <a:pt x="18694400" y="5981700"/>
                    </a:lnTo>
                    <a:moveTo>
                      <a:pt x="20434300" y="5016500"/>
                    </a:moveTo>
                    <a:cubicBezTo>
                      <a:pt x="20320000" y="5016500"/>
                      <a:pt x="20218400" y="5105400"/>
                      <a:pt x="20218400" y="5232400"/>
                    </a:cubicBezTo>
                    <a:lnTo>
                      <a:pt x="20218400" y="5295900"/>
                    </a:lnTo>
                    <a:cubicBezTo>
                      <a:pt x="20218400" y="5410200"/>
                      <a:pt x="20320000" y="5511800"/>
                      <a:pt x="20434300" y="5511800"/>
                    </a:cubicBezTo>
                    <a:cubicBezTo>
                      <a:pt x="20548600" y="5511800"/>
                      <a:pt x="20650200" y="5410200"/>
                      <a:pt x="20650200" y="5295900"/>
                    </a:cubicBezTo>
                    <a:lnTo>
                      <a:pt x="20650200" y="5232400"/>
                    </a:lnTo>
                    <a:cubicBezTo>
                      <a:pt x="20650200" y="5105400"/>
                      <a:pt x="20548600" y="5016500"/>
                      <a:pt x="20434300" y="5016500"/>
                    </a:cubicBezTo>
                    <a:moveTo>
                      <a:pt x="20218400" y="5981700"/>
                    </a:moveTo>
                    <a:cubicBezTo>
                      <a:pt x="20218400" y="5981700"/>
                      <a:pt x="20205700" y="5969000"/>
                      <a:pt x="20205700" y="5981700"/>
                    </a:cubicBezTo>
                    <a:lnTo>
                      <a:pt x="20053300" y="6337300"/>
                    </a:lnTo>
                    <a:cubicBezTo>
                      <a:pt x="20027900" y="6388100"/>
                      <a:pt x="19977100" y="6426200"/>
                      <a:pt x="19913600" y="6426200"/>
                    </a:cubicBezTo>
                    <a:lnTo>
                      <a:pt x="19850100" y="6426200"/>
                    </a:lnTo>
                    <a:cubicBezTo>
                      <a:pt x="19837400" y="6426200"/>
                      <a:pt x="19824700" y="6426200"/>
                      <a:pt x="19824700" y="6413500"/>
                    </a:cubicBezTo>
                    <a:cubicBezTo>
                      <a:pt x="19812000" y="6400800"/>
                      <a:pt x="19812000" y="6388100"/>
                      <a:pt x="19824700" y="6375400"/>
                    </a:cubicBezTo>
                    <a:lnTo>
                      <a:pt x="20015200" y="5930900"/>
                    </a:lnTo>
                    <a:lnTo>
                      <a:pt x="20078700" y="5753100"/>
                    </a:lnTo>
                    <a:cubicBezTo>
                      <a:pt x="20129500" y="5651500"/>
                      <a:pt x="20231100" y="5575300"/>
                      <a:pt x="20345400" y="5575300"/>
                    </a:cubicBezTo>
                    <a:lnTo>
                      <a:pt x="20523200" y="5575300"/>
                    </a:lnTo>
                    <a:cubicBezTo>
                      <a:pt x="20637500" y="5575300"/>
                      <a:pt x="20739100" y="5651500"/>
                      <a:pt x="20789900" y="5753100"/>
                    </a:cubicBezTo>
                    <a:lnTo>
                      <a:pt x="20853400" y="5930900"/>
                    </a:lnTo>
                    <a:lnTo>
                      <a:pt x="21043900" y="6375400"/>
                    </a:lnTo>
                    <a:cubicBezTo>
                      <a:pt x="21056600" y="6388100"/>
                      <a:pt x="21056600" y="6400800"/>
                      <a:pt x="21043900" y="6413500"/>
                    </a:cubicBezTo>
                    <a:cubicBezTo>
                      <a:pt x="21043900" y="6426200"/>
                      <a:pt x="21031200" y="6426200"/>
                      <a:pt x="21018500" y="6426200"/>
                    </a:cubicBezTo>
                    <a:lnTo>
                      <a:pt x="20955000" y="6426200"/>
                    </a:lnTo>
                    <a:cubicBezTo>
                      <a:pt x="20891500" y="6426200"/>
                      <a:pt x="20840700" y="6388100"/>
                      <a:pt x="20815300" y="6337300"/>
                    </a:cubicBezTo>
                    <a:lnTo>
                      <a:pt x="20662900" y="5981700"/>
                    </a:lnTo>
                    <a:cubicBezTo>
                      <a:pt x="20662900" y="5969000"/>
                      <a:pt x="20650200" y="5981700"/>
                      <a:pt x="20650200" y="5981700"/>
                    </a:cubicBezTo>
                    <a:lnTo>
                      <a:pt x="20713700" y="6426200"/>
                    </a:lnTo>
                    <a:lnTo>
                      <a:pt x="20789900" y="7239000"/>
                    </a:lnTo>
                    <a:cubicBezTo>
                      <a:pt x="20789900" y="7251700"/>
                      <a:pt x="20777200" y="7251700"/>
                      <a:pt x="20777200" y="7264400"/>
                    </a:cubicBezTo>
                    <a:cubicBezTo>
                      <a:pt x="20764500" y="7264400"/>
                      <a:pt x="20764500" y="7277100"/>
                      <a:pt x="20751800" y="7277100"/>
                    </a:cubicBezTo>
                    <a:lnTo>
                      <a:pt x="20701000" y="7277100"/>
                    </a:lnTo>
                    <a:cubicBezTo>
                      <a:pt x="20624800" y="7277100"/>
                      <a:pt x="20561300" y="7226300"/>
                      <a:pt x="20561300" y="7150100"/>
                    </a:cubicBezTo>
                    <a:lnTo>
                      <a:pt x="20447000" y="6464300"/>
                    </a:lnTo>
                    <a:cubicBezTo>
                      <a:pt x="20434300" y="6464300"/>
                      <a:pt x="20434300" y="6464300"/>
                      <a:pt x="20421600" y="6464300"/>
                    </a:cubicBezTo>
                    <a:lnTo>
                      <a:pt x="20307300" y="7150100"/>
                    </a:lnTo>
                    <a:cubicBezTo>
                      <a:pt x="20307300" y="7226300"/>
                      <a:pt x="20243800" y="7277100"/>
                      <a:pt x="20167600" y="7277100"/>
                    </a:cubicBezTo>
                    <a:lnTo>
                      <a:pt x="20116800" y="7277100"/>
                    </a:lnTo>
                    <a:cubicBezTo>
                      <a:pt x="20104100" y="7277100"/>
                      <a:pt x="20104100" y="7264400"/>
                      <a:pt x="20091400" y="7264400"/>
                    </a:cubicBezTo>
                    <a:cubicBezTo>
                      <a:pt x="20091400" y="7251700"/>
                      <a:pt x="20078700" y="7251700"/>
                      <a:pt x="20078700" y="7239000"/>
                    </a:cubicBezTo>
                    <a:lnTo>
                      <a:pt x="20154900" y="6426200"/>
                    </a:lnTo>
                    <a:lnTo>
                      <a:pt x="20218400" y="5981700"/>
                    </a:lnTo>
                    <a:moveTo>
                      <a:pt x="21958300" y="5016500"/>
                    </a:moveTo>
                    <a:cubicBezTo>
                      <a:pt x="21844000" y="5016500"/>
                      <a:pt x="21742400" y="5105400"/>
                      <a:pt x="21742400" y="5232400"/>
                    </a:cubicBezTo>
                    <a:lnTo>
                      <a:pt x="21742400" y="5295900"/>
                    </a:lnTo>
                    <a:cubicBezTo>
                      <a:pt x="21742400" y="5410200"/>
                      <a:pt x="21844000" y="5511800"/>
                      <a:pt x="21958300" y="5511800"/>
                    </a:cubicBezTo>
                    <a:cubicBezTo>
                      <a:pt x="22072600" y="5511800"/>
                      <a:pt x="22174200" y="5410200"/>
                      <a:pt x="22174200" y="5295900"/>
                    </a:cubicBezTo>
                    <a:lnTo>
                      <a:pt x="22174200" y="5232400"/>
                    </a:lnTo>
                    <a:cubicBezTo>
                      <a:pt x="22174200" y="5105400"/>
                      <a:pt x="22072600" y="5016500"/>
                      <a:pt x="21958300" y="5016500"/>
                    </a:cubicBezTo>
                    <a:moveTo>
                      <a:pt x="21742400" y="5981700"/>
                    </a:moveTo>
                    <a:cubicBezTo>
                      <a:pt x="21742400" y="5981700"/>
                      <a:pt x="21729700" y="5969000"/>
                      <a:pt x="21729700" y="5981700"/>
                    </a:cubicBezTo>
                    <a:lnTo>
                      <a:pt x="21577300" y="6337300"/>
                    </a:lnTo>
                    <a:cubicBezTo>
                      <a:pt x="21551900" y="6388100"/>
                      <a:pt x="21501100" y="6426200"/>
                      <a:pt x="21437600" y="6426200"/>
                    </a:cubicBezTo>
                    <a:lnTo>
                      <a:pt x="21374100" y="6426200"/>
                    </a:lnTo>
                    <a:cubicBezTo>
                      <a:pt x="21361400" y="6426200"/>
                      <a:pt x="21348700" y="6426200"/>
                      <a:pt x="21348700" y="6413500"/>
                    </a:cubicBezTo>
                    <a:cubicBezTo>
                      <a:pt x="21336000" y="6400800"/>
                      <a:pt x="21336000" y="6388100"/>
                      <a:pt x="21348700" y="6375400"/>
                    </a:cubicBezTo>
                    <a:lnTo>
                      <a:pt x="21539200" y="5930900"/>
                    </a:lnTo>
                    <a:lnTo>
                      <a:pt x="21602700" y="5753100"/>
                    </a:lnTo>
                    <a:cubicBezTo>
                      <a:pt x="21653500" y="5651500"/>
                      <a:pt x="21755100" y="5575300"/>
                      <a:pt x="21869400" y="5575300"/>
                    </a:cubicBezTo>
                    <a:lnTo>
                      <a:pt x="22047200" y="5575300"/>
                    </a:lnTo>
                    <a:cubicBezTo>
                      <a:pt x="22161500" y="5575300"/>
                      <a:pt x="22263100" y="5651500"/>
                      <a:pt x="22313900" y="5753100"/>
                    </a:cubicBezTo>
                    <a:lnTo>
                      <a:pt x="22377400" y="5930900"/>
                    </a:lnTo>
                    <a:lnTo>
                      <a:pt x="22567900" y="6375400"/>
                    </a:lnTo>
                    <a:cubicBezTo>
                      <a:pt x="22580600" y="6388100"/>
                      <a:pt x="22580600" y="6400800"/>
                      <a:pt x="22567900" y="6413500"/>
                    </a:cubicBezTo>
                    <a:cubicBezTo>
                      <a:pt x="22567900" y="6426200"/>
                      <a:pt x="22555200" y="6426200"/>
                      <a:pt x="22542500" y="6426200"/>
                    </a:cubicBezTo>
                    <a:lnTo>
                      <a:pt x="22479000" y="6426200"/>
                    </a:lnTo>
                    <a:cubicBezTo>
                      <a:pt x="22415500" y="6426200"/>
                      <a:pt x="22364700" y="6388100"/>
                      <a:pt x="22339300" y="6337300"/>
                    </a:cubicBezTo>
                    <a:lnTo>
                      <a:pt x="22186900" y="5981700"/>
                    </a:lnTo>
                    <a:cubicBezTo>
                      <a:pt x="22186900" y="5969000"/>
                      <a:pt x="22174200" y="5981700"/>
                      <a:pt x="22174200" y="5981700"/>
                    </a:cubicBezTo>
                    <a:lnTo>
                      <a:pt x="22237700" y="6426200"/>
                    </a:lnTo>
                    <a:lnTo>
                      <a:pt x="22313900" y="7239000"/>
                    </a:lnTo>
                    <a:cubicBezTo>
                      <a:pt x="22313900" y="7251700"/>
                      <a:pt x="22301200" y="7251700"/>
                      <a:pt x="22301200" y="7264400"/>
                    </a:cubicBezTo>
                    <a:cubicBezTo>
                      <a:pt x="22288500" y="7264400"/>
                      <a:pt x="22288500" y="7277100"/>
                      <a:pt x="22275800" y="7277100"/>
                    </a:cubicBezTo>
                    <a:lnTo>
                      <a:pt x="22225000" y="7277100"/>
                    </a:lnTo>
                    <a:cubicBezTo>
                      <a:pt x="22148800" y="7277100"/>
                      <a:pt x="22085300" y="7226300"/>
                      <a:pt x="22085300" y="7150100"/>
                    </a:cubicBezTo>
                    <a:lnTo>
                      <a:pt x="21971000" y="6464300"/>
                    </a:lnTo>
                    <a:cubicBezTo>
                      <a:pt x="21958300" y="6464300"/>
                      <a:pt x="21958300" y="6464300"/>
                      <a:pt x="21945600" y="6464300"/>
                    </a:cubicBezTo>
                    <a:lnTo>
                      <a:pt x="21831300" y="7150100"/>
                    </a:lnTo>
                    <a:cubicBezTo>
                      <a:pt x="21831300" y="7226300"/>
                      <a:pt x="21767800" y="7277100"/>
                      <a:pt x="21691600" y="7277100"/>
                    </a:cubicBezTo>
                    <a:lnTo>
                      <a:pt x="21640800" y="7277100"/>
                    </a:lnTo>
                    <a:cubicBezTo>
                      <a:pt x="21628100" y="7277100"/>
                      <a:pt x="21628100" y="7264400"/>
                      <a:pt x="21615400" y="7264400"/>
                    </a:cubicBezTo>
                    <a:cubicBezTo>
                      <a:pt x="21615400" y="7251700"/>
                      <a:pt x="21602700" y="7251700"/>
                      <a:pt x="21602700" y="7239000"/>
                    </a:cubicBezTo>
                    <a:lnTo>
                      <a:pt x="21678900" y="6426200"/>
                    </a:lnTo>
                    <a:lnTo>
                      <a:pt x="21742400" y="5981700"/>
                    </a:lnTo>
                    <a:moveTo>
                      <a:pt x="622300" y="7531100"/>
                    </a:moveTo>
                    <a:cubicBezTo>
                      <a:pt x="508000" y="7531100"/>
                      <a:pt x="406400" y="7620000"/>
                      <a:pt x="406400" y="7747000"/>
                    </a:cubicBezTo>
                    <a:lnTo>
                      <a:pt x="406400" y="7810500"/>
                    </a:lnTo>
                    <a:cubicBezTo>
                      <a:pt x="406400" y="7924800"/>
                      <a:pt x="508000" y="8026400"/>
                      <a:pt x="622300" y="8026400"/>
                    </a:cubicBezTo>
                    <a:cubicBezTo>
                      <a:pt x="736600" y="8026400"/>
                      <a:pt x="838200" y="7924800"/>
                      <a:pt x="838200" y="7810500"/>
                    </a:cubicBezTo>
                    <a:lnTo>
                      <a:pt x="838200" y="7747000"/>
                    </a:lnTo>
                    <a:cubicBezTo>
                      <a:pt x="838200" y="7620000"/>
                      <a:pt x="736600" y="7531100"/>
                      <a:pt x="622300" y="7531100"/>
                    </a:cubicBezTo>
                    <a:moveTo>
                      <a:pt x="406400" y="8496300"/>
                    </a:moveTo>
                    <a:cubicBezTo>
                      <a:pt x="406400" y="8496300"/>
                      <a:pt x="393700" y="8483600"/>
                      <a:pt x="393700" y="8496300"/>
                    </a:cubicBezTo>
                    <a:lnTo>
                      <a:pt x="241300" y="8851900"/>
                    </a:lnTo>
                    <a:cubicBezTo>
                      <a:pt x="215900" y="8902700"/>
                      <a:pt x="165100" y="8940800"/>
                      <a:pt x="101600" y="8940800"/>
                    </a:cubicBezTo>
                    <a:lnTo>
                      <a:pt x="38100" y="8940800"/>
                    </a:lnTo>
                    <a:cubicBezTo>
                      <a:pt x="25400" y="8940800"/>
                      <a:pt x="12700" y="8940800"/>
                      <a:pt x="12700" y="8928100"/>
                    </a:cubicBezTo>
                    <a:cubicBezTo>
                      <a:pt x="0" y="8915400"/>
                      <a:pt x="0" y="8902700"/>
                      <a:pt x="12700" y="8890000"/>
                    </a:cubicBezTo>
                    <a:lnTo>
                      <a:pt x="203200" y="8445500"/>
                    </a:lnTo>
                    <a:lnTo>
                      <a:pt x="266700" y="8267700"/>
                    </a:lnTo>
                    <a:cubicBezTo>
                      <a:pt x="317500" y="8166100"/>
                      <a:pt x="419100" y="8089900"/>
                      <a:pt x="533400" y="8089900"/>
                    </a:cubicBezTo>
                    <a:lnTo>
                      <a:pt x="711200" y="8089900"/>
                    </a:lnTo>
                    <a:cubicBezTo>
                      <a:pt x="825500" y="8089900"/>
                      <a:pt x="927100" y="8166100"/>
                      <a:pt x="977900" y="8267700"/>
                    </a:cubicBezTo>
                    <a:lnTo>
                      <a:pt x="1041400" y="8445500"/>
                    </a:lnTo>
                    <a:lnTo>
                      <a:pt x="1231900" y="8890000"/>
                    </a:lnTo>
                    <a:cubicBezTo>
                      <a:pt x="1244600" y="8902700"/>
                      <a:pt x="1244600" y="8915400"/>
                      <a:pt x="1231900" y="8928100"/>
                    </a:cubicBezTo>
                    <a:cubicBezTo>
                      <a:pt x="1231900" y="8940800"/>
                      <a:pt x="1219200" y="8940800"/>
                      <a:pt x="1206500" y="8940800"/>
                    </a:cubicBezTo>
                    <a:lnTo>
                      <a:pt x="1143000" y="8940800"/>
                    </a:lnTo>
                    <a:cubicBezTo>
                      <a:pt x="1079500" y="8940800"/>
                      <a:pt x="1028700" y="8902700"/>
                      <a:pt x="1003300" y="8851900"/>
                    </a:cubicBezTo>
                    <a:lnTo>
                      <a:pt x="850900" y="8496300"/>
                    </a:lnTo>
                    <a:cubicBezTo>
                      <a:pt x="850900" y="8483600"/>
                      <a:pt x="838200" y="8496300"/>
                      <a:pt x="838200" y="8496300"/>
                    </a:cubicBezTo>
                    <a:lnTo>
                      <a:pt x="901700" y="8940800"/>
                    </a:lnTo>
                    <a:lnTo>
                      <a:pt x="977900" y="9753600"/>
                    </a:lnTo>
                    <a:cubicBezTo>
                      <a:pt x="977900" y="9766300"/>
                      <a:pt x="965200" y="9766300"/>
                      <a:pt x="965200" y="9779000"/>
                    </a:cubicBezTo>
                    <a:cubicBezTo>
                      <a:pt x="952500" y="9779000"/>
                      <a:pt x="952500" y="9791700"/>
                      <a:pt x="939800" y="9791700"/>
                    </a:cubicBezTo>
                    <a:lnTo>
                      <a:pt x="889000" y="9791700"/>
                    </a:lnTo>
                    <a:cubicBezTo>
                      <a:pt x="812800" y="9791700"/>
                      <a:pt x="749300" y="9740900"/>
                      <a:pt x="749300" y="9664700"/>
                    </a:cubicBezTo>
                    <a:lnTo>
                      <a:pt x="635000" y="8978900"/>
                    </a:lnTo>
                    <a:cubicBezTo>
                      <a:pt x="622300" y="8978900"/>
                      <a:pt x="622300" y="8978900"/>
                      <a:pt x="609600" y="8978900"/>
                    </a:cubicBezTo>
                    <a:lnTo>
                      <a:pt x="495300" y="9664700"/>
                    </a:lnTo>
                    <a:cubicBezTo>
                      <a:pt x="495300" y="9740900"/>
                      <a:pt x="431800" y="9791700"/>
                      <a:pt x="355600" y="9791700"/>
                    </a:cubicBezTo>
                    <a:lnTo>
                      <a:pt x="304800" y="9791700"/>
                    </a:lnTo>
                    <a:cubicBezTo>
                      <a:pt x="292100" y="9791700"/>
                      <a:pt x="292100" y="9779000"/>
                      <a:pt x="279400" y="9779000"/>
                    </a:cubicBezTo>
                    <a:cubicBezTo>
                      <a:pt x="279400" y="9766300"/>
                      <a:pt x="266700" y="9766300"/>
                      <a:pt x="266700" y="9753600"/>
                    </a:cubicBezTo>
                    <a:lnTo>
                      <a:pt x="342900" y="8940800"/>
                    </a:lnTo>
                    <a:lnTo>
                      <a:pt x="406400" y="8496300"/>
                    </a:lnTo>
                    <a:moveTo>
                      <a:pt x="2146300" y="7531100"/>
                    </a:moveTo>
                    <a:cubicBezTo>
                      <a:pt x="2032000" y="7531100"/>
                      <a:pt x="1930400" y="7620000"/>
                      <a:pt x="1930400" y="7747000"/>
                    </a:cubicBezTo>
                    <a:lnTo>
                      <a:pt x="1930400" y="7810500"/>
                    </a:lnTo>
                    <a:cubicBezTo>
                      <a:pt x="1930400" y="7924800"/>
                      <a:pt x="2032000" y="8026400"/>
                      <a:pt x="2146300" y="8026400"/>
                    </a:cubicBezTo>
                    <a:cubicBezTo>
                      <a:pt x="2260600" y="8026400"/>
                      <a:pt x="2362200" y="7924800"/>
                      <a:pt x="2362200" y="7810500"/>
                    </a:cubicBezTo>
                    <a:lnTo>
                      <a:pt x="2362200" y="7747000"/>
                    </a:lnTo>
                    <a:cubicBezTo>
                      <a:pt x="2362200" y="7620000"/>
                      <a:pt x="2260600" y="7531100"/>
                      <a:pt x="2146300" y="7531100"/>
                    </a:cubicBezTo>
                    <a:moveTo>
                      <a:pt x="1930400" y="8496300"/>
                    </a:moveTo>
                    <a:cubicBezTo>
                      <a:pt x="1930400" y="8496300"/>
                      <a:pt x="1917700" y="8483600"/>
                      <a:pt x="1917700" y="8496300"/>
                    </a:cubicBezTo>
                    <a:lnTo>
                      <a:pt x="1765300" y="8851900"/>
                    </a:lnTo>
                    <a:cubicBezTo>
                      <a:pt x="1739900" y="8902700"/>
                      <a:pt x="1689100" y="8940800"/>
                      <a:pt x="1625600" y="8940800"/>
                    </a:cubicBezTo>
                    <a:lnTo>
                      <a:pt x="1562100" y="8940800"/>
                    </a:lnTo>
                    <a:cubicBezTo>
                      <a:pt x="1549400" y="8940800"/>
                      <a:pt x="1536700" y="8940800"/>
                      <a:pt x="1536700" y="8928100"/>
                    </a:cubicBezTo>
                    <a:cubicBezTo>
                      <a:pt x="1524000" y="8915400"/>
                      <a:pt x="1524000" y="8902700"/>
                      <a:pt x="1536700" y="8890000"/>
                    </a:cubicBezTo>
                    <a:lnTo>
                      <a:pt x="1727200" y="8445500"/>
                    </a:lnTo>
                    <a:lnTo>
                      <a:pt x="1790700" y="8267700"/>
                    </a:lnTo>
                    <a:cubicBezTo>
                      <a:pt x="1841500" y="8166100"/>
                      <a:pt x="1943100" y="8089900"/>
                      <a:pt x="2057400" y="8089900"/>
                    </a:cubicBezTo>
                    <a:lnTo>
                      <a:pt x="2235200" y="8089900"/>
                    </a:lnTo>
                    <a:cubicBezTo>
                      <a:pt x="2349500" y="8089900"/>
                      <a:pt x="2451100" y="8166100"/>
                      <a:pt x="2501900" y="8267700"/>
                    </a:cubicBezTo>
                    <a:lnTo>
                      <a:pt x="2565400" y="8445500"/>
                    </a:lnTo>
                    <a:lnTo>
                      <a:pt x="2755900" y="8890000"/>
                    </a:lnTo>
                    <a:cubicBezTo>
                      <a:pt x="2768600" y="8902700"/>
                      <a:pt x="2768600" y="8915400"/>
                      <a:pt x="2755900" y="8928100"/>
                    </a:cubicBezTo>
                    <a:cubicBezTo>
                      <a:pt x="2755900" y="8940800"/>
                      <a:pt x="2743200" y="8940800"/>
                      <a:pt x="2730500" y="8940800"/>
                    </a:cubicBezTo>
                    <a:lnTo>
                      <a:pt x="2667000" y="8940800"/>
                    </a:lnTo>
                    <a:cubicBezTo>
                      <a:pt x="2603500" y="8940800"/>
                      <a:pt x="2552700" y="8902700"/>
                      <a:pt x="2527300" y="8851900"/>
                    </a:cubicBezTo>
                    <a:lnTo>
                      <a:pt x="2374900" y="8496300"/>
                    </a:lnTo>
                    <a:cubicBezTo>
                      <a:pt x="2374900" y="8483600"/>
                      <a:pt x="2362200" y="8496300"/>
                      <a:pt x="2362200" y="8496300"/>
                    </a:cubicBezTo>
                    <a:lnTo>
                      <a:pt x="2425700" y="8940800"/>
                    </a:lnTo>
                    <a:lnTo>
                      <a:pt x="2501900" y="9753600"/>
                    </a:lnTo>
                    <a:cubicBezTo>
                      <a:pt x="2501900" y="9766300"/>
                      <a:pt x="2489200" y="9766300"/>
                      <a:pt x="2489200" y="9779000"/>
                    </a:cubicBezTo>
                    <a:cubicBezTo>
                      <a:pt x="2476500" y="9779000"/>
                      <a:pt x="2476500" y="9791700"/>
                      <a:pt x="2463800" y="9791700"/>
                    </a:cubicBezTo>
                    <a:lnTo>
                      <a:pt x="2413000" y="9791700"/>
                    </a:lnTo>
                    <a:cubicBezTo>
                      <a:pt x="2336800" y="9791700"/>
                      <a:pt x="2273300" y="9740900"/>
                      <a:pt x="2273300" y="9664700"/>
                    </a:cubicBezTo>
                    <a:lnTo>
                      <a:pt x="2159000" y="8978900"/>
                    </a:lnTo>
                    <a:cubicBezTo>
                      <a:pt x="2146300" y="8978900"/>
                      <a:pt x="2146300" y="8978900"/>
                      <a:pt x="2133600" y="8978900"/>
                    </a:cubicBezTo>
                    <a:lnTo>
                      <a:pt x="2019300" y="9664700"/>
                    </a:lnTo>
                    <a:cubicBezTo>
                      <a:pt x="2019300" y="9740900"/>
                      <a:pt x="1955800" y="9791700"/>
                      <a:pt x="1879600" y="9791700"/>
                    </a:cubicBezTo>
                    <a:lnTo>
                      <a:pt x="1828800" y="9791700"/>
                    </a:lnTo>
                    <a:cubicBezTo>
                      <a:pt x="1816100" y="9791700"/>
                      <a:pt x="1816100" y="9779000"/>
                      <a:pt x="1803400" y="9779000"/>
                    </a:cubicBezTo>
                    <a:cubicBezTo>
                      <a:pt x="1803400" y="9766300"/>
                      <a:pt x="1790700" y="9766300"/>
                      <a:pt x="1790700" y="9753600"/>
                    </a:cubicBezTo>
                    <a:lnTo>
                      <a:pt x="1866900" y="8940800"/>
                    </a:lnTo>
                    <a:lnTo>
                      <a:pt x="1930400" y="8496300"/>
                    </a:lnTo>
                    <a:moveTo>
                      <a:pt x="3670300" y="7531100"/>
                    </a:moveTo>
                    <a:cubicBezTo>
                      <a:pt x="3556000" y="7531100"/>
                      <a:pt x="3454400" y="7620000"/>
                      <a:pt x="3454400" y="7747000"/>
                    </a:cubicBezTo>
                    <a:lnTo>
                      <a:pt x="3454400" y="7810500"/>
                    </a:lnTo>
                    <a:cubicBezTo>
                      <a:pt x="3454400" y="7924800"/>
                      <a:pt x="3556000" y="8026400"/>
                      <a:pt x="3670300" y="8026400"/>
                    </a:cubicBezTo>
                    <a:cubicBezTo>
                      <a:pt x="3784600" y="8026400"/>
                      <a:pt x="3886200" y="7924800"/>
                      <a:pt x="3886200" y="7810500"/>
                    </a:cubicBezTo>
                    <a:lnTo>
                      <a:pt x="3886200" y="7747000"/>
                    </a:lnTo>
                    <a:cubicBezTo>
                      <a:pt x="3886200" y="7620000"/>
                      <a:pt x="3784600" y="7531100"/>
                      <a:pt x="3670300" y="7531100"/>
                    </a:cubicBezTo>
                    <a:moveTo>
                      <a:pt x="3454400" y="8496300"/>
                    </a:moveTo>
                    <a:cubicBezTo>
                      <a:pt x="3454400" y="8496300"/>
                      <a:pt x="3441700" y="8483600"/>
                      <a:pt x="3441700" y="8496300"/>
                    </a:cubicBezTo>
                    <a:lnTo>
                      <a:pt x="3289300" y="8851900"/>
                    </a:lnTo>
                    <a:cubicBezTo>
                      <a:pt x="3263900" y="8902700"/>
                      <a:pt x="3213100" y="8940800"/>
                      <a:pt x="3149600" y="8940800"/>
                    </a:cubicBezTo>
                    <a:lnTo>
                      <a:pt x="3086100" y="8940800"/>
                    </a:lnTo>
                    <a:cubicBezTo>
                      <a:pt x="3073400" y="8940800"/>
                      <a:pt x="3060700" y="8940800"/>
                      <a:pt x="3060700" y="8928100"/>
                    </a:cubicBezTo>
                    <a:cubicBezTo>
                      <a:pt x="3048000" y="8915400"/>
                      <a:pt x="3048000" y="8902700"/>
                      <a:pt x="3060700" y="8890000"/>
                    </a:cubicBezTo>
                    <a:lnTo>
                      <a:pt x="3251200" y="8445500"/>
                    </a:lnTo>
                    <a:lnTo>
                      <a:pt x="3314700" y="8267700"/>
                    </a:lnTo>
                    <a:cubicBezTo>
                      <a:pt x="3365500" y="8166100"/>
                      <a:pt x="3467100" y="8089900"/>
                      <a:pt x="3581400" y="8089900"/>
                    </a:cubicBezTo>
                    <a:lnTo>
                      <a:pt x="3759200" y="8089900"/>
                    </a:lnTo>
                    <a:cubicBezTo>
                      <a:pt x="3873500" y="8089900"/>
                      <a:pt x="3975100" y="8166100"/>
                      <a:pt x="4025900" y="8267700"/>
                    </a:cubicBezTo>
                    <a:lnTo>
                      <a:pt x="4089400" y="8445500"/>
                    </a:lnTo>
                    <a:lnTo>
                      <a:pt x="4279900" y="8890000"/>
                    </a:lnTo>
                    <a:cubicBezTo>
                      <a:pt x="4292600" y="8902700"/>
                      <a:pt x="4292600" y="8915400"/>
                      <a:pt x="4279900" y="8928100"/>
                    </a:cubicBezTo>
                    <a:cubicBezTo>
                      <a:pt x="4279900" y="8940800"/>
                      <a:pt x="4267200" y="8940800"/>
                      <a:pt x="4254500" y="8940800"/>
                    </a:cubicBezTo>
                    <a:lnTo>
                      <a:pt x="4191000" y="8940800"/>
                    </a:lnTo>
                    <a:cubicBezTo>
                      <a:pt x="4127500" y="8940800"/>
                      <a:pt x="4076700" y="8902700"/>
                      <a:pt x="4051300" y="8851900"/>
                    </a:cubicBezTo>
                    <a:lnTo>
                      <a:pt x="3898900" y="8496300"/>
                    </a:lnTo>
                    <a:cubicBezTo>
                      <a:pt x="3898900" y="8483600"/>
                      <a:pt x="3886200" y="8496300"/>
                      <a:pt x="3886200" y="8496300"/>
                    </a:cubicBezTo>
                    <a:lnTo>
                      <a:pt x="3949700" y="8940800"/>
                    </a:lnTo>
                    <a:lnTo>
                      <a:pt x="4025900" y="9753600"/>
                    </a:lnTo>
                    <a:cubicBezTo>
                      <a:pt x="4025900" y="9766300"/>
                      <a:pt x="4013200" y="9766300"/>
                      <a:pt x="4013200" y="9779000"/>
                    </a:cubicBezTo>
                    <a:cubicBezTo>
                      <a:pt x="4000500" y="9779000"/>
                      <a:pt x="4000500" y="9791700"/>
                      <a:pt x="3987800" y="9791700"/>
                    </a:cubicBezTo>
                    <a:lnTo>
                      <a:pt x="3937000" y="9791700"/>
                    </a:lnTo>
                    <a:cubicBezTo>
                      <a:pt x="3860800" y="9791700"/>
                      <a:pt x="3797300" y="9740900"/>
                      <a:pt x="3797300" y="9664700"/>
                    </a:cubicBezTo>
                    <a:lnTo>
                      <a:pt x="3683000" y="8978900"/>
                    </a:lnTo>
                    <a:cubicBezTo>
                      <a:pt x="3670300" y="8978900"/>
                      <a:pt x="3670300" y="8978900"/>
                      <a:pt x="3657600" y="8978900"/>
                    </a:cubicBezTo>
                    <a:lnTo>
                      <a:pt x="3543300" y="9664700"/>
                    </a:lnTo>
                    <a:cubicBezTo>
                      <a:pt x="3543300" y="9740900"/>
                      <a:pt x="3479800" y="9791700"/>
                      <a:pt x="3403600" y="9791700"/>
                    </a:cubicBezTo>
                    <a:lnTo>
                      <a:pt x="3352800" y="9791700"/>
                    </a:lnTo>
                    <a:cubicBezTo>
                      <a:pt x="3340100" y="9791700"/>
                      <a:pt x="3340100" y="9779000"/>
                      <a:pt x="3327400" y="9779000"/>
                    </a:cubicBezTo>
                    <a:cubicBezTo>
                      <a:pt x="3327400" y="9766300"/>
                      <a:pt x="3314700" y="9766300"/>
                      <a:pt x="3314700" y="9753600"/>
                    </a:cubicBezTo>
                    <a:lnTo>
                      <a:pt x="3390900" y="8940800"/>
                    </a:lnTo>
                    <a:lnTo>
                      <a:pt x="3454400" y="8496300"/>
                    </a:lnTo>
                    <a:moveTo>
                      <a:pt x="5194300" y="7531100"/>
                    </a:moveTo>
                    <a:cubicBezTo>
                      <a:pt x="5080000" y="7531100"/>
                      <a:pt x="4978400" y="7620000"/>
                      <a:pt x="4978400" y="7747000"/>
                    </a:cubicBezTo>
                    <a:lnTo>
                      <a:pt x="4978400" y="7810500"/>
                    </a:lnTo>
                    <a:cubicBezTo>
                      <a:pt x="4978400" y="7924800"/>
                      <a:pt x="5080000" y="8026400"/>
                      <a:pt x="5194300" y="8026400"/>
                    </a:cubicBezTo>
                    <a:cubicBezTo>
                      <a:pt x="5308600" y="8026400"/>
                      <a:pt x="5410200" y="7924800"/>
                      <a:pt x="5410200" y="7810500"/>
                    </a:cubicBezTo>
                    <a:lnTo>
                      <a:pt x="5410200" y="7747000"/>
                    </a:lnTo>
                    <a:cubicBezTo>
                      <a:pt x="5410200" y="7620000"/>
                      <a:pt x="5308600" y="7531100"/>
                      <a:pt x="5194300" y="7531100"/>
                    </a:cubicBezTo>
                    <a:moveTo>
                      <a:pt x="4978400" y="8496300"/>
                    </a:moveTo>
                    <a:cubicBezTo>
                      <a:pt x="4978400" y="8496300"/>
                      <a:pt x="4965700" y="8483600"/>
                      <a:pt x="4965700" y="8496300"/>
                    </a:cubicBezTo>
                    <a:lnTo>
                      <a:pt x="4813300" y="8851900"/>
                    </a:lnTo>
                    <a:cubicBezTo>
                      <a:pt x="4787900" y="8902700"/>
                      <a:pt x="4737100" y="8940800"/>
                      <a:pt x="4673600" y="8940800"/>
                    </a:cubicBezTo>
                    <a:lnTo>
                      <a:pt x="4610100" y="8940800"/>
                    </a:lnTo>
                    <a:cubicBezTo>
                      <a:pt x="4597400" y="8940800"/>
                      <a:pt x="4584700" y="8940800"/>
                      <a:pt x="4584700" y="8928100"/>
                    </a:cubicBezTo>
                    <a:cubicBezTo>
                      <a:pt x="4572000" y="8915400"/>
                      <a:pt x="4572000" y="8902700"/>
                      <a:pt x="4584700" y="8890000"/>
                    </a:cubicBezTo>
                    <a:lnTo>
                      <a:pt x="4775200" y="8445500"/>
                    </a:lnTo>
                    <a:lnTo>
                      <a:pt x="4838700" y="8267700"/>
                    </a:lnTo>
                    <a:cubicBezTo>
                      <a:pt x="4889500" y="8166100"/>
                      <a:pt x="4991100" y="8089900"/>
                      <a:pt x="5105400" y="8089900"/>
                    </a:cubicBezTo>
                    <a:lnTo>
                      <a:pt x="5283200" y="8089900"/>
                    </a:lnTo>
                    <a:cubicBezTo>
                      <a:pt x="5397500" y="8089900"/>
                      <a:pt x="5499100" y="8166100"/>
                      <a:pt x="5549900" y="8267700"/>
                    </a:cubicBezTo>
                    <a:lnTo>
                      <a:pt x="5613400" y="8445500"/>
                    </a:lnTo>
                    <a:lnTo>
                      <a:pt x="5803900" y="8890000"/>
                    </a:lnTo>
                    <a:cubicBezTo>
                      <a:pt x="5816600" y="8902700"/>
                      <a:pt x="5816600" y="8915400"/>
                      <a:pt x="5803900" y="8928100"/>
                    </a:cubicBezTo>
                    <a:cubicBezTo>
                      <a:pt x="5803900" y="8940800"/>
                      <a:pt x="5791200" y="8940800"/>
                      <a:pt x="5778500" y="8940800"/>
                    </a:cubicBezTo>
                    <a:lnTo>
                      <a:pt x="5715000" y="8940800"/>
                    </a:lnTo>
                    <a:cubicBezTo>
                      <a:pt x="5651500" y="8940800"/>
                      <a:pt x="5600700" y="8902700"/>
                      <a:pt x="5575300" y="8851900"/>
                    </a:cubicBezTo>
                    <a:lnTo>
                      <a:pt x="5422900" y="8496300"/>
                    </a:lnTo>
                    <a:cubicBezTo>
                      <a:pt x="5422900" y="8483600"/>
                      <a:pt x="5410200" y="8496300"/>
                      <a:pt x="5410200" y="8496300"/>
                    </a:cubicBezTo>
                    <a:lnTo>
                      <a:pt x="5473700" y="8940800"/>
                    </a:lnTo>
                    <a:lnTo>
                      <a:pt x="5549900" y="9753600"/>
                    </a:lnTo>
                    <a:cubicBezTo>
                      <a:pt x="5549900" y="9766300"/>
                      <a:pt x="5537200" y="9766300"/>
                      <a:pt x="5537200" y="9779000"/>
                    </a:cubicBezTo>
                    <a:cubicBezTo>
                      <a:pt x="5524500" y="9779000"/>
                      <a:pt x="5524500" y="9791700"/>
                      <a:pt x="5511800" y="9791700"/>
                    </a:cubicBezTo>
                    <a:lnTo>
                      <a:pt x="5461000" y="9791700"/>
                    </a:lnTo>
                    <a:cubicBezTo>
                      <a:pt x="5384800" y="9791700"/>
                      <a:pt x="5321300" y="9740900"/>
                      <a:pt x="5321300" y="9664700"/>
                    </a:cubicBezTo>
                    <a:lnTo>
                      <a:pt x="5207000" y="8978900"/>
                    </a:lnTo>
                    <a:cubicBezTo>
                      <a:pt x="5194300" y="8978900"/>
                      <a:pt x="5194300" y="8978900"/>
                      <a:pt x="5181600" y="8978900"/>
                    </a:cubicBezTo>
                    <a:lnTo>
                      <a:pt x="5067300" y="9664700"/>
                    </a:lnTo>
                    <a:cubicBezTo>
                      <a:pt x="5067300" y="9740900"/>
                      <a:pt x="5003800" y="9791700"/>
                      <a:pt x="4927600" y="9791700"/>
                    </a:cubicBezTo>
                    <a:lnTo>
                      <a:pt x="4876800" y="9791700"/>
                    </a:lnTo>
                    <a:cubicBezTo>
                      <a:pt x="4864100" y="9791700"/>
                      <a:pt x="4864100" y="9779000"/>
                      <a:pt x="4851400" y="9779000"/>
                    </a:cubicBezTo>
                    <a:cubicBezTo>
                      <a:pt x="4851400" y="9766300"/>
                      <a:pt x="4838700" y="9766300"/>
                      <a:pt x="4838700" y="9753600"/>
                    </a:cubicBezTo>
                    <a:lnTo>
                      <a:pt x="4914900" y="8940800"/>
                    </a:lnTo>
                    <a:lnTo>
                      <a:pt x="4978400" y="8496300"/>
                    </a:lnTo>
                    <a:moveTo>
                      <a:pt x="6718300" y="7531100"/>
                    </a:moveTo>
                    <a:cubicBezTo>
                      <a:pt x="6604000" y="7531100"/>
                      <a:pt x="6502400" y="7620000"/>
                      <a:pt x="6502400" y="7747000"/>
                    </a:cubicBezTo>
                    <a:lnTo>
                      <a:pt x="6502400" y="7810500"/>
                    </a:lnTo>
                    <a:cubicBezTo>
                      <a:pt x="6502400" y="7924800"/>
                      <a:pt x="6604000" y="8026400"/>
                      <a:pt x="6718300" y="8026400"/>
                    </a:cubicBezTo>
                    <a:cubicBezTo>
                      <a:pt x="6832600" y="8026400"/>
                      <a:pt x="6934200" y="7924800"/>
                      <a:pt x="6934200" y="7810500"/>
                    </a:cubicBezTo>
                    <a:lnTo>
                      <a:pt x="6934200" y="7747000"/>
                    </a:lnTo>
                    <a:cubicBezTo>
                      <a:pt x="6934200" y="7620000"/>
                      <a:pt x="6832600" y="7531100"/>
                      <a:pt x="6718300" y="7531100"/>
                    </a:cubicBezTo>
                    <a:moveTo>
                      <a:pt x="6502400" y="8496300"/>
                    </a:moveTo>
                    <a:cubicBezTo>
                      <a:pt x="6502400" y="8496300"/>
                      <a:pt x="6489700" y="8483600"/>
                      <a:pt x="6489700" y="8496300"/>
                    </a:cubicBezTo>
                    <a:lnTo>
                      <a:pt x="6337300" y="8851900"/>
                    </a:lnTo>
                    <a:cubicBezTo>
                      <a:pt x="6311900" y="8902700"/>
                      <a:pt x="6261100" y="8940800"/>
                      <a:pt x="6197600" y="8940800"/>
                    </a:cubicBezTo>
                    <a:lnTo>
                      <a:pt x="6134100" y="8940800"/>
                    </a:lnTo>
                    <a:cubicBezTo>
                      <a:pt x="6121400" y="8940800"/>
                      <a:pt x="6108700" y="8940800"/>
                      <a:pt x="6108700" y="8928100"/>
                    </a:cubicBezTo>
                    <a:cubicBezTo>
                      <a:pt x="6096000" y="8915400"/>
                      <a:pt x="6096000" y="8902700"/>
                      <a:pt x="6108700" y="8890000"/>
                    </a:cubicBezTo>
                    <a:lnTo>
                      <a:pt x="6299200" y="8445500"/>
                    </a:lnTo>
                    <a:lnTo>
                      <a:pt x="6362700" y="8267700"/>
                    </a:lnTo>
                    <a:cubicBezTo>
                      <a:pt x="6413500" y="8166100"/>
                      <a:pt x="6515100" y="8089900"/>
                      <a:pt x="6629400" y="8089900"/>
                    </a:cubicBezTo>
                    <a:lnTo>
                      <a:pt x="6807200" y="8089900"/>
                    </a:lnTo>
                    <a:cubicBezTo>
                      <a:pt x="6921500" y="8089900"/>
                      <a:pt x="7023100" y="8166100"/>
                      <a:pt x="7073900" y="8267700"/>
                    </a:cubicBezTo>
                    <a:lnTo>
                      <a:pt x="7137400" y="8445500"/>
                    </a:lnTo>
                    <a:lnTo>
                      <a:pt x="7327900" y="8890000"/>
                    </a:lnTo>
                    <a:cubicBezTo>
                      <a:pt x="7340600" y="8902700"/>
                      <a:pt x="7340600" y="8915400"/>
                      <a:pt x="7327900" y="8928100"/>
                    </a:cubicBezTo>
                    <a:cubicBezTo>
                      <a:pt x="7327900" y="8940800"/>
                      <a:pt x="7315200" y="8940800"/>
                      <a:pt x="7302500" y="8940800"/>
                    </a:cubicBezTo>
                    <a:lnTo>
                      <a:pt x="7239000" y="8940800"/>
                    </a:lnTo>
                    <a:cubicBezTo>
                      <a:pt x="7175500" y="8940800"/>
                      <a:pt x="7124700" y="8902700"/>
                      <a:pt x="7099300" y="8851900"/>
                    </a:cubicBezTo>
                    <a:lnTo>
                      <a:pt x="6946900" y="8496300"/>
                    </a:lnTo>
                    <a:cubicBezTo>
                      <a:pt x="6946900" y="8483600"/>
                      <a:pt x="6934200" y="8496300"/>
                      <a:pt x="6934200" y="8496300"/>
                    </a:cubicBezTo>
                    <a:lnTo>
                      <a:pt x="6997700" y="8940800"/>
                    </a:lnTo>
                    <a:lnTo>
                      <a:pt x="7073900" y="9753600"/>
                    </a:lnTo>
                    <a:cubicBezTo>
                      <a:pt x="7073900" y="9766300"/>
                      <a:pt x="7061200" y="9766300"/>
                      <a:pt x="7061200" y="9779000"/>
                    </a:cubicBezTo>
                    <a:cubicBezTo>
                      <a:pt x="7048500" y="9779000"/>
                      <a:pt x="7048500" y="9791700"/>
                      <a:pt x="7035800" y="9791700"/>
                    </a:cubicBezTo>
                    <a:lnTo>
                      <a:pt x="6985000" y="9791700"/>
                    </a:lnTo>
                    <a:cubicBezTo>
                      <a:pt x="6908800" y="9791700"/>
                      <a:pt x="6845300" y="9740900"/>
                      <a:pt x="6845300" y="9664700"/>
                    </a:cubicBezTo>
                    <a:lnTo>
                      <a:pt x="6731000" y="8978900"/>
                    </a:lnTo>
                    <a:cubicBezTo>
                      <a:pt x="6718300" y="8978900"/>
                      <a:pt x="6718300" y="8978900"/>
                      <a:pt x="6705600" y="8978900"/>
                    </a:cubicBezTo>
                    <a:lnTo>
                      <a:pt x="6591300" y="9664700"/>
                    </a:lnTo>
                    <a:cubicBezTo>
                      <a:pt x="6591300" y="9740900"/>
                      <a:pt x="6527800" y="9791700"/>
                      <a:pt x="6451600" y="9791700"/>
                    </a:cubicBezTo>
                    <a:lnTo>
                      <a:pt x="6400800" y="9791700"/>
                    </a:lnTo>
                    <a:cubicBezTo>
                      <a:pt x="6388100" y="9791700"/>
                      <a:pt x="6388100" y="9779000"/>
                      <a:pt x="6375400" y="9779000"/>
                    </a:cubicBezTo>
                    <a:cubicBezTo>
                      <a:pt x="6375400" y="9766300"/>
                      <a:pt x="6362700" y="9766300"/>
                      <a:pt x="6362700" y="9753600"/>
                    </a:cubicBezTo>
                    <a:lnTo>
                      <a:pt x="6438900" y="8940800"/>
                    </a:lnTo>
                    <a:lnTo>
                      <a:pt x="6502400" y="8496300"/>
                    </a:lnTo>
                    <a:moveTo>
                      <a:pt x="8242300" y="7531100"/>
                    </a:moveTo>
                    <a:cubicBezTo>
                      <a:pt x="8128000" y="7531100"/>
                      <a:pt x="8026400" y="7620000"/>
                      <a:pt x="8026400" y="7747000"/>
                    </a:cubicBezTo>
                    <a:lnTo>
                      <a:pt x="8026400" y="7810500"/>
                    </a:lnTo>
                    <a:cubicBezTo>
                      <a:pt x="8026400" y="7924800"/>
                      <a:pt x="8128000" y="8026400"/>
                      <a:pt x="8242300" y="8026400"/>
                    </a:cubicBezTo>
                    <a:cubicBezTo>
                      <a:pt x="8356600" y="8026400"/>
                      <a:pt x="8458200" y="7924800"/>
                      <a:pt x="8458200" y="7810500"/>
                    </a:cubicBezTo>
                    <a:lnTo>
                      <a:pt x="8458200" y="7747000"/>
                    </a:lnTo>
                    <a:cubicBezTo>
                      <a:pt x="8458200" y="7620000"/>
                      <a:pt x="8356600" y="7531100"/>
                      <a:pt x="8242300" y="7531100"/>
                    </a:cubicBezTo>
                    <a:moveTo>
                      <a:pt x="8026400" y="8496300"/>
                    </a:moveTo>
                    <a:cubicBezTo>
                      <a:pt x="8026400" y="8496300"/>
                      <a:pt x="8013700" y="8483600"/>
                      <a:pt x="8013700" y="8496300"/>
                    </a:cubicBezTo>
                    <a:lnTo>
                      <a:pt x="7861300" y="8851900"/>
                    </a:lnTo>
                    <a:cubicBezTo>
                      <a:pt x="7835900" y="8902700"/>
                      <a:pt x="7785100" y="8940800"/>
                      <a:pt x="7721600" y="8940800"/>
                    </a:cubicBezTo>
                    <a:lnTo>
                      <a:pt x="7658100" y="8940800"/>
                    </a:lnTo>
                    <a:cubicBezTo>
                      <a:pt x="7645400" y="8940800"/>
                      <a:pt x="7632700" y="8940800"/>
                      <a:pt x="7632700" y="8928100"/>
                    </a:cubicBezTo>
                    <a:cubicBezTo>
                      <a:pt x="7620000" y="8915400"/>
                      <a:pt x="7620000" y="8902700"/>
                      <a:pt x="7632700" y="8890000"/>
                    </a:cubicBezTo>
                    <a:lnTo>
                      <a:pt x="7823200" y="8445500"/>
                    </a:lnTo>
                    <a:lnTo>
                      <a:pt x="7886700" y="8267700"/>
                    </a:lnTo>
                    <a:cubicBezTo>
                      <a:pt x="7937500" y="8166100"/>
                      <a:pt x="8039100" y="8089900"/>
                      <a:pt x="8153400" y="8089900"/>
                    </a:cubicBezTo>
                    <a:lnTo>
                      <a:pt x="8331200" y="8089900"/>
                    </a:lnTo>
                    <a:cubicBezTo>
                      <a:pt x="8445500" y="8089900"/>
                      <a:pt x="8547100" y="8166100"/>
                      <a:pt x="8597900" y="8267700"/>
                    </a:cubicBezTo>
                    <a:lnTo>
                      <a:pt x="8661400" y="8445500"/>
                    </a:lnTo>
                    <a:lnTo>
                      <a:pt x="8851900" y="8890000"/>
                    </a:lnTo>
                    <a:cubicBezTo>
                      <a:pt x="8864600" y="8902700"/>
                      <a:pt x="8864600" y="8915400"/>
                      <a:pt x="8851900" y="8928100"/>
                    </a:cubicBezTo>
                    <a:cubicBezTo>
                      <a:pt x="8851900" y="8940800"/>
                      <a:pt x="8839200" y="8940800"/>
                      <a:pt x="8826500" y="8940800"/>
                    </a:cubicBezTo>
                    <a:lnTo>
                      <a:pt x="8763000" y="8940800"/>
                    </a:lnTo>
                    <a:cubicBezTo>
                      <a:pt x="8699500" y="8940800"/>
                      <a:pt x="8648700" y="8902700"/>
                      <a:pt x="8623300" y="8851900"/>
                    </a:cubicBezTo>
                    <a:lnTo>
                      <a:pt x="8470900" y="8496300"/>
                    </a:lnTo>
                    <a:cubicBezTo>
                      <a:pt x="8470900" y="8483600"/>
                      <a:pt x="8458200" y="8496300"/>
                      <a:pt x="8458200" y="8496300"/>
                    </a:cubicBezTo>
                    <a:lnTo>
                      <a:pt x="8521700" y="8940800"/>
                    </a:lnTo>
                    <a:lnTo>
                      <a:pt x="8597900" y="9753600"/>
                    </a:lnTo>
                    <a:cubicBezTo>
                      <a:pt x="8597900" y="9766300"/>
                      <a:pt x="8585200" y="9766300"/>
                      <a:pt x="8585200" y="9779000"/>
                    </a:cubicBezTo>
                    <a:cubicBezTo>
                      <a:pt x="8572500" y="9779000"/>
                      <a:pt x="8572500" y="9791700"/>
                      <a:pt x="8559800" y="9791700"/>
                    </a:cubicBezTo>
                    <a:lnTo>
                      <a:pt x="8509000" y="9791700"/>
                    </a:lnTo>
                    <a:cubicBezTo>
                      <a:pt x="8432800" y="9791700"/>
                      <a:pt x="8369300" y="9740900"/>
                      <a:pt x="8369300" y="9664700"/>
                    </a:cubicBezTo>
                    <a:lnTo>
                      <a:pt x="8255000" y="8978900"/>
                    </a:lnTo>
                    <a:cubicBezTo>
                      <a:pt x="8242300" y="8978900"/>
                      <a:pt x="8242300" y="8978900"/>
                      <a:pt x="8229600" y="8978900"/>
                    </a:cubicBezTo>
                    <a:lnTo>
                      <a:pt x="8115300" y="9664700"/>
                    </a:lnTo>
                    <a:cubicBezTo>
                      <a:pt x="8115300" y="9740900"/>
                      <a:pt x="8051800" y="9791700"/>
                      <a:pt x="7975600" y="9791700"/>
                    </a:cubicBezTo>
                    <a:lnTo>
                      <a:pt x="7924800" y="9791700"/>
                    </a:lnTo>
                    <a:cubicBezTo>
                      <a:pt x="7912100" y="9791700"/>
                      <a:pt x="7912100" y="9779000"/>
                      <a:pt x="7899400" y="9779000"/>
                    </a:cubicBezTo>
                    <a:cubicBezTo>
                      <a:pt x="7899400" y="9766300"/>
                      <a:pt x="7886700" y="9766300"/>
                      <a:pt x="7886700" y="9753600"/>
                    </a:cubicBezTo>
                    <a:lnTo>
                      <a:pt x="7962900" y="8940800"/>
                    </a:lnTo>
                    <a:lnTo>
                      <a:pt x="8026400" y="8496300"/>
                    </a:lnTo>
                    <a:moveTo>
                      <a:pt x="9766300" y="7531100"/>
                    </a:moveTo>
                    <a:cubicBezTo>
                      <a:pt x="9652000" y="7531100"/>
                      <a:pt x="9550400" y="7620000"/>
                      <a:pt x="9550400" y="7747000"/>
                    </a:cubicBezTo>
                    <a:lnTo>
                      <a:pt x="9550400" y="7810500"/>
                    </a:lnTo>
                    <a:cubicBezTo>
                      <a:pt x="9550400" y="7924800"/>
                      <a:pt x="9652000" y="8026400"/>
                      <a:pt x="9766300" y="8026400"/>
                    </a:cubicBezTo>
                    <a:cubicBezTo>
                      <a:pt x="9880600" y="8026400"/>
                      <a:pt x="9982200" y="7924800"/>
                      <a:pt x="9982200" y="7810500"/>
                    </a:cubicBezTo>
                    <a:lnTo>
                      <a:pt x="9982200" y="7747000"/>
                    </a:lnTo>
                    <a:cubicBezTo>
                      <a:pt x="9982200" y="7620000"/>
                      <a:pt x="9880600" y="7531100"/>
                      <a:pt x="9766300" y="7531100"/>
                    </a:cubicBezTo>
                    <a:moveTo>
                      <a:pt x="9550400" y="8496300"/>
                    </a:moveTo>
                    <a:cubicBezTo>
                      <a:pt x="9550400" y="8496300"/>
                      <a:pt x="9537700" y="8483600"/>
                      <a:pt x="9537700" y="8496300"/>
                    </a:cubicBezTo>
                    <a:lnTo>
                      <a:pt x="9385300" y="8851900"/>
                    </a:lnTo>
                    <a:cubicBezTo>
                      <a:pt x="9359900" y="8902700"/>
                      <a:pt x="9309100" y="8940800"/>
                      <a:pt x="9245600" y="8940800"/>
                    </a:cubicBezTo>
                    <a:lnTo>
                      <a:pt x="9182100" y="8940800"/>
                    </a:lnTo>
                    <a:cubicBezTo>
                      <a:pt x="9169400" y="8940800"/>
                      <a:pt x="9156700" y="8940800"/>
                      <a:pt x="9156700" y="8928100"/>
                    </a:cubicBezTo>
                    <a:cubicBezTo>
                      <a:pt x="9144000" y="8915400"/>
                      <a:pt x="9144000" y="8902700"/>
                      <a:pt x="9156700" y="8890000"/>
                    </a:cubicBezTo>
                    <a:lnTo>
                      <a:pt x="9347200" y="8445500"/>
                    </a:lnTo>
                    <a:lnTo>
                      <a:pt x="9410700" y="8267700"/>
                    </a:lnTo>
                    <a:cubicBezTo>
                      <a:pt x="9461500" y="8166100"/>
                      <a:pt x="9563100" y="8089900"/>
                      <a:pt x="9677400" y="8089900"/>
                    </a:cubicBezTo>
                    <a:lnTo>
                      <a:pt x="9855200" y="8089900"/>
                    </a:lnTo>
                    <a:cubicBezTo>
                      <a:pt x="9969500" y="8089900"/>
                      <a:pt x="10071100" y="8166100"/>
                      <a:pt x="10121900" y="8267700"/>
                    </a:cubicBezTo>
                    <a:lnTo>
                      <a:pt x="10185400" y="8445500"/>
                    </a:lnTo>
                    <a:lnTo>
                      <a:pt x="10375900" y="8890000"/>
                    </a:lnTo>
                    <a:cubicBezTo>
                      <a:pt x="10388600" y="8902700"/>
                      <a:pt x="10388600" y="8915400"/>
                      <a:pt x="10375900" y="8928100"/>
                    </a:cubicBezTo>
                    <a:cubicBezTo>
                      <a:pt x="10375900" y="8940800"/>
                      <a:pt x="10363200" y="8940800"/>
                      <a:pt x="10350500" y="8940800"/>
                    </a:cubicBezTo>
                    <a:lnTo>
                      <a:pt x="10287000" y="8940800"/>
                    </a:lnTo>
                    <a:cubicBezTo>
                      <a:pt x="10223500" y="8940800"/>
                      <a:pt x="10172700" y="8902700"/>
                      <a:pt x="10147300" y="8851900"/>
                    </a:cubicBezTo>
                    <a:lnTo>
                      <a:pt x="9994900" y="8496300"/>
                    </a:lnTo>
                    <a:cubicBezTo>
                      <a:pt x="9994900" y="8483600"/>
                      <a:pt x="9982200" y="8496300"/>
                      <a:pt x="9982200" y="8496300"/>
                    </a:cubicBezTo>
                    <a:lnTo>
                      <a:pt x="10045700" y="8940800"/>
                    </a:lnTo>
                    <a:lnTo>
                      <a:pt x="10121900" y="9753600"/>
                    </a:lnTo>
                    <a:cubicBezTo>
                      <a:pt x="10121900" y="9766300"/>
                      <a:pt x="10109200" y="9766300"/>
                      <a:pt x="10109200" y="9779000"/>
                    </a:cubicBezTo>
                    <a:cubicBezTo>
                      <a:pt x="10096500" y="9779000"/>
                      <a:pt x="10096500" y="9791700"/>
                      <a:pt x="10083800" y="9791700"/>
                    </a:cubicBezTo>
                    <a:lnTo>
                      <a:pt x="10033000" y="9791700"/>
                    </a:lnTo>
                    <a:cubicBezTo>
                      <a:pt x="9956800" y="9791700"/>
                      <a:pt x="9893300" y="9740900"/>
                      <a:pt x="9893300" y="9664700"/>
                    </a:cubicBezTo>
                    <a:lnTo>
                      <a:pt x="9779000" y="8978900"/>
                    </a:lnTo>
                    <a:cubicBezTo>
                      <a:pt x="9766300" y="8978900"/>
                      <a:pt x="9766300" y="8978900"/>
                      <a:pt x="9753600" y="8978900"/>
                    </a:cubicBezTo>
                    <a:lnTo>
                      <a:pt x="9639300" y="9664700"/>
                    </a:lnTo>
                    <a:cubicBezTo>
                      <a:pt x="9639300" y="9740900"/>
                      <a:pt x="9575800" y="9791700"/>
                      <a:pt x="9499600" y="9791700"/>
                    </a:cubicBezTo>
                    <a:lnTo>
                      <a:pt x="9448800" y="9791700"/>
                    </a:lnTo>
                    <a:cubicBezTo>
                      <a:pt x="9436100" y="9791700"/>
                      <a:pt x="9436100" y="9779000"/>
                      <a:pt x="9423400" y="9779000"/>
                    </a:cubicBezTo>
                    <a:cubicBezTo>
                      <a:pt x="9423400" y="9766300"/>
                      <a:pt x="9410700" y="9766300"/>
                      <a:pt x="9410700" y="9753600"/>
                    </a:cubicBezTo>
                    <a:lnTo>
                      <a:pt x="9486900" y="8940800"/>
                    </a:lnTo>
                    <a:lnTo>
                      <a:pt x="9550400" y="8496300"/>
                    </a:lnTo>
                    <a:moveTo>
                      <a:pt x="11290300" y="7531100"/>
                    </a:moveTo>
                    <a:cubicBezTo>
                      <a:pt x="11176000" y="7531100"/>
                      <a:pt x="11074400" y="7620000"/>
                      <a:pt x="11074400" y="7747000"/>
                    </a:cubicBezTo>
                    <a:lnTo>
                      <a:pt x="11074400" y="7810500"/>
                    </a:lnTo>
                    <a:cubicBezTo>
                      <a:pt x="11074400" y="7924800"/>
                      <a:pt x="11176000" y="8026400"/>
                      <a:pt x="11290300" y="8026400"/>
                    </a:cubicBezTo>
                    <a:cubicBezTo>
                      <a:pt x="11404600" y="8026400"/>
                      <a:pt x="11506200" y="7924800"/>
                      <a:pt x="11506200" y="7810500"/>
                    </a:cubicBezTo>
                    <a:lnTo>
                      <a:pt x="11506200" y="7747000"/>
                    </a:lnTo>
                    <a:cubicBezTo>
                      <a:pt x="11506200" y="7620000"/>
                      <a:pt x="11404600" y="7531100"/>
                      <a:pt x="11290300" y="7531100"/>
                    </a:cubicBezTo>
                    <a:moveTo>
                      <a:pt x="11074400" y="8496300"/>
                    </a:moveTo>
                    <a:cubicBezTo>
                      <a:pt x="11074400" y="8496300"/>
                      <a:pt x="11061700" y="8483600"/>
                      <a:pt x="11061700" y="8496300"/>
                    </a:cubicBezTo>
                    <a:lnTo>
                      <a:pt x="10909300" y="8851900"/>
                    </a:lnTo>
                    <a:cubicBezTo>
                      <a:pt x="10883900" y="8902700"/>
                      <a:pt x="10833100" y="8940800"/>
                      <a:pt x="10769600" y="8940800"/>
                    </a:cubicBezTo>
                    <a:lnTo>
                      <a:pt x="10706100" y="8940800"/>
                    </a:lnTo>
                    <a:cubicBezTo>
                      <a:pt x="10693400" y="8940800"/>
                      <a:pt x="10680700" y="8940800"/>
                      <a:pt x="10680700" y="8928100"/>
                    </a:cubicBezTo>
                    <a:cubicBezTo>
                      <a:pt x="10668000" y="8915400"/>
                      <a:pt x="10668000" y="8902700"/>
                      <a:pt x="10680700" y="8890000"/>
                    </a:cubicBezTo>
                    <a:lnTo>
                      <a:pt x="10871200" y="8445500"/>
                    </a:lnTo>
                    <a:lnTo>
                      <a:pt x="10934700" y="8267700"/>
                    </a:lnTo>
                    <a:cubicBezTo>
                      <a:pt x="10985500" y="8166100"/>
                      <a:pt x="11087100" y="8089900"/>
                      <a:pt x="11201400" y="8089900"/>
                    </a:cubicBezTo>
                    <a:lnTo>
                      <a:pt x="11379200" y="8089900"/>
                    </a:lnTo>
                    <a:cubicBezTo>
                      <a:pt x="11493500" y="8089900"/>
                      <a:pt x="11595100" y="8166100"/>
                      <a:pt x="11645900" y="8267700"/>
                    </a:cubicBezTo>
                    <a:lnTo>
                      <a:pt x="11709400" y="8445500"/>
                    </a:lnTo>
                    <a:lnTo>
                      <a:pt x="11899900" y="8890000"/>
                    </a:lnTo>
                    <a:cubicBezTo>
                      <a:pt x="11912600" y="8902700"/>
                      <a:pt x="11912600" y="8915400"/>
                      <a:pt x="11899900" y="8928100"/>
                    </a:cubicBezTo>
                    <a:cubicBezTo>
                      <a:pt x="11899900" y="8940800"/>
                      <a:pt x="11887200" y="8940800"/>
                      <a:pt x="11874500" y="8940800"/>
                    </a:cubicBezTo>
                    <a:lnTo>
                      <a:pt x="11811000" y="8940800"/>
                    </a:lnTo>
                    <a:cubicBezTo>
                      <a:pt x="11747500" y="8940800"/>
                      <a:pt x="11696700" y="8902700"/>
                      <a:pt x="11671300" y="8851900"/>
                    </a:cubicBezTo>
                    <a:lnTo>
                      <a:pt x="11518900" y="8496300"/>
                    </a:lnTo>
                    <a:cubicBezTo>
                      <a:pt x="11518900" y="8483600"/>
                      <a:pt x="11506200" y="8496300"/>
                      <a:pt x="11506200" y="8496300"/>
                    </a:cubicBezTo>
                    <a:lnTo>
                      <a:pt x="11569700" y="8940800"/>
                    </a:lnTo>
                    <a:lnTo>
                      <a:pt x="11645900" y="9753600"/>
                    </a:lnTo>
                    <a:cubicBezTo>
                      <a:pt x="11645900" y="9766300"/>
                      <a:pt x="11633200" y="9766300"/>
                      <a:pt x="11633200" y="9779000"/>
                    </a:cubicBezTo>
                    <a:cubicBezTo>
                      <a:pt x="11620500" y="9779000"/>
                      <a:pt x="11620500" y="9791700"/>
                      <a:pt x="11607800" y="9791700"/>
                    </a:cubicBezTo>
                    <a:lnTo>
                      <a:pt x="11557000" y="9791700"/>
                    </a:lnTo>
                    <a:cubicBezTo>
                      <a:pt x="11480800" y="9791700"/>
                      <a:pt x="11417300" y="9740900"/>
                      <a:pt x="11417300" y="9664700"/>
                    </a:cubicBezTo>
                    <a:lnTo>
                      <a:pt x="11303000" y="8978900"/>
                    </a:lnTo>
                    <a:cubicBezTo>
                      <a:pt x="11290300" y="8978900"/>
                      <a:pt x="11290300" y="8978900"/>
                      <a:pt x="11277600" y="8978900"/>
                    </a:cubicBezTo>
                    <a:lnTo>
                      <a:pt x="11163300" y="9664700"/>
                    </a:lnTo>
                    <a:cubicBezTo>
                      <a:pt x="11163300" y="9740900"/>
                      <a:pt x="11099800" y="9791700"/>
                      <a:pt x="11023600" y="9791700"/>
                    </a:cubicBezTo>
                    <a:lnTo>
                      <a:pt x="10972800" y="9791700"/>
                    </a:lnTo>
                    <a:cubicBezTo>
                      <a:pt x="10960100" y="9791700"/>
                      <a:pt x="10960100" y="9779000"/>
                      <a:pt x="10947400" y="9779000"/>
                    </a:cubicBezTo>
                    <a:cubicBezTo>
                      <a:pt x="10947400" y="9766300"/>
                      <a:pt x="10934700" y="9766300"/>
                      <a:pt x="10934700" y="9753600"/>
                    </a:cubicBezTo>
                    <a:lnTo>
                      <a:pt x="11010900" y="8940800"/>
                    </a:lnTo>
                    <a:lnTo>
                      <a:pt x="11074400" y="8496300"/>
                    </a:lnTo>
                    <a:moveTo>
                      <a:pt x="12814300" y="7531100"/>
                    </a:moveTo>
                    <a:cubicBezTo>
                      <a:pt x="12700000" y="7531100"/>
                      <a:pt x="12598400" y="7620000"/>
                      <a:pt x="12598400" y="7747000"/>
                    </a:cubicBezTo>
                    <a:lnTo>
                      <a:pt x="12598400" y="7810500"/>
                    </a:lnTo>
                    <a:cubicBezTo>
                      <a:pt x="12598400" y="7924800"/>
                      <a:pt x="12700000" y="8026400"/>
                      <a:pt x="12814300" y="8026400"/>
                    </a:cubicBezTo>
                    <a:cubicBezTo>
                      <a:pt x="12928600" y="8026400"/>
                      <a:pt x="13030200" y="7924800"/>
                      <a:pt x="13030200" y="7810500"/>
                    </a:cubicBezTo>
                    <a:lnTo>
                      <a:pt x="13030200" y="7747000"/>
                    </a:lnTo>
                    <a:cubicBezTo>
                      <a:pt x="13030200" y="7620000"/>
                      <a:pt x="12928600" y="7531100"/>
                      <a:pt x="12814300" y="7531100"/>
                    </a:cubicBezTo>
                    <a:moveTo>
                      <a:pt x="12598400" y="8496300"/>
                    </a:moveTo>
                    <a:cubicBezTo>
                      <a:pt x="12598400" y="8496300"/>
                      <a:pt x="12585700" y="8483600"/>
                      <a:pt x="12585700" y="8496300"/>
                    </a:cubicBezTo>
                    <a:lnTo>
                      <a:pt x="12433300" y="8851900"/>
                    </a:lnTo>
                    <a:cubicBezTo>
                      <a:pt x="12407900" y="8902700"/>
                      <a:pt x="12357100" y="8940800"/>
                      <a:pt x="12293600" y="8940800"/>
                    </a:cubicBezTo>
                    <a:lnTo>
                      <a:pt x="12230100" y="8940800"/>
                    </a:lnTo>
                    <a:cubicBezTo>
                      <a:pt x="12217400" y="8940800"/>
                      <a:pt x="12204700" y="8940800"/>
                      <a:pt x="12204700" y="8928100"/>
                    </a:cubicBezTo>
                    <a:cubicBezTo>
                      <a:pt x="12192000" y="8915400"/>
                      <a:pt x="12192000" y="8902700"/>
                      <a:pt x="12204700" y="8890000"/>
                    </a:cubicBezTo>
                    <a:lnTo>
                      <a:pt x="12395200" y="8445500"/>
                    </a:lnTo>
                    <a:lnTo>
                      <a:pt x="12458700" y="8267700"/>
                    </a:lnTo>
                    <a:cubicBezTo>
                      <a:pt x="12509500" y="8166100"/>
                      <a:pt x="12611100" y="8089900"/>
                      <a:pt x="12725400" y="8089900"/>
                    </a:cubicBezTo>
                    <a:lnTo>
                      <a:pt x="12903200" y="8089900"/>
                    </a:lnTo>
                    <a:cubicBezTo>
                      <a:pt x="13017500" y="8089900"/>
                      <a:pt x="13119100" y="8166100"/>
                      <a:pt x="13169900" y="8267700"/>
                    </a:cubicBezTo>
                    <a:lnTo>
                      <a:pt x="13233400" y="8445500"/>
                    </a:lnTo>
                    <a:lnTo>
                      <a:pt x="13423900" y="8890000"/>
                    </a:lnTo>
                    <a:cubicBezTo>
                      <a:pt x="13436600" y="8902700"/>
                      <a:pt x="13436600" y="8915400"/>
                      <a:pt x="13423900" y="8928100"/>
                    </a:cubicBezTo>
                    <a:cubicBezTo>
                      <a:pt x="13423900" y="8940800"/>
                      <a:pt x="13411200" y="8940800"/>
                      <a:pt x="13398500" y="8940800"/>
                    </a:cubicBezTo>
                    <a:lnTo>
                      <a:pt x="13335000" y="8940800"/>
                    </a:lnTo>
                    <a:cubicBezTo>
                      <a:pt x="13271500" y="8940800"/>
                      <a:pt x="13220700" y="8902700"/>
                      <a:pt x="13195300" y="8851900"/>
                    </a:cubicBezTo>
                    <a:lnTo>
                      <a:pt x="13042900" y="8496300"/>
                    </a:lnTo>
                    <a:cubicBezTo>
                      <a:pt x="13042900" y="8483600"/>
                      <a:pt x="13030200" y="8496300"/>
                      <a:pt x="13030200" y="8496300"/>
                    </a:cubicBezTo>
                    <a:lnTo>
                      <a:pt x="13093700" y="8940800"/>
                    </a:lnTo>
                    <a:lnTo>
                      <a:pt x="13169900" y="9753600"/>
                    </a:lnTo>
                    <a:cubicBezTo>
                      <a:pt x="13169900" y="9766300"/>
                      <a:pt x="13157200" y="9766300"/>
                      <a:pt x="13157200" y="9779000"/>
                    </a:cubicBezTo>
                    <a:cubicBezTo>
                      <a:pt x="13144500" y="9779000"/>
                      <a:pt x="13144500" y="9791700"/>
                      <a:pt x="13131800" y="9791700"/>
                    </a:cubicBezTo>
                    <a:lnTo>
                      <a:pt x="13081000" y="9791700"/>
                    </a:lnTo>
                    <a:cubicBezTo>
                      <a:pt x="13004800" y="9791700"/>
                      <a:pt x="12941300" y="9740900"/>
                      <a:pt x="12941300" y="9664700"/>
                    </a:cubicBezTo>
                    <a:lnTo>
                      <a:pt x="12827000" y="8978900"/>
                    </a:lnTo>
                    <a:cubicBezTo>
                      <a:pt x="12814300" y="8978900"/>
                      <a:pt x="12814300" y="8978900"/>
                      <a:pt x="12801600" y="8978900"/>
                    </a:cubicBezTo>
                    <a:lnTo>
                      <a:pt x="12687300" y="9664700"/>
                    </a:lnTo>
                    <a:cubicBezTo>
                      <a:pt x="12687300" y="9740900"/>
                      <a:pt x="12623800" y="9791700"/>
                      <a:pt x="12547600" y="9791700"/>
                    </a:cubicBezTo>
                    <a:lnTo>
                      <a:pt x="12496800" y="9791700"/>
                    </a:lnTo>
                    <a:cubicBezTo>
                      <a:pt x="12484100" y="9791700"/>
                      <a:pt x="12484100" y="9779000"/>
                      <a:pt x="12471400" y="9779000"/>
                    </a:cubicBezTo>
                    <a:cubicBezTo>
                      <a:pt x="12471400" y="9766300"/>
                      <a:pt x="12458700" y="9766300"/>
                      <a:pt x="12458700" y="9753600"/>
                    </a:cubicBezTo>
                    <a:lnTo>
                      <a:pt x="12534900" y="8940800"/>
                    </a:lnTo>
                    <a:lnTo>
                      <a:pt x="12598400" y="8496300"/>
                    </a:lnTo>
                    <a:moveTo>
                      <a:pt x="14338300" y="7531100"/>
                    </a:moveTo>
                    <a:cubicBezTo>
                      <a:pt x="14224000" y="7531100"/>
                      <a:pt x="14122400" y="7620000"/>
                      <a:pt x="14122400" y="7747000"/>
                    </a:cubicBezTo>
                    <a:lnTo>
                      <a:pt x="14122400" y="7810500"/>
                    </a:lnTo>
                    <a:cubicBezTo>
                      <a:pt x="14122400" y="7924800"/>
                      <a:pt x="14224000" y="8026400"/>
                      <a:pt x="14338300" y="8026400"/>
                    </a:cubicBezTo>
                    <a:cubicBezTo>
                      <a:pt x="14452600" y="8026400"/>
                      <a:pt x="14554200" y="7924800"/>
                      <a:pt x="14554200" y="7810500"/>
                    </a:cubicBezTo>
                    <a:lnTo>
                      <a:pt x="14554200" y="7747000"/>
                    </a:lnTo>
                    <a:cubicBezTo>
                      <a:pt x="14554200" y="7620000"/>
                      <a:pt x="14452600" y="7531100"/>
                      <a:pt x="14338300" y="7531100"/>
                    </a:cubicBezTo>
                    <a:moveTo>
                      <a:pt x="14122400" y="8496300"/>
                    </a:moveTo>
                    <a:cubicBezTo>
                      <a:pt x="14122400" y="8496300"/>
                      <a:pt x="14109700" y="8483600"/>
                      <a:pt x="14109700" y="8496300"/>
                    </a:cubicBezTo>
                    <a:lnTo>
                      <a:pt x="13957300" y="8851900"/>
                    </a:lnTo>
                    <a:cubicBezTo>
                      <a:pt x="13931900" y="8902700"/>
                      <a:pt x="13881100" y="8940800"/>
                      <a:pt x="13817600" y="8940800"/>
                    </a:cubicBezTo>
                    <a:lnTo>
                      <a:pt x="13754100" y="8940800"/>
                    </a:lnTo>
                    <a:cubicBezTo>
                      <a:pt x="13741400" y="8940800"/>
                      <a:pt x="13728700" y="8940800"/>
                      <a:pt x="13728700" y="8928100"/>
                    </a:cubicBezTo>
                    <a:cubicBezTo>
                      <a:pt x="13716000" y="8915400"/>
                      <a:pt x="13716000" y="8902700"/>
                      <a:pt x="13728700" y="8890000"/>
                    </a:cubicBezTo>
                    <a:lnTo>
                      <a:pt x="13919200" y="8445500"/>
                    </a:lnTo>
                    <a:lnTo>
                      <a:pt x="13982700" y="8267700"/>
                    </a:lnTo>
                    <a:cubicBezTo>
                      <a:pt x="14033500" y="8166100"/>
                      <a:pt x="14135100" y="8089900"/>
                      <a:pt x="14249400" y="8089900"/>
                    </a:cubicBezTo>
                    <a:lnTo>
                      <a:pt x="14427200" y="8089900"/>
                    </a:lnTo>
                    <a:cubicBezTo>
                      <a:pt x="14541500" y="8089900"/>
                      <a:pt x="14643100" y="8166100"/>
                      <a:pt x="14693900" y="8267700"/>
                    </a:cubicBezTo>
                    <a:lnTo>
                      <a:pt x="14757400" y="8445500"/>
                    </a:lnTo>
                    <a:lnTo>
                      <a:pt x="14947900" y="8890000"/>
                    </a:lnTo>
                    <a:cubicBezTo>
                      <a:pt x="14960600" y="8902700"/>
                      <a:pt x="14960600" y="8915400"/>
                      <a:pt x="14947900" y="8928100"/>
                    </a:cubicBezTo>
                    <a:cubicBezTo>
                      <a:pt x="14947900" y="8940800"/>
                      <a:pt x="14935200" y="8940800"/>
                      <a:pt x="14922500" y="8940800"/>
                    </a:cubicBezTo>
                    <a:lnTo>
                      <a:pt x="14859000" y="8940800"/>
                    </a:lnTo>
                    <a:cubicBezTo>
                      <a:pt x="14795500" y="8940800"/>
                      <a:pt x="14744700" y="8902700"/>
                      <a:pt x="14719300" y="8851900"/>
                    </a:cubicBezTo>
                    <a:lnTo>
                      <a:pt x="14566900" y="8496300"/>
                    </a:lnTo>
                    <a:cubicBezTo>
                      <a:pt x="14566900" y="8483600"/>
                      <a:pt x="14554200" y="8496300"/>
                      <a:pt x="14554200" y="8496300"/>
                    </a:cubicBezTo>
                    <a:lnTo>
                      <a:pt x="14617700" y="8940800"/>
                    </a:lnTo>
                    <a:lnTo>
                      <a:pt x="14693900" y="9753600"/>
                    </a:lnTo>
                    <a:cubicBezTo>
                      <a:pt x="14693900" y="9766300"/>
                      <a:pt x="14681200" y="9766300"/>
                      <a:pt x="14681200" y="9779000"/>
                    </a:cubicBezTo>
                    <a:cubicBezTo>
                      <a:pt x="14668500" y="9779000"/>
                      <a:pt x="14668500" y="9791700"/>
                      <a:pt x="14655800" y="9791700"/>
                    </a:cubicBezTo>
                    <a:lnTo>
                      <a:pt x="14605000" y="9791700"/>
                    </a:lnTo>
                    <a:cubicBezTo>
                      <a:pt x="14528800" y="9791700"/>
                      <a:pt x="14465300" y="9740900"/>
                      <a:pt x="14465300" y="9664700"/>
                    </a:cubicBezTo>
                    <a:lnTo>
                      <a:pt x="14351000" y="8978900"/>
                    </a:lnTo>
                    <a:cubicBezTo>
                      <a:pt x="14338300" y="8978900"/>
                      <a:pt x="14338300" y="8978900"/>
                      <a:pt x="14325600" y="8978900"/>
                    </a:cubicBezTo>
                    <a:lnTo>
                      <a:pt x="14211300" y="9664700"/>
                    </a:lnTo>
                    <a:cubicBezTo>
                      <a:pt x="14211300" y="9740900"/>
                      <a:pt x="14147800" y="9791700"/>
                      <a:pt x="14071600" y="9791700"/>
                    </a:cubicBezTo>
                    <a:lnTo>
                      <a:pt x="14020800" y="9791700"/>
                    </a:lnTo>
                    <a:cubicBezTo>
                      <a:pt x="14008100" y="9791700"/>
                      <a:pt x="14008100" y="9779000"/>
                      <a:pt x="13995400" y="9779000"/>
                    </a:cubicBezTo>
                    <a:cubicBezTo>
                      <a:pt x="13995400" y="9766300"/>
                      <a:pt x="13982700" y="9766300"/>
                      <a:pt x="13982700" y="9753600"/>
                    </a:cubicBezTo>
                    <a:lnTo>
                      <a:pt x="14058900" y="8940800"/>
                    </a:lnTo>
                    <a:lnTo>
                      <a:pt x="14122400" y="8496300"/>
                    </a:lnTo>
                    <a:moveTo>
                      <a:pt x="15862300" y="7531100"/>
                    </a:moveTo>
                    <a:cubicBezTo>
                      <a:pt x="15748000" y="7531100"/>
                      <a:pt x="15646400" y="7620000"/>
                      <a:pt x="15646400" y="7747000"/>
                    </a:cubicBezTo>
                    <a:lnTo>
                      <a:pt x="15646400" y="7810500"/>
                    </a:lnTo>
                    <a:cubicBezTo>
                      <a:pt x="15646400" y="7924800"/>
                      <a:pt x="15748000" y="8026400"/>
                      <a:pt x="15862300" y="8026400"/>
                    </a:cubicBezTo>
                    <a:cubicBezTo>
                      <a:pt x="15976600" y="8026400"/>
                      <a:pt x="16078200" y="7924800"/>
                      <a:pt x="16078200" y="7810500"/>
                    </a:cubicBezTo>
                    <a:lnTo>
                      <a:pt x="16078200" y="7747000"/>
                    </a:lnTo>
                    <a:cubicBezTo>
                      <a:pt x="16078200" y="7620000"/>
                      <a:pt x="15976600" y="7531100"/>
                      <a:pt x="15862300" y="7531100"/>
                    </a:cubicBezTo>
                    <a:moveTo>
                      <a:pt x="15646400" y="8496300"/>
                    </a:moveTo>
                    <a:cubicBezTo>
                      <a:pt x="15646400" y="8496300"/>
                      <a:pt x="15633700" y="8483600"/>
                      <a:pt x="15633700" y="8496300"/>
                    </a:cubicBezTo>
                    <a:lnTo>
                      <a:pt x="15481300" y="8851900"/>
                    </a:lnTo>
                    <a:cubicBezTo>
                      <a:pt x="15455900" y="8902700"/>
                      <a:pt x="15405100" y="8940800"/>
                      <a:pt x="15341600" y="8940800"/>
                    </a:cubicBezTo>
                    <a:lnTo>
                      <a:pt x="15278100" y="8940800"/>
                    </a:lnTo>
                    <a:cubicBezTo>
                      <a:pt x="15265400" y="8940800"/>
                      <a:pt x="15252700" y="8940800"/>
                      <a:pt x="15252700" y="8928100"/>
                    </a:cubicBezTo>
                    <a:cubicBezTo>
                      <a:pt x="15240000" y="8915400"/>
                      <a:pt x="15240000" y="8902700"/>
                      <a:pt x="15252700" y="8890000"/>
                    </a:cubicBezTo>
                    <a:lnTo>
                      <a:pt x="15443200" y="8445500"/>
                    </a:lnTo>
                    <a:lnTo>
                      <a:pt x="15506700" y="8267700"/>
                    </a:lnTo>
                    <a:cubicBezTo>
                      <a:pt x="15557500" y="8166100"/>
                      <a:pt x="15659100" y="8089900"/>
                      <a:pt x="15773400" y="8089900"/>
                    </a:cubicBezTo>
                    <a:lnTo>
                      <a:pt x="15951200" y="8089900"/>
                    </a:lnTo>
                    <a:cubicBezTo>
                      <a:pt x="16065500" y="8089900"/>
                      <a:pt x="16167100" y="8166100"/>
                      <a:pt x="16217900" y="8267700"/>
                    </a:cubicBezTo>
                    <a:lnTo>
                      <a:pt x="16281400" y="8445500"/>
                    </a:lnTo>
                    <a:lnTo>
                      <a:pt x="16471900" y="8890000"/>
                    </a:lnTo>
                    <a:cubicBezTo>
                      <a:pt x="16484600" y="8902700"/>
                      <a:pt x="16484600" y="8915400"/>
                      <a:pt x="16471900" y="8928100"/>
                    </a:cubicBezTo>
                    <a:cubicBezTo>
                      <a:pt x="16471900" y="8940800"/>
                      <a:pt x="16459200" y="8940800"/>
                      <a:pt x="16446500" y="8940800"/>
                    </a:cubicBezTo>
                    <a:lnTo>
                      <a:pt x="16383000" y="8940800"/>
                    </a:lnTo>
                    <a:cubicBezTo>
                      <a:pt x="16319500" y="8940800"/>
                      <a:pt x="16268700" y="8902700"/>
                      <a:pt x="16243300" y="8851900"/>
                    </a:cubicBezTo>
                    <a:lnTo>
                      <a:pt x="16090900" y="8496300"/>
                    </a:lnTo>
                    <a:cubicBezTo>
                      <a:pt x="16090900" y="8483600"/>
                      <a:pt x="16078200" y="8496300"/>
                      <a:pt x="16078200" y="8496300"/>
                    </a:cubicBezTo>
                    <a:lnTo>
                      <a:pt x="16141700" y="8940800"/>
                    </a:lnTo>
                    <a:lnTo>
                      <a:pt x="16217900" y="9753600"/>
                    </a:lnTo>
                    <a:cubicBezTo>
                      <a:pt x="16217900" y="9766300"/>
                      <a:pt x="16205200" y="9766300"/>
                      <a:pt x="16205200" y="9779000"/>
                    </a:cubicBezTo>
                    <a:cubicBezTo>
                      <a:pt x="16192500" y="9779000"/>
                      <a:pt x="16192500" y="9791700"/>
                      <a:pt x="16179800" y="9791700"/>
                    </a:cubicBezTo>
                    <a:lnTo>
                      <a:pt x="16129000" y="9791700"/>
                    </a:lnTo>
                    <a:cubicBezTo>
                      <a:pt x="16052800" y="9791700"/>
                      <a:pt x="15989300" y="9740900"/>
                      <a:pt x="15989300" y="9664700"/>
                    </a:cubicBezTo>
                    <a:lnTo>
                      <a:pt x="15875000" y="8978900"/>
                    </a:lnTo>
                    <a:cubicBezTo>
                      <a:pt x="15862300" y="8978900"/>
                      <a:pt x="15862300" y="8978900"/>
                      <a:pt x="15849600" y="8978900"/>
                    </a:cubicBezTo>
                    <a:lnTo>
                      <a:pt x="15735300" y="9664700"/>
                    </a:lnTo>
                    <a:cubicBezTo>
                      <a:pt x="15735300" y="9740900"/>
                      <a:pt x="15671800" y="9791700"/>
                      <a:pt x="15595600" y="9791700"/>
                    </a:cubicBezTo>
                    <a:lnTo>
                      <a:pt x="15544800" y="9791700"/>
                    </a:lnTo>
                    <a:cubicBezTo>
                      <a:pt x="15532100" y="9791700"/>
                      <a:pt x="15532100" y="9779000"/>
                      <a:pt x="15519400" y="9779000"/>
                    </a:cubicBezTo>
                    <a:cubicBezTo>
                      <a:pt x="15519400" y="9766300"/>
                      <a:pt x="15506700" y="9766300"/>
                      <a:pt x="15506700" y="9753600"/>
                    </a:cubicBezTo>
                    <a:lnTo>
                      <a:pt x="15582900" y="8940800"/>
                    </a:lnTo>
                    <a:lnTo>
                      <a:pt x="15646400" y="8496300"/>
                    </a:lnTo>
                    <a:moveTo>
                      <a:pt x="17386300" y="7531100"/>
                    </a:moveTo>
                    <a:cubicBezTo>
                      <a:pt x="17272000" y="7531100"/>
                      <a:pt x="17170400" y="7620000"/>
                      <a:pt x="17170400" y="7747000"/>
                    </a:cubicBezTo>
                    <a:lnTo>
                      <a:pt x="17170400" y="7810500"/>
                    </a:lnTo>
                    <a:cubicBezTo>
                      <a:pt x="17170400" y="7924800"/>
                      <a:pt x="17272000" y="8026400"/>
                      <a:pt x="17386300" y="8026400"/>
                    </a:cubicBezTo>
                    <a:cubicBezTo>
                      <a:pt x="17500600" y="8026400"/>
                      <a:pt x="17602200" y="7924800"/>
                      <a:pt x="17602200" y="7810500"/>
                    </a:cubicBezTo>
                    <a:lnTo>
                      <a:pt x="17602200" y="7747000"/>
                    </a:lnTo>
                    <a:cubicBezTo>
                      <a:pt x="17602200" y="7620000"/>
                      <a:pt x="17500600" y="7531100"/>
                      <a:pt x="17386300" y="7531100"/>
                    </a:cubicBezTo>
                    <a:moveTo>
                      <a:pt x="17170400" y="8496300"/>
                    </a:moveTo>
                    <a:cubicBezTo>
                      <a:pt x="17170400" y="8496300"/>
                      <a:pt x="17157700" y="8483600"/>
                      <a:pt x="17157700" y="8496300"/>
                    </a:cubicBezTo>
                    <a:lnTo>
                      <a:pt x="17005300" y="8851900"/>
                    </a:lnTo>
                    <a:cubicBezTo>
                      <a:pt x="16979900" y="8902700"/>
                      <a:pt x="16929100" y="8940800"/>
                      <a:pt x="16865600" y="8940800"/>
                    </a:cubicBezTo>
                    <a:lnTo>
                      <a:pt x="16802100" y="8940800"/>
                    </a:lnTo>
                    <a:cubicBezTo>
                      <a:pt x="16789400" y="8940800"/>
                      <a:pt x="16776700" y="8940800"/>
                      <a:pt x="16776700" y="8928100"/>
                    </a:cubicBezTo>
                    <a:cubicBezTo>
                      <a:pt x="16764000" y="8915400"/>
                      <a:pt x="16764000" y="8902700"/>
                      <a:pt x="16776700" y="8890000"/>
                    </a:cubicBezTo>
                    <a:lnTo>
                      <a:pt x="16967200" y="8445500"/>
                    </a:lnTo>
                    <a:lnTo>
                      <a:pt x="17030700" y="8267700"/>
                    </a:lnTo>
                    <a:cubicBezTo>
                      <a:pt x="17081500" y="8166100"/>
                      <a:pt x="17183100" y="8089900"/>
                      <a:pt x="17297400" y="8089900"/>
                    </a:cubicBezTo>
                    <a:lnTo>
                      <a:pt x="17475200" y="8089900"/>
                    </a:lnTo>
                    <a:cubicBezTo>
                      <a:pt x="17589500" y="8089900"/>
                      <a:pt x="17691100" y="8166100"/>
                      <a:pt x="17741900" y="8267700"/>
                    </a:cubicBezTo>
                    <a:lnTo>
                      <a:pt x="17805400" y="8445500"/>
                    </a:lnTo>
                    <a:lnTo>
                      <a:pt x="17995900" y="8890000"/>
                    </a:lnTo>
                    <a:cubicBezTo>
                      <a:pt x="18008600" y="8902700"/>
                      <a:pt x="18008600" y="8915400"/>
                      <a:pt x="17995900" y="8928100"/>
                    </a:cubicBezTo>
                    <a:cubicBezTo>
                      <a:pt x="17995900" y="8940800"/>
                      <a:pt x="17983200" y="8940800"/>
                      <a:pt x="17970500" y="8940800"/>
                    </a:cubicBezTo>
                    <a:lnTo>
                      <a:pt x="17907000" y="8940800"/>
                    </a:lnTo>
                    <a:cubicBezTo>
                      <a:pt x="17843500" y="8940800"/>
                      <a:pt x="17792700" y="8902700"/>
                      <a:pt x="17767300" y="8851900"/>
                    </a:cubicBezTo>
                    <a:lnTo>
                      <a:pt x="17614900" y="8496300"/>
                    </a:lnTo>
                    <a:cubicBezTo>
                      <a:pt x="17614900" y="8483600"/>
                      <a:pt x="17602200" y="8496300"/>
                      <a:pt x="17602200" y="8496300"/>
                    </a:cubicBezTo>
                    <a:lnTo>
                      <a:pt x="17665700" y="8940800"/>
                    </a:lnTo>
                    <a:lnTo>
                      <a:pt x="17741900" y="9753600"/>
                    </a:lnTo>
                    <a:cubicBezTo>
                      <a:pt x="17741900" y="9766300"/>
                      <a:pt x="17729200" y="9766300"/>
                      <a:pt x="17729200" y="9779000"/>
                    </a:cubicBezTo>
                    <a:cubicBezTo>
                      <a:pt x="17716500" y="9779000"/>
                      <a:pt x="17716500" y="9791700"/>
                      <a:pt x="17703800" y="9791700"/>
                    </a:cubicBezTo>
                    <a:lnTo>
                      <a:pt x="17653000" y="9791700"/>
                    </a:lnTo>
                    <a:cubicBezTo>
                      <a:pt x="17576800" y="9791700"/>
                      <a:pt x="17513300" y="9740900"/>
                      <a:pt x="17513300" y="9664700"/>
                    </a:cubicBezTo>
                    <a:lnTo>
                      <a:pt x="17399000" y="8978900"/>
                    </a:lnTo>
                    <a:cubicBezTo>
                      <a:pt x="17386300" y="8978900"/>
                      <a:pt x="17386300" y="8978900"/>
                      <a:pt x="17373600" y="8978900"/>
                    </a:cubicBezTo>
                    <a:lnTo>
                      <a:pt x="17259300" y="9664700"/>
                    </a:lnTo>
                    <a:cubicBezTo>
                      <a:pt x="17259300" y="9740900"/>
                      <a:pt x="17195800" y="9791700"/>
                      <a:pt x="17119600" y="9791700"/>
                    </a:cubicBezTo>
                    <a:lnTo>
                      <a:pt x="17068800" y="9791700"/>
                    </a:lnTo>
                    <a:cubicBezTo>
                      <a:pt x="17056100" y="9791700"/>
                      <a:pt x="17056100" y="9779000"/>
                      <a:pt x="17043400" y="9779000"/>
                    </a:cubicBezTo>
                    <a:cubicBezTo>
                      <a:pt x="17043400" y="9766300"/>
                      <a:pt x="17030700" y="9766300"/>
                      <a:pt x="17030700" y="9753600"/>
                    </a:cubicBezTo>
                    <a:lnTo>
                      <a:pt x="17106900" y="8940800"/>
                    </a:lnTo>
                    <a:lnTo>
                      <a:pt x="17170400" y="8496300"/>
                    </a:lnTo>
                    <a:moveTo>
                      <a:pt x="18910300" y="7531100"/>
                    </a:moveTo>
                    <a:cubicBezTo>
                      <a:pt x="18796000" y="7531100"/>
                      <a:pt x="18694400" y="7620000"/>
                      <a:pt x="18694400" y="7747000"/>
                    </a:cubicBezTo>
                    <a:lnTo>
                      <a:pt x="18694400" y="7810500"/>
                    </a:lnTo>
                    <a:cubicBezTo>
                      <a:pt x="18694400" y="7924800"/>
                      <a:pt x="18796000" y="8026400"/>
                      <a:pt x="18910300" y="8026400"/>
                    </a:cubicBezTo>
                    <a:cubicBezTo>
                      <a:pt x="19024600" y="8026400"/>
                      <a:pt x="19126200" y="7924800"/>
                      <a:pt x="19126200" y="7810500"/>
                    </a:cubicBezTo>
                    <a:lnTo>
                      <a:pt x="19126200" y="7747000"/>
                    </a:lnTo>
                    <a:cubicBezTo>
                      <a:pt x="19126200" y="7620000"/>
                      <a:pt x="19024600" y="7531100"/>
                      <a:pt x="18910300" y="7531100"/>
                    </a:cubicBezTo>
                    <a:moveTo>
                      <a:pt x="18694400" y="8496300"/>
                    </a:moveTo>
                    <a:cubicBezTo>
                      <a:pt x="18694400" y="8496300"/>
                      <a:pt x="18681700" y="8483600"/>
                      <a:pt x="18681700" y="8496300"/>
                    </a:cubicBezTo>
                    <a:lnTo>
                      <a:pt x="18529300" y="8851900"/>
                    </a:lnTo>
                    <a:cubicBezTo>
                      <a:pt x="18503900" y="8902700"/>
                      <a:pt x="18453100" y="8940800"/>
                      <a:pt x="18389600" y="8940800"/>
                    </a:cubicBezTo>
                    <a:lnTo>
                      <a:pt x="18326100" y="8940800"/>
                    </a:lnTo>
                    <a:cubicBezTo>
                      <a:pt x="18313400" y="8940800"/>
                      <a:pt x="18300700" y="8940800"/>
                      <a:pt x="18300700" y="8928100"/>
                    </a:cubicBezTo>
                    <a:cubicBezTo>
                      <a:pt x="18288000" y="8915400"/>
                      <a:pt x="18288000" y="8902700"/>
                      <a:pt x="18300700" y="8890000"/>
                    </a:cubicBezTo>
                    <a:lnTo>
                      <a:pt x="18491200" y="8445500"/>
                    </a:lnTo>
                    <a:lnTo>
                      <a:pt x="18554700" y="8267700"/>
                    </a:lnTo>
                    <a:cubicBezTo>
                      <a:pt x="18605500" y="8166100"/>
                      <a:pt x="18707100" y="8089900"/>
                      <a:pt x="18821400" y="8089900"/>
                    </a:cubicBezTo>
                    <a:lnTo>
                      <a:pt x="18999200" y="8089900"/>
                    </a:lnTo>
                    <a:cubicBezTo>
                      <a:pt x="19113500" y="8089900"/>
                      <a:pt x="19215100" y="8166100"/>
                      <a:pt x="19265900" y="8267700"/>
                    </a:cubicBezTo>
                    <a:lnTo>
                      <a:pt x="19329400" y="8445500"/>
                    </a:lnTo>
                    <a:lnTo>
                      <a:pt x="19519900" y="8890000"/>
                    </a:lnTo>
                    <a:cubicBezTo>
                      <a:pt x="19532600" y="8902700"/>
                      <a:pt x="19532600" y="8915400"/>
                      <a:pt x="19519900" y="8928100"/>
                    </a:cubicBezTo>
                    <a:cubicBezTo>
                      <a:pt x="19519900" y="8940800"/>
                      <a:pt x="19507200" y="8940800"/>
                      <a:pt x="19494500" y="8940800"/>
                    </a:cubicBezTo>
                    <a:lnTo>
                      <a:pt x="19431000" y="8940800"/>
                    </a:lnTo>
                    <a:cubicBezTo>
                      <a:pt x="19367500" y="8940800"/>
                      <a:pt x="19316700" y="8902700"/>
                      <a:pt x="19291300" y="8851900"/>
                    </a:cubicBezTo>
                    <a:lnTo>
                      <a:pt x="19138900" y="8496300"/>
                    </a:lnTo>
                    <a:cubicBezTo>
                      <a:pt x="19138900" y="8483600"/>
                      <a:pt x="19126200" y="8496300"/>
                      <a:pt x="19126200" y="8496300"/>
                    </a:cubicBezTo>
                    <a:lnTo>
                      <a:pt x="19189700" y="8940800"/>
                    </a:lnTo>
                    <a:lnTo>
                      <a:pt x="19265900" y="9753600"/>
                    </a:lnTo>
                    <a:cubicBezTo>
                      <a:pt x="19265900" y="9766300"/>
                      <a:pt x="19253200" y="9766300"/>
                      <a:pt x="19253200" y="9779000"/>
                    </a:cubicBezTo>
                    <a:cubicBezTo>
                      <a:pt x="19240500" y="9779000"/>
                      <a:pt x="19240500" y="9791700"/>
                      <a:pt x="19227800" y="9791700"/>
                    </a:cubicBezTo>
                    <a:lnTo>
                      <a:pt x="19177000" y="9791700"/>
                    </a:lnTo>
                    <a:cubicBezTo>
                      <a:pt x="19100800" y="9791700"/>
                      <a:pt x="19037300" y="9740900"/>
                      <a:pt x="19037300" y="9664700"/>
                    </a:cubicBezTo>
                    <a:lnTo>
                      <a:pt x="18923000" y="8978900"/>
                    </a:lnTo>
                    <a:cubicBezTo>
                      <a:pt x="18910300" y="8978900"/>
                      <a:pt x="18910300" y="8978900"/>
                      <a:pt x="18897600" y="8978900"/>
                    </a:cubicBezTo>
                    <a:lnTo>
                      <a:pt x="18783300" y="9664700"/>
                    </a:lnTo>
                    <a:cubicBezTo>
                      <a:pt x="18783300" y="9740900"/>
                      <a:pt x="18719800" y="9791700"/>
                      <a:pt x="18643600" y="9791700"/>
                    </a:cubicBezTo>
                    <a:lnTo>
                      <a:pt x="18592800" y="9791700"/>
                    </a:lnTo>
                    <a:cubicBezTo>
                      <a:pt x="18580100" y="9791700"/>
                      <a:pt x="18580100" y="9779000"/>
                      <a:pt x="18567400" y="9779000"/>
                    </a:cubicBezTo>
                    <a:cubicBezTo>
                      <a:pt x="18567400" y="9766300"/>
                      <a:pt x="18554700" y="9766300"/>
                      <a:pt x="18554700" y="9753600"/>
                    </a:cubicBezTo>
                    <a:lnTo>
                      <a:pt x="18630900" y="8940800"/>
                    </a:lnTo>
                    <a:lnTo>
                      <a:pt x="18694400" y="8496300"/>
                    </a:lnTo>
                    <a:moveTo>
                      <a:pt x="20434300" y="7531100"/>
                    </a:moveTo>
                    <a:cubicBezTo>
                      <a:pt x="20320000" y="7531100"/>
                      <a:pt x="20218400" y="7620000"/>
                      <a:pt x="20218400" y="7747000"/>
                    </a:cubicBezTo>
                    <a:lnTo>
                      <a:pt x="20218400" y="7810500"/>
                    </a:lnTo>
                    <a:cubicBezTo>
                      <a:pt x="20218400" y="7924800"/>
                      <a:pt x="20320000" y="8026400"/>
                      <a:pt x="20434300" y="8026400"/>
                    </a:cubicBezTo>
                    <a:cubicBezTo>
                      <a:pt x="20548600" y="8026400"/>
                      <a:pt x="20650200" y="7924800"/>
                      <a:pt x="20650200" y="7810500"/>
                    </a:cubicBezTo>
                    <a:lnTo>
                      <a:pt x="20650200" y="7747000"/>
                    </a:lnTo>
                    <a:cubicBezTo>
                      <a:pt x="20650200" y="7620000"/>
                      <a:pt x="20548600" y="7531100"/>
                      <a:pt x="20434300" y="7531100"/>
                    </a:cubicBezTo>
                    <a:moveTo>
                      <a:pt x="20218400" y="8496300"/>
                    </a:moveTo>
                    <a:cubicBezTo>
                      <a:pt x="20218400" y="8496300"/>
                      <a:pt x="20205700" y="8483600"/>
                      <a:pt x="20205700" y="8496300"/>
                    </a:cubicBezTo>
                    <a:lnTo>
                      <a:pt x="20053300" y="8851900"/>
                    </a:lnTo>
                    <a:cubicBezTo>
                      <a:pt x="20027900" y="8902700"/>
                      <a:pt x="19977100" y="8940800"/>
                      <a:pt x="19913600" y="8940800"/>
                    </a:cubicBezTo>
                    <a:lnTo>
                      <a:pt x="19850100" y="8940800"/>
                    </a:lnTo>
                    <a:cubicBezTo>
                      <a:pt x="19837400" y="8940800"/>
                      <a:pt x="19824700" y="8940800"/>
                      <a:pt x="19824700" y="8928100"/>
                    </a:cubicBezTo>
                    <a:cubicBezTo>
                      <a:pt x="19812000" y="8915400"/>
                      <a:pt x="19812000" y="8902700"/>
                      <a:pt x="19824700" y="8890000"/>
                    </a:cubicBezTo>
                    <a:lnTo>
                      <a:pt x="20015200" y="8445500"/>
                    </a:lnTo>
                    <a:lnTo>
                      <a:pt x="20078700" y="8267700"/>
                    </a:lnTo>
                    <a:cubicBezTo>
                      <a:pt x="20129500" y="8166100"/>
                      <a:pt x="20231100" y="8089900"/>
                      <a:pt x="20345400" y="8089900"/>
                    </a:cubicBezTo>
                    <a:lnTo>
                      <a:pt x="20523200" y="8089900"/>
                    </a:lnTo>
                    <a:cubicBezTo>
                      <a:pt x="20637500" y="8089900"/>
                      <a:pt x="20739100" y="8166100"/>
                      <a:pt x="20789900" y="8267700"/>
                    </a:cubicBezTo>
                    <a:lnTo>
                      <a:pt x="20853400" y="8445500"/>
                    </a:lnTo>
                    <a:lnTo>
                      <a:pt x="21043900" y="8890000"/>
                    </a:lnTo>
                    <a:cubicBezTo>
                      <a:pt x="21056600" y="8902700"/>
                      <a:pt x="21056600" y="8915400"/>
                      <a:pt x="21043900" y="8928100"/>
                    </a:cubicBezTo>
                    <a:cubicBezTo>
                      <a:pt x="21043900" y="8940800"/>
                      <a:pt x="21031200" y="8940800"/>
                      <a:pt x="21018500" y="8940800"/>
                    </a:cubicBezTo>
                    <a:lnTo>
                      <a:pt x="20955000" y="8940800"/>
                    </a:lnTo>
                    <a:cubicBezTo>
                      <a:pt x="20891500" y="8940800"/>
                      <a:pt x="20840700" y="8902700"/>
                      <a:pt x="20815300" y="8851900"/>
                    </a:cubicBezTo>
                    <a:lnTo>
                      <a:pt x="20662900" y="8496300"/>
                    </a:lnTo>
                    <a:cubicBezTo>
                      <a:pt x="20662900" y="8483600"/>
                      <a:pt x="20650200" y="8496300"/>
                      <a:pt x="20650200" y="8496300"/>
                    </a:cubicBezTo>
                    <a:lnTo>
                      <a:pt x="20713700" y="8940800"/>
                    </a:lnTo>
                    <a:lnTo>
                      <a:pt x="20789900" y="9753600"/>
                    </a:lnTo>
                    <a:cubicBezTo>
                      <a:pt x="20789900" y="9766300"/>
                      <a:pt x="20777200" y="9766300"/>
                      <a:pt x="20777200" y="9779000"/>
                    </a:cubicBezTo>
                    <a:cubicBezTo>
                      <a:pt x="20764500" y="9779000"/>
                      <a:pt x="20764500" y="9791700"/>
                      <a:pt x="20751800" y="9791700"/>
                    </a:cubicBezTo>
                    <a:lnTo>
                      <a:pt x="20701000" y="9791700"/>
                    </a:lnTo>
                    <a:cubicBezTo>
                      <a:pt x="20624800" y="9791700"/>
                      <a:pt x="20561300" y="9740900"/>
                      <a:pt x="20561300" y="9664700"/>
                    </a:cubicBezTo>
                    <a:lnTo>
                      <a:pt x="20447000" y="8978900"/>
                    </a:lnTo>
                    <a:cubicBezTo>
                      <a:pt x="20434300" y="8978900"/>
                      <a:pt x="20434300" y="8978900"/>
                      <a:pt x="20421600" y="8978900"/>
                    </a:cubicBezTo>
                    <a:lnTo>
                      <a:pt x="20307300" y="9664700"/>
                    </a:lnTo>
                    <a:cubicBezTo>
                      <a:pt x="20307300" y="9740900"/>
                      <a:pt x="20243800" y="9791700"/>
                      <a:pt x="20167600" y="9791700"/>
                    </a:cubicBezTo>
                    <a:lnTo>
                      <a:pt x="20116800" y="9791700"/>
                    </a:lnTo>
                    <a:cubicBezTo>
                      <a:pt x="20104100" y="9791700"/>
                      <a:pt x="20104100" y="9779000"/>
                      <a:pt x="20091400" y="9779000"/>
                    </a:cubicBezTo>
                    <a:cubicBezTo>
                      <a:pt x="20091400" y="9766300"/>
                      <a:pt x="20078700" y="9766300"/>
                      <a:pt x="20078700" y="9753600"/>
                    </a:cubicBezTo>
                    <a:lnTo>
                      <a:pt x="20154900" y="8940800"/>
                    </a:lnTo>
                    <a:lnTo>
                      <a:pt x="20218400" y="8496300"/>
                    </a:lnTo>
                    <a:moveTo>
                      <a:pt x="21958300" y="7531100"/>
                    </a:moveTo>
                    <a:cubicBezTo>
                      <a:pt x="21844000" y="7531100"/>
                      <a:pt x="21742400" y="7620000"/>
                      <a:pt x="21742400" y="7747000"/>
                    </a:cubicBezTo>
                    <a:lnTo>
                      <a:pt x="21742400" y="7810500"/>
                    </a:lnTo>
                    <a:cubicBezTo>
                      <a:pt x="21742400" y="7924800"/>
                      <a:pt x="21844000" y="8026400"/>
                      <a:pt x="21958300" y="8026400"/>
                    </a:cubicBezTo>
                    <a:cubicBezTo>
                      <a:pt x="22072600" y="8026400"/>
                      <a:pt x="22174200" y="7924800"/>
                      <a:pt x="22174200" y="7810500"/>
                    </a:cubicBezTo>
                    <a:lnTo>
                      <a:pt x="22174200" y="7747000"/>
                    </a:lnTo>
                    <a:cubicBezTo>
                      <a:pt x="22174200" y="7620000"/>
                      <a:pt x="22072600" y="7531100"/>
                      <a:pt x="21958300" y="7531100"/>
                    </a:cubicBezTo>
                    <a:moveTo>
                      <a:pt x="21742400" y="8496300"/>
                    </a:moveTo>
                    <a:cubicBezTo>
                      <a:pt x="21742400" y="8496300"/>
                      <a:pt x="21729700" y="8483600"/>
                      <a:pt x="21729700" y="8496300"/>
                    </a:cubicBezTo>
                    <a:lnTo>
                      <a:pt x="21577300" y="8851900"/>
                    </a:lnTo>
                    <a:cubicBezTo>
                      <a:pt x="21551900" y="8902700"/>
                      <a:pt x="21501100" y="8940800"/>
                      <a:pt x="21437600" y="8940800"/>
                    </a:cubicBezTo>
                    <a:lnTo>
                      <a:pt x="21374100" y="8940800"/>
                    </a:lnTo>
                    <a:cubicBezTo>
                      <a:pt x="21361400" y="8940800"/>
                      <a:pt x="21348700" y="8940800"/>
                      <a:pt x="21348700" y="8928100"/>
                    </a:cubicBezTo>
                    <a:cubicBezTo>
                      <a:pt x="21336000" y="8915400"/>
                      <a:pt x="21336000" y="8902700"/>
                      <a:pt x="21348700" y="8890000"/>
                    </a:cubicBezTo>
                    <a:lnTo>
                      <a:pt x="21539200" y="8445500"/>
                    </a:lnTo>
                    <a:lnTo>
                      <a:pt x="21602700" y="8267700"/>
                    </a:lnTo>
                    <a:cubicBezTo>
                      <a:pt x="21653500" y="8166100"/>
                      <a:pt x="21755100" y="8089900"/>
                      <a:pt x="21869400" y="8089900"/>
                    </a:cubicBezTo>
                    <a:lnTo>
                      <a:pt x="22047200" y="8089900"/>
                    </a:lnTo>
                    <a:cubicBezTo>
                      <a:pt x="22161500" y="8089900"/>
                      <a:pt x="22263100" y="8166100"/>
                      <a:pt x="22313900" y="8267700"/>
                    </a:cubicBezTo>
                    <a:lnTo>
                      <a:pt x="22377400" y="8445500"/>
                    </a:lnTo>
                    <a:lnTo>
                      <a:pt x="22567900" y="8890000"/>
                    </a:lnTo>
                    <a:cubicBezTo>
                      <a:pt x="22580600" y="8902700"/>
                      <a:pt x="22580600" y="8915400"/>
                      <a:pt x="22567900" y="8928100"/>
                    </a:cubicBezTo>
                    <a:cubicBezTo>
                      <a:pt x="22567900" y="8940800"/>
                      <a:pt x="22555200" y="8940800"/>
                      <a:pt x="22542500" y="8940800"/>
                    </a:cubicBezTo>
                    <a:lnTo>
                      <a:pt x="22479000" y="8940800"/>
                    </a:lnTo>
                    <a:cubicBezTo>
                      <a:pt x="22415500" y="8940800"/>
                      <a:pt x="22364700" y="8902700"/>
                      <a:pt x="22339300" y="8851900"/>
                    </a:cubicBezTo>
                    <a:lnTo>
                      <a:pt x="22186900" y="8496300"/>
                    </a:lnTo>
                    <a:cubicBezTo>
                      <a:pt x="22186900" y="8483600"/>
                      <a:pt x="22174200" y="8496300"/>
                      <a:pt x="22174200" y="8496300"/>
                    </a:cubicBezTo>
                    <a:lnTo>
                      <a:pt x="22237700" y="8940800"/>
                    </a:lnTo>
                    <a:lnTo>
                      <a:pt x="22313900" y="9753600"/>
                    </a:lnTo>
                    <a:cubicBezTo>
                      <a:pt x="22313900" y="9766300"/>
                      <a:pt x="22301200" y="9766300"/>
                      <a:pt x="22301200" y="9779000"/>
                    </a:cubicBezTo>
                    <a:cubicBezTo>
                      <a:pt x="22288500" y="9779000"/>
                      <a:pt x="22288500" y="9791700"/>
                      <a:pt x="22275800" y="9791700"/>
                    </a:cubicBezTo>
                    <a:lnTo>
                      <a:pt x="22225000" y="9791700"/>
                    </a:lnTo>
                    <a:cubicBezTo>
                      <a:pt x="22148800" y="9791700"/>
                      <a:pt x="22085300" y="9740900"/>
                      <a:pt x="22085300" y="9664700"/>
                    </a:cubicBezTo>
                    <a:lnTo>
                      <a:pt x="21971000" y="8978900"/>
                    </a:lnTo>
                    <a:cubicBezTo>
                      <a:pt x="21958300" y="8978900"/>
                      <a:pt x="21958300" y="8978900"/>
                      <a:pt x="21945600" y="8978900"/>
                    </a:cubicBezTo>
                    <a:lnTo>
                      <a:pt x="21831300" y="9664700"/>
                    </a:lnTo>
                    <a:cubicBezTo>
                      <a:pt x="21831300" y="9740900"/>
                      <a:pt x="21767800" y="9791700"/>
                      <a:pt x="21691600" y="9791700"/>
                    </a:cubicBezTo>
                    <a:lnTo>
                      <a:pt x="21640800" y="9791700"/>
                    </a:lnTo>
                    <a:cubicBezTo>
                      <a:pt x="21628100" y="9791700"/>
                      <a:pt x="21628100" y="9779000"/>
                      <a:pt x="21615400" y="9779000"/>
                    </a:cubicBezTo>
                    <a:cubicBezTo>
                      <a:pt x="21615400" y="9766300"/>
                      <a:pt x="21602700" y="9766300"/>
                      <a:pt x="21602700" y="9753600"/>
                    </a:cubicBezTo>
                    <a:lnTo>
                      <a:pt x="21678900" y="8940800"/>
                    </a:lnTo>
                    <a:lnTo>
                      <a:pt x="21742400" y="8496300"/>
                    </a:lnTo>
                    <a:moveTo>
                      <a:pt x="622300" y="10045700"/>
                    </a:moveTo>
                    <a:cubicBezTo>
                      <a:pt x="508000" y="10045700"/>
                      <a:pt x="406400" y="10134600"/>
                      <a:pt x="406400" y="10261600"/>
                    </a:cubicBezTo>
                    <a:lnTo>
                      <a:pt x="406400" y="10325100"/>
                    </a:lnTo>
                    <a:cubicBezTo>
                      <a:pt x="406400" y="10439400"/>
                      <a:pt x="508000" y="10541000"/>
                      <a:pt x="622300" y="10541000"/>
                    </a:cubicBezTo>
                    <a:cubicBezTo>
                      <a:pt x="736600" y="10541000"/>
                      <a:pt x="838200" y="10439400"/>
                      <a:pt x="838200" y="10325100"/>
                    </a:cubicBezTo>
                    <a:lnTo>
                      <a:pt x="838200" y="10261600"/>
                    </a:lnTo>
                    <a:cubicBezTo>
                      <a:pt x="838200" y="10134600"/>
                      <a:pt x="736600" y="10045700"/>
                      <a:pt x="622300" y="10045700"/>
                    </a:cubicBezTo>
                    <a:moveTo>
                      <a:pt x="406400" y="11010900"/>
                    </a:moveTo>
                    <a:cubicBezTo>
                      <a:pt x="406400" y="11010900"/>
                      <a:pt x="393700" y="10998200"/>
                      <a:pt x="393700" y="11010900"/>
                    </a:cubicBezTo>
                    <a:lnTo>
                      <a:pt x="241300" y="11366500"/>
                    </a:lnTo>
                    <a:cubicBezTo>
                      <a:pt x="215900" y="11417300"/>
                      <a:pt x="165100" y="11455400"/>
                      <a:pt x="101600" y="11455400"/>
                    </a:cubicBezTo>
                    <a:lnTo>
                      <a:pt x="38100" y="11455400"/>
                    </a:lnTo>
                    <a:cubicBezTo>
                      <a:pt x="25400" y="11455400"/>
                      <a:pt x="12700" y="11455400"/>
                      <a:pt x="12700" y="11442700"/>
                    </a:cubicBezTo>
                    <a:cubicBezTo>
                      <a:pt x="0" y="11430000"/>
                      <a:pt x="0" y="11417300"/>
                      <a:pt x="12700" y="11404600"/>
                    </a:cubicBezTo>
                    <a:lnTo>
                      <a:pt x="203200" y="10960100"/>
                    </a:lnTo>
                    <a:lnTo>
                      <a:pt x="266700" y="10782300"/>
                    </a:lnTo>
                    <a:cubicBezTo>
                      <a:pt x="317500" y="10680700"/>
                      <a:pt x="419100" y="10604500"/>
                      <a:pt x="533400" y="10604500"/>
                    </a:cubicBezTo>
                    <a:lnTo>
                      <a:pt x="711200" y="10604500"/>
                    </a:lnTo>
                    <a:cubicBezTo>
                      <a:pt x="825500" y="10604500"/>
                      <a:pt x="927100" y="10680700"/>
                      <a:pt x="977900" y="10782300"/>
                    </a:cubicBezTo>
                    <a:lnTo>
                      <a:pt x="1041400" y="10960100"/>
                    </a:lnTo>
                    <a:lnTo>
                      <a:pt x="1231900" y="11404600"/>
                    </a:lnTo>
                    <a:cubicBezTo>
                      <a:pt x="1244600" y="11417300"/>
                      <a:pt x="1244600" y="11430000"/>
                      <a:pt x="1231900" y="11442700"/>
                    </a:cubicBezTo>
                    <a:cubicBezTo>
                      <a:pt x="1231900" y="11455400"/>
                      <a:pt x="1219200" y="11455400"/>
                      <a:pt x="1206500" y="11455400"/>
                    </a:cubicBezTo>
                    <a:lnTo>
                      <a:pt x="1143000" y="11455400"/>
                    </a:lnTo>
                    <a:cubicBezTo>
                      <a:pt x="1079500" y="11455400"/>
                      <a:pt x="1028700" y="11417300"/>
                      <a:pt x="1003300" y="11366500"/>
                    </a:cubicBezTo>
                    <a:lnTo>
                      <a:pt x="850900" y="11010900"/>
                    </a:lnTo>
                    <a:cubicBezTo>
                      <a:pt x="850900" y="10998200"/>
                      <a:pt x="838200" y="11010900"/>
                      <a:pt x="838200" y="11010900"/>
                    </a:cubicBezTo>
                    <a:lnTo>
                      <a:pt x="901700" y="11455400"/>
                    </a:lnTo>
                    <a:lnTo>
                      <a:pt x="977900" y="12268200"/>
                    </a:lnTo>
                    <a:cubicBezTo>
                      <a:pt x="977900" y="12280900"/>
                      <a:pt x="965200" y="12280900"/>
                      <a:pt x="965200" y="12293600"/>
                    </a:cubicBezTo>
                    <a:cubicBezTo>
                      <a:pt x="952500" y="12293600"/>
                      <a:pt x="952500" y="12306300"/>
                      <a:pt x="939800" y="12306300"/>
                    </a:cubicBezTo>
                    <a:lnTo>
                      <a:pt x="889000" y="12306300"/>
                    </a:lnTo>
                    <a:cubicBezTo>
                      <a:pt x="812800" y="12306300"/>
                      <a:pt x="749300" y="12255500"/>
                      <a:pt x="749300" y="12179300"/>
                    </a:cubicBezTo>
                    <a:lnTo>
                      <a:pt x="635000" y="11493500"/>
                    </a:lnTo>
                    <a:cubicBezTo>
                      <a:pt x="622300" y="11493500"/>
                      <a:pt x="622300" y="11493500"/>
                      <a:pt x="609600" y="11493500"/>
                    </a:cubicBezTo>
                    <a:lnTo>
                      <a:pt x="495300" y="12179300"/>
                    </a:lnTo>
                    <a:cubicBezTo>
                      <a:pt x="495300" y="12255500"/>
                      <a:pt x="431800" y="12306300"/>
                      <a:pt x="355600" y="12306300"/>
                    </a:cubicBezTo>
                    <a:lnTo>
                      <a:pt x="304800" y="12306300"/>
                    </a:lnTo>
                    <a:cubicBezTo>
                      <a:pt x="292100" y="12306300"/>
                      <a:pt x="292100" y="12293600"/>
                      <a:pt x="279400" y="12293600"/>
                    </a:cubicBezTo>
                    <a:cubicBezTo>
                      <a:pt x="279400" y="12280900"/>
                      <a:pt x="266700" y="12280900"/>
                      <a:pt x="266700" y="12268200"/>
                    </a:cubicBezTo>
                    <a:lnTo>
                      <a:pt x="342900" y="11455400"/>
                    </a:lnTo>
                    <a:lnTo>
                      <a:pt x="406400" y="11010900"/>
                    </a:lnTo>
                    <a:moveTo>
                      <a:pt x="2146300" y="10045700"/>
                    </a:moveTo>
                    <a:cubicBezTo>
                      <a:pt x="2032000" y="10045700"/>
                      <a:pt x="1930400" y="10134600"/>
                      <a:pt x="1930400" y="10261600"/>
                    </a:cubicBezTo>
                    <a:lnTo>
                      <a:pt x="1930400" y="10325100"/>
                    </a:lnTo>
                    <a:cubicBezTo>
                      <a:pt x="1930400" y="10439400"/>
                      <a:pt x="2032000" y="10541000"/>
                      <a:pt x="2146300" y="10541000"/>
                    </a:cubicBezTo>
                    <a:cubicBezTo>
                      <a:pt x="2260600" y="10541000"/>
                      <a:pt x="2362200" y="10439400"/>
                      <a:pt x="2362200" y="10325100"/>
                    </a:cubicBezTo>
                    <a:lnTo>
                      <a:pt x="2362200" y="10261600"/>
                    </a:lnTo>
                    <a:cubicBezTo>
                      <a:pt x="2362200" y="10134600"/>
                      <a:pt x="2260600" y="10045700"/>
                      <a:pt x="2146300" y="10045700"/>
                    </a:cubicBezTo>
                    <a:moveTo>
                      <a:pt x="1930400" y="11010900"/>
                    </a:moveTo>
                    <a:cubicBezTo>
                      <a:pt x="1930400" y="11010900"/>
                      <a:pt x="1917700" y="10998200"/>
                      <a:pt x="1917700" y="11010900"/>
                    </a:cubicBezTo>
                    <a:lnTo>
                      <a:pt x="1765300" y="11366500"/>
                    </a:lnTo>
                    <a:cubicBezTo>
                      <a:pt x="1739900" y="11417300"/>
                      <a:pt x="1689100" y="11455400"/>
                      <a:pt x="1625600" y="11455400"/>
                    </a:cubicBezTo>
                    <a:lnTo>
                      <a:pt x="1562100" y="11455400"/>
                    </a:lnTo>
                    <a:cubicBezTo>
                      <a:pt x="1549400" y="11455400"/>
                      <a:pt x="1536700" y="11455400"/>
                      <a:pt x="1536700" y="11442700"/>
                    </a:cubicBezTo>
                    <a:cubicBezTo>
                      <a:pt x="1524000" y="11430000"/>
                      <a:pt x="1524000" y="11417300"/>
                      <a:pt x="1536700" y="11404600"/>
                    </a:cubicBezTo>
                    <a:lnTo>
                      <a:pt x="1727200" y="10960100"/>
                    </a:lnTo>
                    <a:lnTo>
                      <a:pt x="1790700" y="10782300"/>
                    </a:lnTo>
                    <a:cubicBezTo>
                      <a:pt x="1841500" y="10680700"/>
                      <a:pt x="1943100" y="10604500"/>
                      <a:pt x="2057400" y="10604500"/>
                    </a:cubicBezTo>
                    <a:lnTo>
                      <a:pt x="2235200" y="10604500"/>
                    </a:lnTo>
                    <a:cubicBezTo>
                      <a:pt x="2349500" y="10604500"/>
                      <a:pt x="2451100" y="10680700"/>
                      <a:pt x="2501900" y="10782300"/>
                    </a:cubicBezTo>
                    <a:lnTo>
                      <a:pt x="2565400" y="10960100"/>
                    </a:lnTo>
                    <a:lnTo>
                      <a:pt x="2755900" y="11404600"/>
                    </a:lnTo>
                    <a:cubicBezTo>
                      <a:pt x="2768600" y="11417300"/>
                      <a:pt x="2768600" y="11430000"/>
                      <a:pt x="2755900" y="11442700"/>
                    </a:cubicBezTo>
                    <a:cubicBezTo>
                      <a:pt x="2755900" y="11455400"/>
                      <a:pt x="2743200" y="11455400"/>
                      <a:pt x="2730500" y="11455400"/>
                    </a:cubicBezTo>
                    <a:lnTo>
                      <a:pt x="2667000" y="11455400"/>
                    </a:lnTo>
                    <a:cubicBezTo>
                      <a:pt x="2603500" y="11455400"/>
                      <a:pt x="2552700" y="11417300"/>
                      <a:pt x="2527300" y="11366500"/>
                    </a:cubicBezTo>
                    <a:lnTo>
                      <a:pt x="2374900" y="11010900"/>
                    </a:lnTo>
                    <a:cubicBezTo>
                      <a:pt x="2374900" y="10998200"/>
                      <a:pt x="2362200" y="11010900"/>
                      <a:pt x="2362200" y="11010900"/>
                    </a:cubicBezTo>
                    <a:lnTo>
                      <a:pt x="2425700" y="11455400"/>
                    </a:lnTo>
                    <a:lnTo>
                      <a:pt x="2501900" y="12268200"/>
                    </a:lnTo>
                    <a:cubicBezTo>
                      <a:pt x="2501900" y="12280900"/>
                      <a:pt x="2489200" y="12280900"/>
                      <a:pt x="2489200" y="12293600"/>
                    </a:cubicBezTo>
                    <a:cubicBezTo>
                      <a:pt x="2476500" y="12293600"/>
                      <a:pt x="2476500" y="12306300"/>
                      <a:pt x="2463800" y="12306300"/>
                    </a:cubicBezTo>
                    <a:lnTo>
                      <a:pt x="2413000" y="12306300"/>
                    </a:lnTo>
                    <a:cubicBezTo>
                      <a:pt x="2336800" y="12306300"/>
                      <a:pt x="2273300" y="12255500"/>
                      <a:pt x="2273300" y="12179300"/>
                    </a:cubicBezTo>
                    <a:lnTo>
                      <a:pt x="2159000" y="11493500"/>
                    </a:lnTo>
                    <a:cubicBezTo>
                      <a:pt x="2146300" y="11493500"/>
                      <a:pt x="2146300" y="11493500"/>
                      <a:pt x="2133600" y="11493500"/>
                    </a:cubicBezTo>
                    <a:lnTo>
                      <a:pt x="2019300" y="12179300"/>
                    </a:lnTo>
                    <a:cubicBezTo>
                      <a:pt x="2019300" y="12255500"/>
                      <a:pt x="1955800" y="12306300"/>
                      <a:pt x="1879600" y="12306300"/>
                    </a:cubicBezTo>
                    <a:lnTo>
                      <a:pt x="1828800" y="12306300"/>
                    </a:lnTo>
                    <a:cubicBezTo>
                      <a:pt x="1816100" y="12306300"/>
                      <a:pt x="1816100" y="12293600"/>
                      <a:pt x="1803400" y="12293600"/>
                    </a:cubicBezTo>
                    <a:cubicBezTo>
                      <a:pt x="1803400" y="12280900"/>
                      <a:pt x="1790700" y="12280900"/>
                      <a:pt x="1790700" y="12268200"/>
                    </a:cubicBezTo>
                    <a:lnTo>
                      <a:pt x="1866900" y="11455400"/>
                    </a:lnTo>
                    <a:lnTo>
                      <a:pt x="1930400" y="11010900"/>
                    </a:lnTo>
                    <a:moveTo>
                      <a:pt x="3670300" y="10045700"/>
                    </a:moveTo>
                    <a:cubicBezTo>
                      <a:pt x="3556000" y="10045700"/>
                      <a:pt x="3454400" y="10134600"/>
                      <a:pt x="3454400" y="10261600"/>
                    </a:cubicBezTo>
                    <a:lnTo>
                      <a:pt x="3454400" y="10325100"/>
                    </a:lnTo>
                    <a:cubicBezTo>
                      <a:pt x="3454400" y="10439400"/>
                      <a:pt x="3556000" y="10541000"/>
                      <a:pt x="3670300" y="10541000"/>
                    </a:cubicBezTo>
                    <a:cubicBezTo>
                      <a:pt x="3784600" y="10541000"/>
                      <a:pt x="3886200" y="10439400"/>
                      <a:pt x="3886200" y="10325100"/>
                    </a:cubicBezTo>
                    <a:lnTo>
                      <a:pt x="3886200" y="10261600"/>
                    </a:lnTo>
                    <a:cubicBezTo>
                      <a:pt x="3886200" y="10134600"/>
                      <a:pt x="3784600" y="10045700"/>
                      <a:pt x="3670300" y="10045700"/>
                    </a:cubicBezTo>
                    <a:moveTo>
                      <a:pt x="3454400" y="11010900"/>
                    </a:moveTo>
                    <a:cubicBezTo>
                      <a:pt x="3454400" y="11010900"/>
                      <a:pt x="3441700" y="10998200"/>
                      <a:pt x="3441700" y="11010900"/>
                    </a:cubicBezTo>
                    <a:lnTo>
                      <a:pt x="3289300" y="11366500"/>
                    </a:lnTo>
                    <a:cubicBezTo>
                      <a:pt x="3263900" y="11417300"/>
                      <a:pt x="3213100" y="11455400"/>
                      <a:pt x="3149600" y="11455400"/>
                    </a:cubicBezTo>
                    <a:lnTo>
                      <a:pt x="3086100" y="11455400"/>
                    </a:lnTo>
                    <a:cubicBezTo>
                      <a:pt x="3073400" y="11455400"/>
                      <a:pt x="3060700" y="11455400"/>
                      <a:pt x="3060700" y="11442700"/>
                    </a:cubicBezTo>
                    <a:cubicBezTo>
                      <a:pt x="3048000" y="11430000"/>
                      <a:pt x="3048000" y="11417300"/>
                      <a:pt x="3060700" y="11404600"/>
                    </a:cubicBezTo>
                    <a:lnTo>
                      <a:pt x="3251200" y="10960100"/>
                    </a:lnTo>
                    <a:lnTo>
                      <a:pt x="3314700" y="10782300"/>
                    </a:lnTo>
                    <a:cubicBezTo>
                      <a:pt x="3365500" y="10680700"/>
                      <a:pt x="3467100" y="10604500"/>
                      <a:pt x="3581400" y="10604500"/>
                    </a:cubicBezTo>
                    <a:lnTo>
                      <a:pt x="3759200" y="10604500"/>
                    </a:lnTo>
                    <a:cubicBezTo>
                      <a:pt x="3873500" y="10604500"/>
                      <a:pt x="3975100" y="10680700"/>
                      <a:pt x="4025900" y="10782300"/>
                    </a:cubicBezTo>
                    <a:lnTo>
                      <a:pt x="4089400" y="10960100"/>
                    </a:lnTo>
                    <a:lnTo>
                      <a:pt x="4279900" y="11404600"/>
                    </a:lnTo>
                    <a:cubicBezTo>
                      <a:pt x="4292600" y="11417300"/>
                      <a:pt x="4292600" y="11430000"/>
                      <a:pt x="4279900" y="11442700"/>
                    </a:cubicBezTo>
                    <a:cubicBezTo>
                      <a:pt x="4279900" y="11455400"/>
                      <a:pt x="4267200" y="11455400"/>
                      <a:pt x="4254500" y="11455400"/>
                    </a:cubicBezTo>
                    <a:lnTo>
                      <a:pt x="4191000" y="11455400"/>
                    </a:lnTo>
                    <a:cubicBezTo>
                      <a:pt x="4127500" y="11455400"/>
                      <a:pt x="4076700" y="11417300"/>
                      <a:pt x="4051300" y="11366500"/>
                    </a:cubicBezTo>
                    <a:lnTo>
                      <a:pt x="3898900" y="11010900"/>
                    </a:lnTo>
                    <a:cubicBezTo>
                      <a:pt x="3898900" y="10998200"/>
                      <a:pt x="3886200" y="11010900"/>
                      <a:pt x="3886200" y="11010900"/>
                    </a:cubicBezTo>
                    <a:lnTo>
                      <a:pt x="3949700" y="11455400"/>
                    </a:lnTo>
                    <a:lnTo>
                      <a:pt x="4025900" y="12268200"/>
                    </a:lnTo>
                    <a:cubicBezTo>
                      <a:pt x="4025900" y="12280900"/>
                      <a:pt x="4013200" y="12280900"/>
                      <a:pt x="4013200" y="12293600"/>
                    </a:cubicBezTo>
                    <a:cubicBezTo>
                      <a:pt x="4000500" y="12293600"/>
                      <a:pt x="4000500" y="12306300"/>
                      <a:pt x="3987800" y="12306300"/>
                    </a:cubicBezTo>
                    <a:lnTo>
                      <a:pt x="3937000" y="12306300"/>
                    </a:lnTo>
                    <a:cubicBezTo>
                      <a:pt x="3860800" y="12306300"/>
                      <a:pt x="3797300" y="12255500"/>
                      <a:pt x="3797300" y="12179300"/>
                    </a:cubicBezTo>
                    <a:lnTo>
                      <a:pt x="3683000" y="11493500"/>
                    </a:lnTo>
                    <a:cubicBezTo>
                      <a:pt x="3670300" y="11493500"/>
                      <a:pt x="3670300" y="11493500"/>
                      <a:pt x="3657600" y="11493500"/>
                    </a:cubicBezTo>
                    <a:lnTo>
                      <a:pt x="3543300" y="12179300"/>
                    </a:lnTo>
                    <a:cubicBezTo>
                      <a:pt x="3543300" y="12255500"/>
                      <a:pt x="3479800" y="12306300"/>
                      <a:pt x="3403600" y="12306300"/>
                    </a:cubicBezTo>
                    <a:lnTo>
                      <a:pt x="3352800" y="12306300"/>
                    </a:lnTo>
                    <a:cubicBezTo>
                      <a:pt x="3340100" y="12306300"/>
                      <a:pt x="3340100" y="12293600"/>
                      <a:pt x="3327400" y="12293600"/>
                    </a:cubicBezTo>
                    <a:cubicBezTo>
                      <a:pt x="3327400" y="12280900"/>
                      <a:pt x="3314700" y="12280900"/>
                      <a:pt x="3314700" y="12268200"/>
                    </a:cubicBezTo>
                    <a:lnTo>
                      <a:pt x="3390900" y="11455400"/>
                    </a:lnTo>
                    <a:lnTo>
                      <a:pt x="3454400" y="11010900"/>
                    </a:lnTo>
                    <a:moveTo>
                      <a:pt x="5194300" y="10045700"/>
                    </a:moveTo>
                    <a:cubicBezTo>
                      <a:pt x="5080000" y="10045700"/>
                      <a:pt x="4978400" y="10134600"/>
                      <a:pt x="4978400" y="10261600"/>
                    </a:cubicBezTo>
                    <a:lnTo>
                      <a:pt x="4978400" y="10325100"/>
                    </a:lnTo>
                    <a:cubicBezTo>
                      <a:pt x="4978400" y="10439400"/>
                      <a:pt x="5080000" y="10541000"/>
                      <a:pt x="5194300" y="10541000"/>
                    </a:cubicBezTo>
                    <a:cubicBezTo>
                      <a:pt x="5308600" y="10541000"/>
                      <a:pt x="5410200" y="10439400"/>
                      <a:pt x="5410200" y="10325100"/>
                    </a:cubicBezTo>
                    <a:lnTo>
                      <a:pt x="5410200" y="10261600"/>
                    </a:lnTo>
                    <a:cubicBezTo>
                      <a:pt x="5410200" y="10134600"/>
                      <a:pt x="5308600" y="10045700"/>
                      <a:pt x="5194300" y="10045700"/>
                    </a:cubicBezTo>
                    <a:moveTo>
                      <a:pt x="4978400" y="11010900"/>
                    </a:moveTo>
                    <a:cubicBezTo>
                      <a:pt x="4978400" y="11010900"/>
                      <a:pt x="4965700" y="10998200"/>
                      <a:pt x="4965700" y="11010900"/>
                    </a:cubicBezTo>
                    <a:lnTo>
                      <a:pt x="4813300" y="11366500"/>
                    </a:lnTo>
                    <a:cubicBezTo>
                      <a:pt x="4787900" y="11417300"/>
                      <a:pt x="4737100" y="11455400"/>
                      <a:pt x="4673600" y="11455400"/>
                    </a:cubicBezTo>
                    <a:lnTo>
                      <a:pt x="4610100" y="11455400"/>
                    </a:lnTo>
                    <a:cubicBezTo>
                      <a:pt x="4597400" y="11455400"/>
                      <a:pt x="4584700" y="11455400"/>
                      <a:pt x="4584700" y="11442700"/>
                    </a:cubicBezTo>
                    <a:cubicBezTo>
                      <a:pt x="4572000" y="11430000"/>
                      <a:pt x="4572000" y="11417300"/>
                      <a:pt x="4584700" y="11404600"/>
                    </a:cubicBezTo>
                    <a:lnTo>
                      <a:pt x="4775200" y="10960100"/>
                    </a:lnTo>
                    <a:lnTo>
                      <a:pt x="4838700" y="10782300"/>
                    </a:lnTo>
                    <a:cubicBezTo>
                      <a:pt x="4889500" y="10680700"/>
                      <a:pt x="4991100" y="10604500"/>
                      <a:pt x="5105400" y="10604500"/>
                    </a:cubicBezTo>
                    <a:lnTo>
                      <a:pt x="5283200" y="10604500"/>
                    </a:lnTo>
                    <a:cubicBezTo>
                      <a:pt x="5397500" y="10604500"/>
                      <a:pt x="5499100" y="10680700"/>
                      <a:pt x="5549900" y="10782300"/>
                    </a:cubicBezTo>
                    <a:lnTo>
                      <a:pt x="5613400" y="10960100"/>
                    </a:lnTo>
                    <a:lnTo>
                      <a:pt x="5803900" y="11404600"/>
                    </a:lnTo>
                    <a:cubicBezTo>
                      <a:pt x="5816600" y="11417300"/>
                      <a:pt x="5816600" y="11430000"/>
                      <a:pt x="5803900" y="11442700"/>
                    </a:cubicBezTo>
                    <a:cubicBezTo>
                      <a:pt x="5803900" y="11455400"/>
                      <a:pt x="5791200" y="11455400"/>
                      <a:pt x="5778500" y="11455400"/>
                    </a:cubicBezTo>
                    <a:lnTo>
                      <a:pt x="5715000" y="11455400"/>
                    </a:lnTo>
                    <a:cubicBezTo>
                      <a:pt x="5651500" y="11455400"/>
                      <a:pt x="5600700" y="11417300"/>
                      <a:pt x="5575300" y="11366500"/>
                    </a:cubicBezTo>
                    <a:lnTo>
                      <a:pt x="5422900" y="11010900"/>
                    </a:lnTo>
                    <a:cubicBezTo>
                      <a:pt x="5422900" y="10998200"/>
                      <a:pt x="5410200" y="11010900"/>
                      <a:pt x="5410200" y="11010900"/>
                    </a:cubicBezTo>
                    <a:lnTo>
                      <a:pt x="5473700" y="11455400"/>
                    </a:lnTo>
                    <a:lnTo>
                      <a:pt x="5549900" y="12268200"/>
                    </a:lnTo>
                    <a:cubicBezTo>
                      <a:pt x="5549900" y="12280900"/>
                      <a:pt x="5537200" y="12280900"/>
                      <a:pt x="5537200" y="12293600"/>
                    </a:cubicBezTo>
                    <a:cubicBezTo>
                      <a:pt x="5524500" y="12293600"/>
                      <a:pt x="5524500" y="12306300"/>
                      <a:pt x="5511800" y="12306300"/>
                    </a:cubicBezTo>
                    <a:lnTo>
                      <a:pt x="5461000" y="12306300"/>
                    </a:lnTo>
                    <a:cubicBezTo>
                      <a:pt x="5384800" y="12306300"/>
                      <a:pt x="5321300" y="12255500"/>
                      <a:pt x="5321300" y="12179300"/>
                    </a:cubicBezTo>
                    <a:lnTo>
                      <a:pt x="5207000" y="11493500"/>
                    </a:lnTo>
                    <a:cubicBezTo>
                      <a:pt x="5194300" y="11493500"/>
                      <a:pt x="5194300" y="11493500"/>
                      <a:pt x="5181600" y="11493500"/>
                    </a:cubicBezTo>
                    <a:lnTo>
                      <a:pt x="5067300" y="12179300"/>
                    </a:lnTo>
                    <a:cubicBezTo>
                      <a:pt x="5067300" y="12255500"/>
                      <a:pt x="5003800" y="12306300"/>
                      <a:pt x="4927600" y="12306300"/>
                    </a:cubicBezTo>
                    <a:lnTo>
                      <a:pt x="4876800" y="12306300"/>
                    </a:lnTo>
                    <a:cubicBezTo>
                      <a:pt x="4864100" y="12306300"/>
                      <a:pt x="4864100" y="12293600"/>
                      <a:pt x="4851400" y="12293600"/>
                    </a:cubicBezTo>
                    <a:cubicBezTo>
                      <a:pt x="4851400" y="12280900"/>
                      <a:pt x="4838700" y="12280900"/>
                      <a:pt x="4838700" y="12268200"/>
                    </a:cubicBezTo>
                    <a:lnTo>
                      <a:pt x="4914900" y="11455400"/>
                    </a:lnTo>
                    <a:lnTo>
                      <a:pt x="4978400" y="11010900"/>
                    </a:lnTo>
                    <a:moveTo>
                      <a:pt x="6718300" y="10045700"/>
                    </a:moveTo>
                    <a:cubicBezTo>
                      <a:pt x="6604000" y="10045700"/>
                      <a:pt x="6502400" y="10134600"/>
                      <a:pt x="6502400" y="10261600"/>
                    </a:cubicBezTo>
                    <a:lnTo>
                      <a:pt x="6502400" y="10325100"/>
                    </a:lnTo>
                    <a:cubicBezTo>
                      <a:pt x="6502400" y="10439400"/>
                      <a:pt x="6604000" y="10541000"/>
                      <a:pt x="6718300" y="10541000"/>
                    </a:cubicBezTo>
                    <a:cubicBezTo>
                      <a:pt x="6832600" y="10541000"/>
                      <a:pt x="6934200" y="10439400"/>
                      <a:pt x="6934200" y="10325100"/>
                    </a:cubicBezTo>
                    <a:lnTo>
                      <a:pt x="6934200" y="10261600"/>
                    </a:lnTo>
                    <a:cubicBezTo>
                      <a:pt x="6934200" y="10134600"/>
                      <a:pt x="6832600" y="10045700"/>
                      <a:pt x="6718300" y="10045700"/>
                    </a:cubicBezTo>
                    <a:moveTo>
                      <a:pt x="6502400" y="11010900"/>
                    </a:moveTo>
                    <a:cubicBezTo>
                      <a:pt x="6502400" y="11010900"/>
                      <a:pt x="6489700" y="10998200"/>
                      <a:pt x="6489700" y="11010900"/>
                    </a:cubicBezTo>
                    <a:lnTo>
                      <a:pt x="6337300" y="11366500"/>
                    </a:lnTo>
                    <a:cubicBezTo>
                      <a:pt x="6311900" y="11417300"/>
                      <a:pt x="6261100" y="11455400"/>
                      <a:pt x="6197600" y="11455400"/>
                    </a:cubicBezTo>
                    <a:lnTo>
                      <a:pt x="6134100" y="11455400"/>
                    </a:lnTo>
                    <a:cubicBezTo>
                      <a:pt x="6121400" y="11455400"/>
                      <a:pt x="6108700" y="11455400"/>
                      <a:pt x="6108700" y="11442700"/>
                    </a:cubicBezTo>
                    <a:cubicBezTo>
                      <a:pt x="6096000" y="11430000"/>
                      <a:pt x="6096000" y="11417300"/>
                      <a:pt x="6108700" y="11404600"/>
                    </a:cubicBezTo>
                    <a:lnTo>
                      <a:pt x="6299200" y="10960100"/>
                    </a:lnTo>
                    <a:lnTo>
                      <a:pt x="6362700" y="10782300"/>
                    </a:lnTo>
                    <a:cubicBezTo>
                      <a:pt x="6413500" y="10680700"/>
                      <a:pt x="6515100" y="10604500"/>
                      <a:pt x="6629400" y="10604500"/>
                    </a:cubicBezTo>
                    <a:lnTo>
                      <a:pt x="6807200" y="10604500"/>
                    </a:lnTo>
                    <a:cubicBezTo>
                      <a:pt x="6921500" y="10604500"/>
                      <a:pt x="7023100" y="10680700"/>
                      <a:pt x="7073900" y="10782300"/>
                    </a:cubicBezTo>
                    <a:lnTo>
                      <a:pt x="7137400" y="10960100"/>
                    </a:lnTo>
                    <a:lnTo>
                      <a:pt x="7327900" y="11404600"/>
                    </a:lnTo>
                    <a:cubicBezTo>
                      <a:pt x="7340600" y="11417300"/>
                      <a:pt x="7340600" y="11430000"/>
                      <a:pt x="7327900" y="11442700"/>
                    </a:cubicBezTo>
                    <a:cubicBezTo>
                      <a:pt x="7327900" y="11455400"/>
                      <a:pt x="7315200" y="11455400"/>
                      <a:pt x="7302500" y="11455400"/>
                    </a:cubicBezTo>
                    <a:lnTo>
                      <a:pt x="7239000" y="11455400"/>
                    </a:lnTo>
                    <a:cubicBezTo>
                      <a:pt x="7175500" y="11455400"/>
                      <a:pt x="7124700" y="11417300"/>
                      <a:pt x="7099300" y="11366500"/>
                    </a:cubicBezTo>
                    <a:lnTo>
                      <a:pt x="6946900" y="11010900"/>
                    </a:lnTo>
                    <a:cubicBezTo>
                      <a:pt x="6946900" y="10998200"/>
                      <a:pt x="6934200" y="11010900"/>
                      <a:pt x="6934200" y="11010900"/>
                    </a:cubicBezTo>
                    <a:lnTo>
                      <a:pt x="6997700" y="11455400"/>
                    </a:lnTo>
                    <a:lnTo>
                      <a:pt x="7073900" y="12268200"/>
                    </a:lnTo>
                    <a:cubicBezTo>
                      <a:pt x="7073900" y="12280900"/>
                      <a:pt x="7061200" y="12280900"/>
                      <a:pt x="7061200" y="12293600"/>
                    </a:cubicBezTo>
                    <a:cubicBezTo>
                      <a:pt x="7048500" y="12293600"/>
                      <a:pt x="7048500" y="12306300"/>
                      <a:pt x="7035800" y="12306300"/>
                    </a:cubicBezTo>
                    <a:lnTo>
                      <a:pt x="6985000" y="12306300"/>
                    </a:lnTo>
                    <a:cubicBezTo>
                      <a:pt x="6908800" y="12306300"/>
                      <a:pt x="6845300" y="12255500"/>
                      <a:pt x="6845300" y="12179300"/>
                    </a:cubicBezTo>
                    <a:lnTo>
                      <a:pt x="6731000" y="11493500"/>
                    </a:lnTo>
                    <a:cubicBezTo>
                      <a:pt x="6718300" y="11493500"/>
                      <a:pt x="6718300" y="11493500"/>
                      <a:pt x="6705600" y="11493500"/>
                    </a:cubicBezTo>
                    <a:lnTo>
                      <a:pt x="6591300" y="12179300"/>
                    </a:lnTo>
                    <a:cubicBezTo>
                      <a:pt x="6591300" y="12255500"/>
                      <a:pt x="6527800" y="12306300"/>
                      <a:pt x="6451600" y="12306300"/>
                    </a:cubicBezTo>
                    <a:lnTo>
                      <a:pt x="6400800" y="12306300"/>
                    </a:lnTo>
                    <a:cubicBezTo>
                      <a:pt x="6388100" y="12306300"/>
                      <a:pt x="6388100" y="12293600"/>
                      <a:pt x="6375400" y="12293600"/>
                    </a:cubicBezTo>
                    <a:cubicBezTo>
                      <a:pt x="6375400" y="12280900"/>
                      <a:pt x="6362700" y="12280900"/>
                      <a:pt x="6362700" y="12268200"/>
                    </a:cubicBezTo>
                    <a:lnTo>
                      <a:pt x="6438900" y="11455400"/>
                    </a:lnTo>
                    <a:lnTo>
                      <a:pt x="6502400" y="11010900"/>
                    </a:lnTo>
                    <a:moveTo>
                      <a:pt x="8242300" y="10045700"/>
                    </a:moveTo>
                    <a:cubicBezTo>
                      <a:pt x="8128000" y="10045700"/>
                      <a:pt x="8026400" y="10134600"/>
                      <a:pt x="8026400" y="10261600"/>
                    </a:cubicBezTo>
                    <a:lnTo>
                      <a:pt x="8026400" y="10325100"/>
                    </a:lnTo>
                    <a:cubicBezTo>
                      <a:pt x="8026400" y="10439400"/>
                      <a:pt x="8128000" y="10541000"/>
                      <a:pt x="8242300" y="10541000"/>
                    </a:cubicBezTo>
                    <a:cubicBezTo>
                      <a:pt x="8356600" y="10541000"/>
                      <a:pt x="8458200" y="10439400"/>
                      <a:pt x="8458200" y="10325100"/>
                    </a:cubicBezTo>
                    <a:lnTo>
                      <a:pt x="8458200" y="10261600"/>
                    </a:lnTo>
                    <a:cubicBezTo>
                      <a:pt x="8458200" y="10134600"/>
                      <a:pt x="8356600" y="10045700"/>
                      <a:pt x="8242300" y="10045700"/>
                    </a:cubicBezTo>
                    <a:moveTo>
                      <a:pt x="8026400" y="11010900"/>
                    </a:moveTo>
                    <a:cubicBezTo>
                      <a:pt x="8026400" y="11010900"/>
                      <a:pt x="8013700" y="10998200"/>
                      <a:pt x="8013700" y="11010900"/>
                    </a:cubicBezTo>
                    <a:lnTo>
                      <a:pt x="7861300" y="11366500"/>
                    </a:lnTo>
                    <a:cubicBezTo>
                      <a:pt x="7835900" y="11417300"/>
                      <a:pt x="7785100" y="11455400"/>
                      <a:pt x="7721600" y="11455400"/>
                    </a:cubicBezTo>
                    <a:lnTo>
                      <a:pt x="7658100" y="11455400"/>
                    </a:lnTo>
                    <a:cubicBezTo>
                      <a:pt x="7645400" y="11455400"/>
                      <a:pt x="7632700" y="11455400"/>
                      <a:pt x="7632700" y="11442700"/>
                    </a:cubicBezTo>
                    <a:cubicBezTo>
                      <a:pt x="7620000" y="11430000"/>
                      <a:pt x="7620000" y="11417300"/>
                      <a:pt x="7632700" y="11404600"/>
                    </a:cubicBezTo>
                    <a:lnTo>
                      <a:pt x="7823200" y="10960100"/>
                    </a:lnTo>
                    <a:lnTo>
                      <a:pt x="7886700" y="10782300"/>
                    </a:lnTo>
                    <a:cubicBezTo>
                      <a:pt x="7937500" y="10680700"/>
                      <a:pt x="8039100" y="10604500"/>
                      <a:pt x="8153400" y="10604500"/>
                    </a:cubicBezTo>
                    <a:lnTo>
                      <a:pt x="8331200" y="10604500"/>
                    </a:lnTo>
                    <a:cubicBezTo>
                      <a:pt x="8445500" y="10604500"/>
                      <a:pt x="8547100" y="10680700"/>
                      <a:pt x="8597900" y="10782300"/>
                    </a:cubicBezTo>
                    <a:lnTo>
                      <a:pt x="8661400" y="10960100"/>
                    </a:lnTo>
                    <a:lnTo>
                      <a:pt x="8851900" y="11404600"/>
                    </a:lnTo>
                    <a:cubicBezTo>
                      <a:pt x="8864600" y="11417300"/>
                      <a:pt x="8864600" y="11430000"/>
                      <a:pt x="8851900" y="11442700"/>
                    </a:cubicBezTo>
                    <a:cubicBezTo>
                      <a:pt x="8851900" y="11455400"/>
                      <a:pt x="8839200" y="11455400"/>
                      <a:pt x="8826500" y="11455400"/>
                    </a:cubicBezTo>
                    <a:lnTo>
                      <a:pt x="8763000" y="11455400"/>
                    </a:lnTo>
                    <a:cubicBezTo>
                      <a:pt x="8699500" y="11455400"/>
                      <a:pt x="8648700" y="11417300"/>
                      <a:pt x="8623300" y="11366500"/>
                    </a:cubicBezTo>
                    <a:lnTo>
                      <a:pt x="8470900" y="11010900"/>
                    </a:lnTo>
                    <a:cubicBezTo>
                      <a:pt x="8470900" y="10998200"/>
                      <a:pt x="8458200" y="11010900"/>
                      <a:pt x="8458200" y="11010900"/>
                    </a:cubicBezTo>
                    <a:lnTo>
                      <a:pt x="8521700" y="11455400"/>
                    </a:lnTo>
                    <a:lnTo>
                      <a:pt x="8597900" y="12268200"/>
                    </a:lnTo>
                    <a:cubicBezTo>
                      <a:pt x="8597900" y="12280900"/>
                      <a:pt x="8585200" y="12280900"/>
                      <a:pt x="8585200" y="12293600"/>
                    </a:cubicBezTo>
                    <a:cubicBezTo>
                      <a:pt x="8572500" y="12293600"/>
                      <a:pt x="8572500" y="12306300"/>
                      <a:pt x="8559800" y="12306300"/>
                    </a:cubicBezTo>
                    <a:lnTo>
                      <a:pt x="8509000" y="12306300"/>
                    </a:lnTo>
                    <a:cubicBezTo>
                      <a:pt x="8432800" y="12306300"/>
                      <a:pt x="8369300" y="12255500"/>
                      <a:pt x="8369300" y="12179300"/>
                    </a:cubicBezTo>
                    <a:lnTo>
                      <a:pt x="8255000" y="11493500"/>
                    </a:lnTo>
                    <a:cubicBezTo>
                      <a:pt x="8242300" y="11493500"/>
                      <a:pt x="8242300" y="11493500"/>
                      <a:pt x="8229600" y="11493500"/>
                    </a:cubicBezTo>
                    <a:lnTo>
                      <a:pt x="8115300" y="12179300"/>
                    </a:lnTo>
                    <a:cubicBezTo>
                      <a:pt x="8115300" y="12255500"/>
                      <a:pt x="8051800" y="12306300"/>
                      <a:pt x="7975600" y="12306300"/>
                    </a:cubicBezTo>
                    <a:lnTo>
                      <a:pt x="7924800" y="12306300"/>
                    </a:lnTo>
                    <a:cubicBezTo>
                      <a:pt x="7912100" y="12306300"/>
                      <a:pt x="7912100" y="12293600"/>
                      <a:pt x="7899400" y="12293600"/>
                    </a:cubicBezTo>
                    <a:cubicBezTo>
                      <a:pt x="7899400" y="12280900"/>
                      <a:pt x="7886700" y="12280900"/>
                      <a:pt x="7886700" y="12268200"/>
                    </a:cubicBezTo>
                    <a:lnTo>
                      <a:pt x="7962900" y="11455400"/>
                    </a:lnTo>
                    <a:lnTo>
                      <a:pt x="8026400" y="11010900"/>
                    </a:lnTo>
                    <a:moveTo>
                      <a:pt x="9766300" y="10045700"/>
                    </a:moveTo>
                    <a:cubicBezTo>
                      <a:pt x="9652000" y="10045700"/>
                      <a:pt x="9550400" y="10134600"/>
                      <a:pt x="9550400" y="10261600"/>
                    </a:cubicBezTo>
                    <a:lnTo>
                      <a:pt x="9550400" y="10325100"/>
                    </a:lnTo>
                    <a:cubicBezTo>
                      <a:pt x="9550400" y="10439400"/>
                      <a:pt x="9652000" y="10541000"/>
                      <a:pt x="9766300" y="10541000"/>
                    </a:cubicBezTo>
                    <a:cubicBezTo>
                      <a:pt x="9880600" y="10541000"/>
                      <a:pt x="9982200" y="10439400"/>
                      <a:pt x="9982200" y="10325100"/>
                    </a:cubicBezTo>
                    <a:lnTo>
                      <a:pt x="9982200" y="10261600"/>
                    </a:lnTo>
                    <a:cubicBezTo>
                      <a:pt x="9982200" y="10134600"/>
                      <a:pt x="9880600" y="10045700"/>
                      <a:pt x="9766300" y="10045700"/>
                    </a:cubicBezTo>
                    <a:moveTo>
                      <a:pt x="9550400" y="11010900"/>
                    </a:moveTo>
                    <a:cubicBezTo>
                      <a:pt x="9550400" y="11010900"/>
                      <a:pt x="9537700" y="10998200"/>
                      <a:pt x="9537700" y="11010900"/>
                    </a:cubicBezTo>
                    <a:lnTo>
                      <a:pt x="9385300" y="11366500"/>
                    </a:lnTo>
                    <a:cubicBezTo>
                      <a:pt x="9359900" y="11417300"/>
                      <a:pt x="9309100" y="11455400"/>
                      <a:pt x="9245600" y="11455400"/>
                    </a:cubicBezTo>
                    <a:lnTo>
                      <a:pt x="9182100" y="11455400"/>
                    </a:lnTo>
                    <a:cubicBezTo>
                      <a:pt x="9169400" y="11455400"/>
                      <a:pt x="9156700" y="11455400"/>
                      <a:pt x="9156700" y="11442700"/>
                    </a:cubicBezTo>
                    <a:cubicBezTo>
                      <a:pt x="9144000" y="11430000"/>
                      <a:pt x="9144000" y="11417300"/>
                      <a:pt x="9156700" y="11404600"/>
                    </a:cubicBezTo>
                    <a:lnTo>
                      <a:pt x="9347200" y="10960100"/>
                    </a:lnTo>
                    <a:lnTo>
                      <a:pt x="9410700" y="10782300"/>
                    </a:lnTo>
                    <a:cubicBezTo>
                      <a:pt x="9461500" y="10680700"/>
                      <a:pt x="9563100" y="10604500"/>
                      <a:pt x="9677400" y="10604500"/>
                    </a:cubicBezTo>
                    <a:lnTo>
                      <a:pt x="9855200" y="10604500"/>
                    </a:lnTo>
                    <a:cubicBezTo>
                      <a:pt x="9969500" y="10604500"/>
                      <a:pt x="10071100" y="10680700"/>
                      <a:pt x="10121900" y="10782300"/>
                    </a:cubicBezTo>
                    <a:lnTo>
                      <a:pt x="10185400" y="10960100"/>
                    </a:lnTo>
                    <a:lnTo>
                      <a:pt x="10375900" y="11404600"/>
                    </a:lnTo>
                    <a:cubicBezTo>
                      <a:pt x="10388600" y="11417300"/>
                      <a:pt x="10388600" y="11430000"/>
                      <a:pt x="10375900" y="11442700"/>
                    </a:cubicBezTo>
                    <a:cubicBezTo>
                      <a:pt x="10375900" y="11455400"/>
                      <a:pt x="10363200" y="11455400"/>
                      <a:pt x="10350500" y="11455400"/>
                    </a:cubicBezTo>
                    <a:lnTo>
                      <a:pt x="10287000" y="11455400"/>
                    </a:lnTo>
                    <a:cubicBezTo>
                      <a:pt x="10223500" y="11455400"/>
                      <a:pt x="10172700" y="11417300"/>
                      <a:pt x="10147300" y="11366500"/>
                    </a:cubicBezTo>
                    <a:lnTo>
                      <a:pt x="9994900" y="11010900"/>
                    </a:lnTo>
                    <a:cubicBezTo>
                      <a:pt x="9994900" y="10998200"/>
                      <a:pt x="9982200" y="11010900"/>
                      <a:pt x="9982200" y="11010900"/>
                    </a:cubicBezTo>
                    <a:lnTo>
                      <a:pt x="10045700" y="11455400"/>
                    </a:lnTo>
                    <a:lnTo>
                      <a:pt x="10121900" y="12268200"/>
                    </a:lnTo>
                    <a:cubicBezTo>
                      <a:pt x="10121900" y="12280900"/>
                      <a:pt x="10109200" y="12280900"/>
                      <a:pt x="10109200" y="12293600"/>
                    </a:cubicBezTo>
                    <a:cubicBezTo>
                      <a:pt x="10096500" y="12293600"/>
                      <a:pt x="10096500" y="12306300"/>
                      <a:pt x="10083800" y="12306300"/>
                    </a:cubicBezTo>
                    <a:lnTo>
                      <a:pt x="10033000" y="12306300"/>
                    </a:lnTo>
                    <a:cubicBezTo>
                      <a:pt x="9956800" y="12306300"/>
                      <a:pt x="9893300" y="12255500"/>
                      <a:pt x="9893300" y="12179300"/>
                    </a:cubicBezTo>
                    <a:lnTo>
                      <a:pt x="9779000" y="11493500"/>
                    </a:lnTo>
                    <a:cubicBezTo>
                      <a:pt x="9766300" y="11493500"/>
                      <a:pt x="9766300" y="11493500"/>
                      <a:pt x="9753600" y="11493500"/>
                    </a:cubicBezTo>
                    <a:lnTo>
                      <a:pt x="9639300" y="12179300"/>
                    </a:lnTo>
                    <a:cubicBezTo>
                      <a:pt x="9639300" y="12255500"/>
                      <a:pt x="9575800" y="12306300"/>
                      <a:pt x="9499600" y="12306300"/>
                    </a:cubicBezTo>
                    <a:lnTo>
                      <a:pt x="9448800" y="12306300"/>
                    </a:lnTo>
                    <a:cubicBezTo>
                      <a:pt x="9436100" y="12306300"/>
                      <a:pt x="9436100" y="12293600"/>
                      <a:pt x="9423400" y="12293600"/>
                    </a:cubicBezTo>
                    <a:cubicBezTo>
                      <a:pt x="9423400" y="12280900"/>
                      <a:pt x="9410700" y="12280900"/>
                      <a:pt x="9410700" y="12268200"/>
                    </a:cubicBezTo>
                    <a:lnTo>
                      <a:pt x="9486900" y="11455400"/>
                    </a:lnTo>
                    <a:lnTo>
                      <a:pt x="9550400" y="11010900"/>
                    </a:lnTo>
                    <a:moveTo>
                      <a:pt x="11290300" y="10045700"/>
                    </a:moveTo>
                    <a:cubicBezTo>
                      <a:pt x="11176000" y="10045700"/>
                      <a:pt x="11074400" y="10134600"/>
                      <a:pt x="11074400" y="10261600"/>
                    </a:cubicBezTo>
                    <a:lnTo>
                      <a:pt x="11074400" y="10325100"/>
                    </a:lnTo>
                    <a:cubicBezTo>
                      <a:pt x="11074400" y="10439400"/>
                      <a:pt x="11176000" y="10541000"/>
                      <a:pt x="11290300" y="10541000"/>
                    </a:cubicBezTo>
                    <a:cubicBezTo>
                      <a:pt x="11404600" y="10541000"/>
                      <a:pt x="11506200" y="10439400"/>
                      <a:pt x="11506200" y="10325100"/>
                    </a:cubicBezTo>
                    <a:lnTo>
                      <a:pt x="11506200" y="10261600"/>
                    </a:lnTo>
                    <a:cubicBezTo>
                      <a:pt x="11506200" y="10134600"/>
                      <a:pt x="11404600" y="10045700"/>
                      <a:pt x="11290300" y="10045700"/>
                    </a:cubicBezTo>
                    <a:moveTo>
                      <a:pt x="11074400" y="11010900"/>
                    </a:moveTo>
                    <a:cubicBezTo>
                      <a:pt x="11074400" y="11010900"/>
                      <a:pt x="11061700" y="10998200"/>
                      <a:pt x="11061700" y="11010900"/>
                    </a:cubicBezTo>
                    <a:lnTo>
                      <a:pt x="10909300" y="11366500"/>
                    </a:lnTo>
                    <a:cubicBezTo>
                      <a:pt x="10883900" y="11417300"/>
                      <a:pt x="10833100" y="11455400"/>
                      <a:pt x="10769600" y="11455400"/>
                    </a:cubicBezTo>
                    <a:lnTo>
                      <a:pt x="10706100" y="11455400"/>
                    </a:lnTo>
                    <a:cubicBezTo>
                      <a:pt x="10693400" y="11455400"/>
                      <a:pt x="10680700" y="11455400"/>
                      <a:pt x="10680700" y="11442700"/>
                    </a:cubicBezTo>
                    <a:cubicBezTo>
                      <a:pt x="10668000" y="11430000"/>
                      <a:pt x="10668000" y="11417300"/>
                      <a:pt x="10680700" y="11404600"/>
                    </a:cubicBezTo>
                    <a:lnTo>
                      <a:pt x="10871200" y="10960100"/>
                    </a:lnTo>
                    <a:lnTo>
                      <a:pt x="10934700" y="10782300"/>
                    </a:lnTo>
                    <a:cubicBezTo>
                      <a:pt x="10985500" y="10680700"/>
                      <a:pt x="11087100" y="10604500"/>
                      <a:pt x="11201400" y="10604500"/>
                    </a:cubicBezTo>
                    <a:lnTo>
                      <a:pt x="11379200" y="10604500"/>
                    </a:lnTo>
                    <a:cubicBezTo>
                      <a:pt x="11493500" y="10604500"/>
                      <a:pt x="11595100" y="10680700"/>
                      <a:pt x="11645900" y="10782300"/>
                    </a:cubicBezTo>
                    <a:lnTo>
                      <a:pt x="11709400" y="10960100"/>
                    </a:lnTo>
                    <a:lnTo>
                      <a:pt x="11899900" y="11404600"/>
                    </a:lnTo>
                    <a:cubicBezTo>
                      <a:pt x="11912600" y="11417300"/>
                      <a:pt x="11912600" y="11430000"/>
                      <a:pt x="11899900" y="11442700"/>
                    </a:cubicBezTo>
                    <a:cubicBezTo>
                      <a:pt x="11899900" y="11455400"/>
                      <a:pt x="11887200" y="11455400"/>
                      <a:pt x="11874500" y="11455400"/>
                    </a:cubicBezTo>
                    <a:lnTo>
                      <a:pt x="11811000" y="11455400"/>
                    </a:lnTo>
                    <a:cubicBezTo>
                      <a:pt x="11747500" y="11455400"/>
                      <a:pt x="11696700" y="11417300"/>
                      <a:pt x="11671300" y="11366500"/>
                    </a:cubicBezTo>
                    <a:lnTo>
                      <a:pt x="11518900" y="11010900"/>
                    </a:lnTo>
                    <a:cubicBezTo>
                      <a:pt x="11518900" y="10998200"/>
                      <a:pt x="11506200" y="11010900"/>
                      <a:pt x="11506200" y="11010900"/>
                    </a:cubicBezTo>
                    <a:lnTo>
                      <a:pt x="11569700" y="11455400"/>
                    </a:lnTo>
                    <a:lnTo>
                      <a:pt x="11645900" y="12268200"/>
                    </a:lnTo>
                    <a:cubicBezTo>
                      <a:pt x="11645900" y="12280900"/>
                      <a:pt x="11633200" y="12280900"/>
                      <a:pt x="11633200" y="12293600"/>
                    </a:cubicBezTo>
                    <a:cubicBezTo>
                      <a:pt x="11620500" y="12293600"/>
                      <a:pt x="11620500" y="12306300"/>
                      <a:pt x="11607800" y="12306300"/>
                    </a:cubicBezTo>
                    <a:lnTo>
                      <a:pt x="11557000" y="12306300"/>
                    </a:lnTo>
                    <a:cubicBezTo>
                      <a:pt x="11480800" y="12306300"/>
                      <a:pt x="11417300" y="12255500"/>
                      <a:pt x="11417300" y="12179300"/>
                    </a:cubicBezTo>
                    <a:lnTo>
                      <a:pt x="11303000" y="11493500"/>
                    </a:lnTo>
                    <a:cubicBezTo>
                      <a:pt x="11290300" y="11493500"/>
                      <a:pt x="11290300" y="11493500"/>
                      <a:pt x="11277600" y="11493500"/>
                    </a:cubicBezTo>
                    <a:lnTo>
                      <a:pt x="11163300" y="12179300"/>
                    </a:lnTo>
                    <a:cubicBezTo>
                      <a:pt x="11163300" y="12255500"/>
                      <a:pt x="11099800" y="12306300"/>
                      <a:pt x="11023600" y="12306300"/>
                    </a:cubicBezTo>
                    <a:lnTo>
                      <a:pt x="10972800" y="12306300"/>
                    </a:lnTo>
                    <a:cubicBezTo>
                      <a:pt x="10960100" y="12306300"/>
                      <a:pt x="10960100" y="12293600"/>
                      <a:pt x="10947400" y="12293600"/>
                    </a:cubicBezTo>
                    <a:cubicBezTo>
                      <a:pt x="10947400" y="12280900"/>
                      <a:pt x="10934700" y="12280900"/>
                      <a:pt x="10934700" y="12268200"/>
                    </a:cubicBezTo>
                    <a:lnTo>
                      <a:pt x="11010900" y="11455400"/>
                    </a:lnTo>
                    <a:lnTo>
                      <a:pt x="11074400" y="11010900"/>
                    </a:lnTo>
                    <a:moveTo>
                      <a:pt x="12814300" y="10045700"/>
                    </a:moveTo>
                    <a:cubicBezTo>
                      <a:pt x="12700000" y="10045700"/>
                      <a:pt x="12598400" y="10134600"/>
                      <a:pt x="12598400" y="10261600"/>
                    </a:cubicBezTo>
                    <a:lnTo>
                      <a:pt x="12598400" y="10325100"/>
                    </a:lnTo>
                    <a:cubicBezTo>
                      <a:pt x="12598400" y="10439400"/>
                      <a:pt x="12700000" y="10541000"/>
                      <a:pt x="12814300" y="10541000"/>
                    </a:cubicBezTo>
                    <a:cubicBezTo>
                      <a:pt x="12928600" y="10541000"/>
                      <a:pt x="13030200" y="10439400"/>
                      <a:pt x="13030200" y="10325100"/>
                    </a:cubicBezTo>
                    <a:lnTo>
                      <a:pt x="13030200" y="10261600"/>
                    </a:lnTo>
                    <a:cubicBezTo>
                      <a:pt x="13030200" y="10134600"/>
                      <a:pt x="12928600" y="10045700"/>
                      <a:pt x="12814300" y="10045700"/>
                    </a:cubicBezTo>
                    <a:moveTo>
                      <a:pt x="12598400" y="11010900"/>
                    </a:moveTo>
                    <a:cubicBezTo>
                      <a:pt x="12598400" y="11010900"/>
                      <a:pt x="12585700" y="10998200"/>
                      <a:pt x="12585700" y="11010900"/>
                    </a:cubicBezTo>
                    <a:lnTo>
                      <a:pt x="12433300" y="11366500"/>
                    </a:lnTo>
                    <a:cubicBezTo>
                      <a:pt x="12407900" y="11417300"/>
                      <a:pt x="12357100" y="11455400"/>
                      <a:pt x="12293600" y="11455400"/>
                    </a:cubicBezTo>
                    <a:lnTo>
                      <a:pt x="12230100" y="11455400"/>
                    </a:lnTo>
                    <a:cubicBezTo>
                      <a:pt x="12217400" y="11455400"/>
                      <a:pt x="12204700" y="11455400"/>
                      <a:pt x="12204700" y="11442700"/>
                    </a:cubicBezTo>
                    <a:cubicBezTo>
                      <a:pt x="12192000" y="11430000"/>
                      <a:pt x="12192000" y="11417300"/>
                      <a:pt x="12204700" y="11404600"/>
                    </a:cubicBezTo>
                    <a:lnTo>
                      <a:pt x="12395200" y="10960100"/>
                    </a:lnTo>
                    <a:lnTo>
                      <a:pt x="12458700" y="10782300"/>
                    </a:lnTo>
                    <a:cubicBezTo>
                      <a:pt x="12509500" y="10680700"/>
                      <a:pt x="12611100" y="10604500"/>
                      <a:pt x="12725400" y="10604500"/>
                    </a:cubicBezTo>
                    <a:lnTo>
                      <a:pt x="12903200" y="10604500"/>
                    </a:lnTo>
                    <a:cubicBezTo>
                      <a:pt x="13017500" y="10604500"/>
                      <a:pt x="13119100" y="10680700"/>
                      <a:pt x="13169900" y="10782300"/>
                    </a:cubicBezTo>
                    <a:lnTo>
                      <a:pt x="13233400" y="10960100"/>
                    </a:lnTo>
                    <a:lnTo>
                      <a:pt x="13423900" y="11404600"/>
                    </a:lnTo>
                    <a:cubicBezTo>
                      <a:pt x="13436600" y="11417300"/>
                      <a:pt x="13436600" y="11430000"/>
                      <a:pt x="13423900" y="11442700"/>
                    </a:cubicBezTo>
                    <a:cubicBezTo>
                      <a:pt x="13423900" y="11455400"/>
                      <a:pt x="13411200" y="11455400"/>
                      <a:pt x="13398500" y="11455400"/>
                    </a:cubicBezTo>
                    <a:lnTo>
                      <a:pt x="13335000" y="11455400"/>
                    </a:lnTo>
                    <a:cubicBezTo>
                      <a:pt x="13271500" y="11455400"/>
                      <a:pt x="13220700" y="11417300"/>
                      <a:pt x="13195300" y="11366500"/>
                    </a:cubicBezTo>
                    <a:lnTo>
                      <a:pt x="13042900" y="11010900"/>
                    </a:lnTo>
                    <a:cubicBezTo>
                      <a:pt x="13042900" y="10998200"/>
                      <a:pt x="13030200" y="11010900"/>
                      <a:pt x="13030200" y="11010900"/>
                    </a:cubicBezTo>
                    <a:lnTo>
                      <a:pt x="13093700" y="11455400"/>
                    </a:lnTo>
                    <a:lnTo>
                      <a:pt x="13169900" y="12268200"/>
                    </a:lnTo>
                    <a:cubicBezTo>
                      <a:pt x="13169900" y="12280900"/>
                      <a:pt x="13157200" y="12280900"/>
                      <a:pt x="13157200" y="12293600"/>
                    </a:cubicBezTo>
                    <a:cubicBezTo>
                      <a:pt x="13144500" y="12293600"/>
                      <a:pt x="13144500" y="12306300"/>
                      <a:pt x="13131800" y="12306300"/>
                    </a:cubicBezTo>
                    <a:lnTo>
                      <a:pt x="13081000" y="12306300"/>
                    </a:lnTo>
                    <a:cubicBezTo>
                      <a:pt x="13004800" y="12306300"/>
                      <a:pt x="12941300" y="12255500"/>
                      <a:pt x="12941300" y="12179300"/>
                    </a:cubicBezTo>
                    <a:lnTo>
                      <a:pt x="12827000" y="11493500"/>
                    </a:lnTo>
                    <a:cubicBezTo>
                      <a:pt x="12814300" y="11493500"/>
                      <a:pt x="12814300" y="11493500"/>
                      <a:pt x="12801600" y="11493500"/>
                    </a:cubicBezTo>
                    <a:lnTo>
                      <a:pt x="12687300" y="12179300"/>
                    </a:lnTo>
                    <a:cubicBezTo>
                      <a:pt x="12687300" y="12255500"/>
                      <a:pt x="12623800" y="12306300"/>
                      <a:pt x="12547600" y="12306300"/>
                    </a:cubicBezTo>
                    <a:lnTo>
                      <a:pt x="12496800" y="12306300"/>
                    </a:lnTo>
                    <a:cubicBezTo>
                      <a:pt x="12484100" y="12306300"/>
                      <a:pt x="12484100" y="12293600"/>
                      <a:pt x="12471400" y="12293600"/>
                    </a:cubicBezTo>
                    <a:cubicBezTo>
                      <a:pt x="12471400" y="12280900"/>
                      <a:pt x="12458700" y="12280900"/>
                      <a:pt x="12458700" y="12268200"/>
                    </a:cubicBezTo>
                    <a:lnTo>
                      <a:pt x="12534900" y="11455400"/>
                    </a:lnTo>
                    <a:lnTo>
                      <a:pt x="12598400" y="11010900"/>
                    </a:lnTo>
                    <a:moveTo>
                      <a:pt x="14338300" y="10045700"/>
                    </a:moveTo>
                    <a:cubicBezTo>
                      <a:pt x="14224000" y="10045700"/>
                      <a:pt x="14122400" y="10134600"/>
                      <a:pt x="14122400" y="10261600"/>
                    </a:cubicBezTo>
                    <a:lnTo>
                      <a:pt x="14122400" y="10325100"/>
                    </a:lnTo>
                    <a:cubicBezTo>
                      <a:pt x="14122400" y="10439400"/>
                      <a:pt x="14224000" y="10541000"/>
                      <a:pt x="14338300" y="10541000"/>
                    </a:cubicBezTo>
                    <a:cubicBezTo>
                      <a:pt x="14452600" y="10541000"/>
                      <a:pt x="14554200" y="10439400"/>
                      <a:pt x="14554200" y="10325100"/>
                    </a:cubicBezTo>
                    <a:lnTo>
                      <a:pt x="14554200" y="10261600"/>
                    </a:lnTo>
                    <a:cubicBezTo>
                      <a:pt x="14554200" y="10134600"/>
                      <a:pt x="14452600" y="10045700"/>
                      <a:pt x="14338300" y="10045700"/>
                    </a:cubicBezTo>
                    <a:moveTo>
                      <a:pt x="14122400" y="11010900"/>
                    </a:moveTo>
                    <a:cubicBezTo>
                      <a:pt x="14122400" y="11010900"/>
                      <a:pt x="14109700" y="10998200"/>
                      <a:pt x="14109700" y="11010900"/>
                    </a:cubicBezTo>
                    <a:lnTo>
                      <a:pt x="13957300" y="11366500"/>
                    </a:lnTo>
                    <a:cubicBezTo>
                      <a:pt x="13931900" y="11417300"/>
                      <a:pt x="13881100" y="11455400"/>
                      <a:pt x="13817600" y="11455400"/>
                    </a:cubicBezTo>
                    <a:lnTo>
                      <a:pt x="13754100" y="11455400"/>
                    </a:lnTo>
                    <a:cubicBezTo>
                      <a:pt x="13741400" y="11455400"/>
                      <a:pt x="13728700" y="11455400"/>
                      <a:pt x="13728700" y="11442700"/>
                    </a:cubicBezTo>
                    <a:cubicBezTo>
                      <a:pt x="13716000" y="11430000"/>
                      <a:pt x="13716000" y="11417300"/>
                      <a:pt x="13728700" y="11404600"/>
                    </a:cubicBezTo>
                    <a:lnTo>
                      <a:pt x="13919200" y="10960100"/>
                    </a:lnTo>
                    <a:lnTo>
                      <a:pt x="13982700" y="10782300"/>
                    </a:lnTo>
                    <a:cubicBezTo>
                      <a:pt x="14033500" y="10680700"/>
                      <a:pt x="14135100" y="10604500"/>
                      <a:pt x="14249400" y="10604500"/>
                    </a:cubicBezTo>
                    <a:lnTo>
                      <a:pt x="14427200" y="10604500"/>
                    </a:lnTo>
                    <a:cubicBezTo>
                      <a:pt x="14541500" y="10604500"/>
                      <a:pt x="14643100" y="10680700"/>
                      <a:pt x="14693900" y="10782300"/>
                    </a:cubicBezTo>
                    <a:lnTo>
                      <a:pt x="14757400" y="10960100"/>
                    </a:lnTo>
                    <a:lnTo>
                      <a:pt x="14947900" y="11404600"/>
                    </a:lnTo>
                    <a:cubicBezTo>
                      <a:pt x="14960600" y="11417300"/>
                      <a:pt x="14960600" y="11430000"/>
                      <a:pt x="14947900" y="11442700"/>
                    </a:cubicBezTo>
                    <a:cubicBezTo>
                      <a:pt x="14947900" y="11455400"/>
                      <a:pt x="14935200" y="11455400"/>
                      <a:pt x="14922500" y="11455400"/>
                    </a:cubicBezTo>
                    <a:lnTo>
                      <a:pt x="14859000" y="11455400"/>
                    </a:lnTo>
                    <a:cubicBezTo>
                      <a:pt x="14795500" y="11455400"/>
                      <a:pt x="14744700" y="11417300"/>
                      <a:pt x="14719300" y="11366500"/>
                    </a:cubicBezTo>
                    <a:lnTo>
                      <a:pt x="14566900" y="11010900"/>
                    </a:lnTo>
                    <a:cubicBezTo>
                      <a:pt x="14566900" y="10998200"/>
                      <a:pt x="14554200" y="11010900"/>
                      <a:pt x="14554200" y="11010900"/>
                    </a:cubicBezTo>
                    <a:lnTo>
                      <a:pt x="14617700" y="11455400"/>
                    </a:lnTo>
                    <a:lnTo>
                      <a:pt x="14693900" y="12268200"/>
                    </a:lnTo>
                    <a:cubicBezTo>
                      <a:pt x="14693900" y="12280900"/>
                      <a:pt x="14681200" y="12280900"/>
                      <a:pt x="14681200" y="12293600"/>
                    </a:cubicBezTo>
                    <a:cubicBezTo>
                      <a:pt x="14668500" y="12293600"/>
                      <a:pt x="14668500" y="12306300"/>
                      <a:pt x="14655800" y="12306300"/>
                    </a:cubicBezTo>
                    <a:lnTo>
                      <a:pt x="14605000" y="12306300"/>
                    </a:lnTo>
                    <a:cubicBezTo>
                      <a:pt x="14528800" y="12306300"/>
                      <a:pt x="14465300" y="12255500"/>
                      <a:pt x="14465300" y="12179300"/>
                    </a:cubicBezTo>
                    <a:lnTo>
                      <a:pt x="14351000" y="11493500"/>
                    </a:lnTo>
                    <a:cubicBezTo>
                      <a:pt x="14338300" y="11493500"/>
                      <a:pt x="14338300" y="11493500"/>
                      <a:pt x="14325600" y="11493500"/>
                    </a:cubicBezTo>
                    <a:lnTo>
                      <a:pt x="14211300" y="12179300"/>
                    </a:lnTo>
                    <a:cubicBezTo>
                      <a:pt x="14211300" y="12255500"/>
                      <a:pt x="14147800" y="12306300"/>
                      <a:pt x="14071600" y="12306300"/>
                    </a:cubicBezTo>
                    <a:lnTo>
                      <a:pt x="14020800" y="12306300"/>
                    </a:lnTo>
                    <a:cubicBezTo>
                      <a:pt x="14008100" y="12306300"/>
                      <a:pt x="14008100" y="12293600"/>
                      <a:pt x="13995400" y="12293600"/>
                    </a:cubicBezTo>
                    <a:cubicBezTo>
                      <a:pt x="13995400" y="12280900"/>
                      <a:pt x="13982700" y="12280900"/>
                      <a:pt x="13982700" y="12268200"/>
                    </a:cubicBezTo>
                    <a:lnTo>
                      <a:pt x="14058900" y="11455400"/>
                    </a:lnTo>
                    <a:lnTo>
                      <a:pt x="14122400" y="11010900"/>
                    </a:lnTo>
                    <a:moveTo>
                      <a:pt x="15862300" y="10045700"/>
                    </a:moveTo>
                    <a:cubicBezTo>
                      <a:pt x="15748000" y="10045700"/>
                      <a:pt x="15646400" y="10134600"/>
                      <a:pt x="15646400" y="10261600"/>
                    </a:cubicBezTo>
                    <a:lnTo>
                      <a:pt x="15646400" y="10325100"/>
                    </a:lnTo>
                    <a:cubicBezTo>
                      <a:pt x="15646400" y="10439400"/>
                      <a:pt x="15748000" y="10541000"/>
                      <a:pt x="15862300" y="10541000"/>
                    </a:cubicBezTo>
                    <a:cubicBezTo>
                      <a:pt x="15976600" y="10541000"/>
                      <a:pt x="16078200" y="10439400"/>
                      <a:pt x="16078200" y="10325100"/>
                    </a:cubicBezTo>
                    <a:lnTo>
                      <a:pt x="16078200" y="10261600"/>
                    </a:lnTo>
                    <a:cubicBezTo>
                      <a:pt x="16078200" y="10134600"/>
                      <a:pt x="15976600" y="10045700"/>
                      <a:pt x="15862300" y="10045700"/>
                    </a:cubicBezTo>
                    <a:moveTo>
                      <a:pt x="15646400" y="11010900"/>
                    </a:moveTo>
                    <a:cubicBezTo>
                      <a:pt x="15646400" y="11010900"/>
                      <a:pt x="15633700" y="10998200"/>
                      <a:pt x="15633700" y="11010900"/>
                    </a:cubicBezTo>
                    <a:lnTo>
                      <a:pt x="15481300" y="11366500"/>
                    </a:lnTo>
                    <a:cubicBezTo>
                      <a:pt x="15455900" y="11417300"/>
                      <a:pt x="15405100" y="11455400"/>
                      <a:pt x="15341600" y="11455400"/>
                    </a:cubicBezTo>
                    <a:lnTo>
                      <a:pt x="15278100" y="11455400"/>
                    </a:lnTo>
                    <a:cubicBezTo>
                      <a:pt x="15265400" y="11455400"/>
                      <a:pt x="15252700" y="11455400"/>
                      <a:pt x="15252700" y="11442700"/>
                    </a:cubicBezTo>
                    <a:cubicBezTo>
                      <a:pt x="15240000" y="11430000"/>
                      <a:pt x="15240000" y="11417300"/>
                      <a:pt x="15252700" y="11404600"/>
                    </a:cubicBezTo>
                    <a:lnTo>
                      <a:pt x="15443200" y="10960100"/>
                    </a:lnTo>
                    <a:lnTo>
                      <a:pt x="15506700" y="10782300"/>
                    </a:lnTo>
                    <a:cubicBezTo>
                      <a:pt x="15557500" y="10680700"/>
                      <a:pt x="15659100" y="10604500"/>
                      <a:pt x="15773400" y="10604500"/>
                    </a:cubicBezTo>
                    <a:lnTo>
                      <a:pt x="15951200" y="10604500"/>
                    </a:lnTo>
                    <a:cubicBezTo>
                      <a:pt x="16065500" y="10604500"/>
                      <a:pt x="16167100" y="10680700"/>
                      <a:pt x="16217900" y="10782300"/>
                    </a:cubicBezTo>
                    <a:lnTo>
                      <a:pt x="16281400" y="10960100"/>
                    </a:lnTo>
                    <a:lnTo>
                      <a:pt x="16471900" y="11404600"/>
                    </a:lnTo>
                    <a:cubicBezTo>
                      <a:pt x="16484600" y="11417300"/>
                      <a:pt x="16484600" y="11430000"/>
                      <a:pt x="16471900" y="11442700"/>
                    </a:cubicBezTo>
                    <a:cubicBezTo>
                      <a:pt x="16471900" y="11455400"/>
                      <a:pt x="16459200" y="11455400"/>
                      <a:pt x="16446500" y="11455400"/>
                    </a:cubicBezTo>
                    <a:lnTo>
                      <a:pt x="16383000" y="11455400"/>
                    </a:lnTo>
                    <a:cubicBezTo>
                      <a:pt x="16319500" y="11455400"/>
                      <a:pt x="16268700" y="11417300"/>
                      <a:pt x="16243300" y="11366500"/>
                    </a:cubicBezTo>
                    <a:lnTo>
                      <a:pt x="16090900" y="11010900"/>
                    </a:lnTo>
                    <a:cubicBezTo>
                      <a:pt x="16090900" y="10998200"/>
                      <a:pt x="16078200" y="11010900"/>
                      <a:pt x="16078200" y="11010900"/>
                    </a:cubicBezTo>
                    <a:lnTo>
                      <a:pt x="16141700" y="11455400"/>
                    </a:lnTo>
                    <a:lnTo>
                      <a:pt x="16217900" y="12268200"/>
                    </a:lnTo>
                    <a:cubicBezTo>
                      <a:pt x="16217900" y="12280900"/>
                      <a:pt x="16205200" y="12280900"/>
                      <a:pt x="16205200" y="12293600"/>
                    </a:cubicBezTo>
                    <a:cubicBezTo>
                      <a:pt x="16192500" y="12293600"/>
                      <a:pt x="16192500" y="12306300"/>
                      <a:pt x="16179800" y="12306300"/>
                    </a:cubicBezTo>
                    <a:lnTo>
                      <a:pt x="16129000" y="12306300"/>
                    </a:lnTo>
                    <a:cubicBezTo>
                      <a:pt x="16052800" y="12306300"/>
                      <a:pt x="15989300" y="12255500"/>
                      <a:pt x="15989300" y="12179300"/>
                    </a:cubicBezTo>
                    <a:lnTo>
                      <a:pt x="15875000" y="11493500"/>
                    </a:lnTo>
                    <a:cubicBezTo>
                      <a:pt x="15862300" y="11493500"/>
                      <a:pt x="15862300" y="11493500"/>
                      <a:pt x="15849600" y="11493500"/>
                    </a:cubicBezTo>
                    <a:lnTo>
                      <a:pt x="15735300" y="12179300"/>
                    </a:lnTo>
                    <a:cubicBezTo>
                      <a:pt x="15735300" y="12255500"/>
                      <a:pt x="15671800" y="12306300"/>
                      <a:pt x="15595600" y="12306300"/>
                    </a:cubicBezTo>
                    <a:lnTo>
                      <a:pt x="15544800" y="12306300"/>
                    </a:lnTo>
                    <a:cubicBezTo>
                      <a:pt x="15532100" y="12306300"/>
                      <a:pt x="15532100" y="12293600"/>
                      <a:pt x="15519400" y="12293600"/>
                    </a:cubicBezTo>
                    <a:cubicBezTo>
                      <a:pt x="15519400" y="12280900"/>
                      <a:pt x="15506700" y="12280900"/>
                      <a:pt x="15506700" y="12268200"/>
                    </a:cubicBezTo>
                    <a:lnTo>
                      <a:pt x="15582900" y="11455400"/>
                    </a:lnTo>
                    <a:lnTo>
                      <a:pt x="15646400" y="11010900"/>
                    </a:lnTo>
                    <a:moveTo>
                      <a:pt x="17386300" y="10045700"/>
                    </a:moveTo>
                    <a:cubicBezTo>
                      <a:pt x="17272000" y="10045700"/>
                      <a:pt x="17170400" y="10134600"/>
                      <a:pt x="17170400" y="10261600"/>
                    </a:cubicBezTo>
                    <a:lnTo>
                      <a:pt x="17170400" y="10325100"/>
                    </a:lnTo>
                    <a:cubicBezTo>
                      <a:pt x="17170400" y="10439400"/>
                      <a:pt x="17272000" y="10541000"/>
                      <a:pt x="17386300" y="10541000"/>
                    </a:cubicBezTo>
                    <a:cubicBezTo>
                      <a:pt x="17500600" y="10541000"/>
                      <a:pt x="17602200" y="10439400"/>
                      <a:pt x="17602200" y="10325100"/>
                    </a:cubicBezTo>
                    <a:lnTo>
                      <a:pt x="17602200" y="10261600"/>
                    </a:lnTo>
                    <a:cubicBezTo>
                      <a:pt x="17602200" y="10134600"/>
                      <a:pt x="17500600" y="10045700"/>
                      <a:pt x="17386300" y="10045700"/>
                    </a:cubicBezTo>
                    <a:moveTo>
                      <a:pt x="17170400" y="11010900"/>
                    </a:moveTo>
                    <a:cubicBezTo>
                      <a:pt x="17170400" y="11010900"/>
                      <a:pt x="17157700" y="10998200"/>
                      <a:pt x="17157700" y="11010900"/>
                    </a:cubicBezTo>
                    <a:lnTo>
                      <a:pt x="17005300" y="11366500"/>
                    </a:lnTo>
                    <a:cubicBezTo>
                      <a:pt x="16979900" y="11417300"/>
                      <a:pt x="16929100" y="11455400"/>
                      <a:pt x="16865600" y="11455400"/>
                    </a:cubicBezTo>
                    <a:lnTo>
                      <a:pt x="16802100" y="11455400"/>
                    </a:lnTo>
                    <a:cubicBezTo>
                      <a:pt x="16789400" y="11455400"/>
                      <a:pt x="16776700" y="11455400"/>
                      <a:pt x="16776700" y="11442700"/>
                    </a:cubicBezTo>
                    <a:cubicBezTo>
                      <a:pt x="16764000" y="11430000"/>
                      <a:pt x="16764000" y="11417300"/>
                      <a:pt x="16776700" y="11404600"/>
                    </a:cubicBezTo>
                    <a:lnTo>
                      <a:pt x="16967200" y="10960100"/>
                    </a:lnTo>
                    <a:lnTo>
                      <a:pt x="17030700" y="10782300"/>
                    </a:lnTo>
                    <a:cubicBezTo>
                      <a:pt x="17081500" y="10680700"/>
                      <a:pt x="17183100" y="10604500"/>
                      <a:pt x="17297400" y="10604500"/>
                    </a:cubicBezTo>
                    <a:lnTo>
                      <a:pt x="17475200" y="10604500"/>
                    </a:lnTo>
                    <a:cubicBezTo>
                      <a:pt x="17589500" y="10604500"/>
                      <a:pt x="17691100" y="10680700"/>
                      <a:pt x="17741900" y="10782300"/>
                    </a:cubicBezTo>
                    <a:lnTo>
                      <a:pt x="17805400" y="10960100"/>
                    </a:lnTo>
                    <a:lnTo>
                      <a:pt x="17995900" y="11404600"/>
                    </a:lnTo>
                    <a:cubicBezTo>
                      <a:pt x="18008600" y="11417300"/>
                      <a:pt x="18008600" y="11430000"/>
                      <a:pt x="17995900" y="11442700"/>
                    </a:cubicBezTo>
                    <a:cubicBezTo>
                      <a:pt x="17995900" y="11455400"/>
                      <a:pt x="17983200" y="11455400"/>
                      <a:pt x="17970500" y="11455400"/>
                    </a:cubicBezTo>
                    <a:lnTo>
                      <a:pt x="17907000" y="11455400"/>
                    </a:lnTo>
                    <a:cubicBezTo>
                      <a:pt x="17843500" y="11455400"/>
                      <a:pt x="17792700" y="11417300"/>
                      <a:pt x="17767300" y="11366500"/>
                    </a:cubicBezTo>
                    <a:lnTo>
                      <a:pt x="17614900" y="11010900"/>
                    </a:lnTo>
                    <a:cubicBezTo>
                      <a:pt x="17614900" y="10998200"/>
                      <a:pt x="17602200" y="11010900"/>
                      <a:pt x="17602200" y="11010900"/>
                    </a:cubicBezTo>
                    <a:lnTo>
                      <a:pt x="17665700" y="11455400"/>
                    </a:lnTo>
                    <a:lnTo>
                      <a:pt x="17741900" y="12268200"/>
                    </a:lnTo>
                    <a:cubicBezTo>
                      <a:pt x="17741900" y="12280900"/>
                      <a:pt x="17729200" y="12280900"/>
                      <a:pt x="17729200" y="12293600"/>
                    </a:cubicBezTo>
                    <a:cubicBezTo>
                      <a:pt x="17716500" y="12293600"/>
                      <a:pt x="17716500" y="12306300"/>
                      <a:pt x="17703800" y="12306300"/>
                    </a:cubicBezTo>
                    <a:lnTo>
                      <a:pt x="17653000" y="12306300"/>
                    </a:lnTo>
                    <a:cubicBezTo>
                      <a:pt x="17576800" y="12306300"/>
                      <a:pt x="17513300" y="12255500"/>
                      <a:pt x="17513300" y="12179300"/>
                    </a:cubicBezTo>
                    <a:lnTo>
                      <a:pt x="17399000" y="11493500"/>
                    </a:lnTo>
                    <a:cubicBezTo>
                      <a:pt x="17386300" y="11493500"/>
                      <a:pt x="17386300" y="11493500"/>
                      <a:pt x="17373600" y="11493500"/>
                    </a:cubicBezTo>
                    <a:lnTo>
                      <a:pt x="17259300" y="12179300"/>
                    </a:lnTo>
                    <a:cubicBezTo>
                      <a:pt x="17259300" y="12255500"/>
                      <a:pt x="17195800" y="12306300"/>
                      <a:pt x="17119600" y="12306300"/>
                    </a:cubicBezTo>
                    <a:lnTo>
                      <a:pt x="17068800" y="12306300"/>
                    </a:lnTo>
                    <a:cubicBezTo>
                      <a:pt x="17056100" y="12306300"/>
                      <a:pt x="17056100" y="12293600"/>
                      <a:pt x="17043400" y="12293600"/>
                    </a:cubicBezTo>
                    <a:cubicBezTo>
                      <a:pt x="17043400" y="12280900"/>
                      <a:pt x="17030700" y="12280900"/>
                      <a:pt x="17030700" y="12268200"/>
                    </a:cubicBezTo>
                    <a:lnTo>
                      <a:pt x="17106900" y="11455400"/>
                    </a:lnTo>
                    <a:lnTo>
                      <a:pt x="17170400" y="11010900"/>
                    </a:lnTo>
                    <a:moveTo>
                      <a:pt x="18910300" y="10045700"/>
                    </a:moveTo>
                    <a:cubicBezTo>
                      <a:pt x="18796000" y="10045700"/>
                      <a:pt x="18694400" y="10134600"/>
                      <a:pt x="18694400" y="10261600"/>
                    </a:cubicBezTo>
                    <a:lnTo>
                      <a:pt x="18694400" y="10325100"/>
                    </a:lnTo>
                    <a:cubicBezTo>
                      <a:pt x="18694400" y="10439400"/>
                      <a:pt x="18796000" y="10541000"/>
                      <a:pt x="18910300" y="10541000"/>
                    </a:cubicBezTo>
                    <a:cubicBezTo>
                      <a:pt x="19024600" y="10541000"/>
                      <a:pt x="19126200" y="10439400"/>
                      <a:pt x="19126200" y="10325100"/>
                    </a:cubicBezTo>
                    <a:lnTo>
                      <a:pt x="19126200" y="10261600"/>
                    </a:lnTo>
                    <a:cubicBezTo>
                      <a:pt x="19126200" y="10134600"/>
                      <a:pt x="19024600" y="10045700"/>
                      <a:pt x="18910300" y="10045700"/>
                    </a:cubicBezTo>
                    <a:moveTo>
                      <a:pt x="18694400" y="11010900"/>
                    </a:moveTo>
                    <a:cubicBezTo>
                      <a:pt x="18694400" y="11010900"/>
                      <a:pt x="18681700" y="10998200"/>
                      <a:pt x="18681700" y="11010900"/>
                    </a:cubicBezTo>
                    <a:lnTo>
                      <a:pt x="18529300" y="11366500"/>
                    </a:lnTo>
                    <a:cubicBezTo>
                      <a:pt x="18503900" y="11417300"/>
                      <a:pt x="18453100" y="11455400"/>
                      <a:pt x="18389600" y="11455400"/>
                    </a:cubicBezTo>
                    <a:lnTo>
                      <a:pt x="18326100" y="11455400"/>
                    </a:lnTo>
                    <a:cubicBezTo>
                      <a:pt x="18313400" y="11455400"/>
                      <a:pt x="18300700" y="11455400"/>
                      <a:pt x="18300700" y="11442700"/>
                    </a:cubicBezTo>
                    <a:cubicBezTo>
                      <a:pt x="18288000" y="11430000"/>
                      <a:pt x="18288000" y="11417300"/>
                      <a:pt x="18300700" y="11404600"/>
                    </a:cubicBezTo>
                    <a:lnTo>
                      <a:pt x="18491200" y="10960100"/>
                    </a:lnTo>
                    <a:lnTo>
                      <a:pt x="18554700" y="10782300"/>
                    </a:lnTo>
                    <a:cubicBezTo>
                      <a:pt x="18605500" y="10680700"/>
                      <a:pt x="18707100" y="10604500"/>
                      <a:pt x="18821400" y="10604500"/>
                    </a:cubicBezTo>
                    <a:lnTo>
                      <a:pt x="18999200" y="10604500"/>
                    </a:lnTo>
                    <a:cubicBezTo>
                      <a:pt x="19113500" y="10604500"/>
                      <a:pt x="19215100" y="10680700"/>
                      <a:pt x="19265900" y="10782300"/>
                    </a:cubicBezTo>
                    <a:lnTo>
                      <a:pt x="19329400" y="10960100"/>
                    </a:lnTo>
                    <a:lnTo>
                      <a:pt x="19519900" y="11404600"/>
                    </a:lnTo>
                    <a:cubicBezTo>
                      <a:pt x="19532600" y="11417300"/>
                      <a:pt x="19532600" y="11430000"/>
                      <a:pt x="19519900" y="11442700"/>
                    </a:cubicBezTo>
                    <a:cubicBezTo>
                      <a:pt x="19519900" y="11455400"/>
                      <a:pt x="19507200" y="11455400"/>
                      <a:pt x="19494500" y="11455400"/>
                    </a:cubicBezTo>
                    <a:lnTo>
                      <a:pt x="19431000" y="11455400"/>
                    </a:lnTo>
                    <a:cubicBezTo>
                      <a:pt x="19367500" y="11455400"/>
                      <a:pt x="19316700" y="11417300"/>
                      <a:pt x="19291300" y="11366500"/>
                    </a:cubicBezTo>
                    <a:lnTo>
                      <a:pt x="19138900" y="11010900"/>
                    </a:lnTo>
                    <a:cubicBezTo>
                      <a:pt x="19138900" y="10998200"/>
                      <a:pt x="19126200" y="11010900"/>
                      <a:pt x="19126200" y="11010900"/>
                    </a:cubicBezTo>
                    <a:lnTo>
                      <a:pt x="19189700" y="11455400"/>
                    </a:lnTo>
                    <a:lnTo>
                      <a:pt x="19265900" y="12268200"/>
                    </a:lnTo>
                    <a:cubicBezTo>
                      <a:pt x="19265900" y="12280900"/>
                      <a:pt x="19253200" y="12280900"/>
                      <a:pt x="19253200" y="12293600"/>
                    </a:cubicBezTo>
                    <a:cubicBezTo>
                      <a:pt x="19240500" y="12293600"/>
                      <a:pt x="19240500" y="12306300"/>
                      <a:pt x="19227800" y="12306300"/>
                    </a:cubicBezTo>
                    <a:lnTo>
                      <a:pt x="19177000" y="12306300"/>
                    </a:lnTo>
                    <a:cubicBezTo>
                      <a:pt x="19100800" y="12306300"/>
                      <a:pt x="19037300" y="12255500"/>
                      <a:pt x="19037300" y="12179300"/>
                    </a:cubicBezTo>
                    <a:lnTo>
                      <a:pt x="18923000" y="11493500"/>
                    </a:lnTo>
                    <a:cubicBezTo>
                      <a:pt x="18910300" y="11493500"/>
                      <a:pt x="18910300" y="11493500"/>
                      <a:pt x="18897600" y="11493500"/>
                    </a:cubicBezTo>
                    <a:lnTo>
                      <a:pt x="18783300" y="12179300"/>
                    </a:lnTo>
                    <a:cubicBezTo>
                      <a:pt x="18783300" y="12255500"/>
                      <a:pt x="18719800" y="12306300"/>
                      <a:pt x="18643600" y="12306300"/>
                    </a:cubicBezTo>
                    <a:lnTo>
                      <a:pt x="18592800" y="12306300"/>
                    </a:lnTo>
                    <a:cubicBezTo>
                      <a:pt x="18580100" y="12306300"/>
                      <a:pt x="18580100" y="12293600"/>
                      <a:pt x="18567400" y="12293600"/>
                    </a:cubicBezTo>
                    <a:cubicBezTo>
                      <a:pt x="18567400" y="12280900"/>
                      <a:pt x="18554700" y="12280900"/>
                      <a:pt x="18554700" y="12268200"/>
                    </a:cubicBezTo>
                    <a:lnTo>
                      <a:pt x="18630900" y="11455400"/>
                    </a:lnTo>
                    <a:lnTo>
                      <a:pt x="18694400" y="11010900"/>
                    </a:lnTo>
                    <a:moveTo>
                      <a:pt x="20434300" y="10045700"/>
                    </a:moveTo>
                    <a:cubicBezTo>
                      <a:pt x="20320000" y="10045700"/>
                      <a:pt x="20218400" y="10134600"/>
                      <a:pt x="20218400" y="10261600"/>
                    </a:cubicBezTo>
                    <a:lnTo>
                      <a:pt x="20218400" y="10325100"/>
                    </a:lnTo>
                    <a:cubicBezTo>
                      <a:pt x="20218400" y="10439400"/>
                      <a:pt x="20320000" y="10541000"/>
                      <a:pt x="20434300" y="10541000"/>
                    </a:cubicBezTo>
                    <a:cubicBezTo>
                      <a:pt x="20548600" y="10541000"/>
                      <a:pt x="20650200" y="10439400"/>
                      <a:pt x="20650200" y="10325100"/>
                    </a:cubicBezTo>
                    <a:lnTo>
                      <a:pt x="20650200" y="10261600"/>
                    </a:lnTo>
                    <a:cubicBezTo>
                      <a:pt x="20650200" y="10134600"/>
                      <a:pt x="20548600" y="10045700"/>
                      <a:pt x="20434300" y="10045700"/>
                    </a:cubicBezTo>
                    <a:moveTo>
                      <a:pt x="20218400" y="11010900"/>
                    </a:moveTo>
                    <a:cubicBezTo>
                      <a:pt x="20218400" y="11010900"/>
                      <a:pt x="20205700" y="10998200"/>
                      <a:pt x="20205700" y="11010900"/>
                    </a:cubicBezTo>
                    <a:lnTo>
                      <a:pt x="20053300" y="11366500"/>
                    </a:lnTo>
                    <a:cubicBezTo>
                      <a:pt x="20027900" y="11417300"/>
                      <a:pt x="19977100" y="11455400"/>
                      <a:pt x="19913600" y="11455400"/>
                    </a:cubicBezTo>
                    <a:lnTo>
                      <a:pt x="19850100" y="11455400"/>
                    </a:lnTo>
                    <a:cubicBezTo>
                      <a:pt x="19837400" y="11455400"/>
                      <a:pt x="19824700" y="11455400"/>
                      <a:pt x="19824700" y="11442700"/>
                    </a:cubicBezTo>
                    <a:cubicBezTo>
                      <a:pt x="19812000" y="11430000"/>
                      <a:pt x="19812000" y="11417300"/>
                      <a:pt x="19824700" y="11404600"/>
                    </a:cubicBezTo>
                    <a:lnTo>
                      <a:pt x="20015200" y="10960100"/>
                    </a:lnTo>
                    <a:lnTo>
                      <a:pt x="20078700" y="10782300"/>
                    </a:lnTo>
                    <a:cubicBezTo>
                      <a:pt x="20129500" y="10680700"/>
                      <a:pt x="20231100" y="10604500"/>
                      <a:pt x="20345400" y="10604500"/>
                    </a:cubicBezTo>
                    <a:lnTo>
                      <a:pt x="20523200" y="10604500"/>
                    </a:lnTo>
                    <a:cubicBezTo>
                      <a:pt x="20637500" y="10604500"/>
                      <a:pt x="20739100" y="10680700"/>
                      <a:pt x="20789900" y="10782300"/>
                    </a:cubicBezTo>
                    <a:lnTo>
                      <a:pt x="20853400" y="10960100"/>
                    </a:lnTo>
                    <a:lnTo>
                      <a:pt x="21043900" y="11404600"/>
                    </a:lnTo>
                    <a:cubicBezTo>
                      <a:pt x="21056600" y="11417300"/>
                      <a:pt x="21056600" y="11430000"/>
                      <a:pt x="21043900" y="11442700"/>
                    </a:cubicBezTo>
                    <a:cubicBezTo>
                      <a:pt x="21043900" y="11455400"/>
                      <a:pt x="21031200" y="11455400"/>
                      <a:pt x="21018500" y="11455400"/>
                    </a:cubicBezTo>
                    <a:lnTo>
                      <a:pt x="20955000" y="11455400"/>
                    </a:lnTo>
                    <a:cubicBezTo>
                      <a:pt x="20891500" y="11455400"/>
                      <a:pt x="20840700" y="11417300"/>
                      <a:pt x="20815300" y="11366500"/>
                    </a:cubicBezTo>
                    <a:lnTo>
                      <a:pt x="20662900" y="11010900"/>
                    </a:lnTo>
                    <a:cubicBezTo>
                      <a:pt x="20662900" y="10998200"/>
                      <a:pt x="20650200" y="11010900"/>
                      <a:pt x="20650200" y="11010900"/>
                    </a:cubicBezTo>
                    <a:lnTo>
                      <a:pt x="20713700" y="11455400"/>
                    </a:lnTo>
                    <a:lnTo>
                      <a:pt x="20789900" y="12268200"/>
                    </a:lnTo>
                    <a:cubicBezTo>
                      <a:pt x="20789900" y="12280900"/>
                      <a:pt x="20777200" y="12280900"/>
                      <a:pt x="20777200" y="12293600"/>
                    </a:cubicBezTo>
                    <a:cubicBezTo>
                      <a:pt x="20764500" y="12293600"/>
                      <a:pt x="20764500" y="12306300"/>
                      <a:pt x="20751800" y="12306300"/>
                    </a:cubicBezTo>
                    <a:lnTo>
                      <a:pt x="20701000" y="12306300"/>
                    </a:lnTo>
                    <a:cubicBezTo>
                      <a:pt x="20624800" y="12306300"/>
                      <a:pt x="20561300" y="12255500"/>
                      <a:pt x="20561300" y="12179300"/>
                    </a:cubicBezTo>
                    <a:lnTo>
                      <a:pt x="20447000" y="11493500"/>
                    </a:lnTo>
                    <a:cubicBezTo>
                      <a:pt x="20434300" y="11493500"/>
                      <a:pt x="20434300" y="11493500"/>
                      <a:pt x="20421600" y="11493500"/>
                    </a:cubicBezTo>
                    <a:lnTo>
                      <a:pt x="20307300" y="12179300"/>
                    </a:lnTo>
                    <a:cubicBezTo>
                      <a:pt x="20307300" y="12255500"/>
                      <a:pt x="20243800" y="12306300"/>
                      <a:pt x="20167600" y="12306300"/>
                    </a:cubicBezTo>
                    <a:lnTo>
                      <a:pt x="20116800" y="12306300"/>
                    </a:lnTo>
                    <a:cubicBezTo>
                      <a:pt x="20104100" y="12306300"/>
                      <a:pt x="20104100" y="12293600"/>
                      <a:pt x="20091400" y="12293600"/>
                    </a:cubicBezTo>
                    <a:cubicBezTo>
                      <a:pt x="20091400" y="12280900"/>
                      <a:pt x="20078700" y="12280900"/>
                      <a:pt x="20078700" y="12268200"/>
                    </a:cubicBezTo>
                    <a:lnTo>
                      <a:pt x="20154900" y="11455400"/>
                    </a:lnTo>
                    <a:lnTo>
                      <a:pt x="20218400" y="11010900"/>
                    </a:lnTo>
                    <a:moveTo>
                      <a:pt x="21958300" y="10045700"/>
                    </a:moveTo>
                    <a:cubicBezTo>
                      <a:pt x="21844000" y="10045700"/>
                      <a:pt x="21742400" y="10134600"/>
                      <a:pt x="21742400" y="10261600"/>
                    </a:cubicBezTo>
                    <a:lnTo>
                      <a:pt x="21742400" y="10325100"/>
                    </a:lnTo>
                    <a:cubicBezTo>
                      <a:pt x="21742400" y="10439400"/>
                      <a:pt x="21844000" y="10541000"/>
                      <a:pt x="21958300" y="10541000"/>
                    </a:cubicBezTo>
                    <a:cubicBezTo>
                      <a:pt x="22072600" y="10541000"/>
                      <a:pt x="22174200" y="10439400"/>
                      <a:pt x="22174200" y="10325100"/>
                    </a:cubicBezTo>
                    <a:lnTo>
                      <a:pt x="22174200" y="10261600"/>
                    </a:lnTo>
                    <a:cubicBezTo>
                      <a:pt x="22174200" y="10134600"/>
                      <a:pt x="22072600" y="10045700"/>
                      <a:pt x="21958300" y="10045700"/>
                    </a:cubicBezTo>
                    <a:moveTo>
                      <a:pt x="21742400" y="11010900"/>
                    </a:moveTo>
                    <a:cubicBezTo>
                      <a:pt x="21742400" y="11010900"/>
                      <a:pt x="21729700" y="10998200"/>
                      <a:pt x="21729700" y="11010900"/>
                    </a:cubicBezTo>
                    <a:lnTo>
                      <a:pt x="21577300" y="11366500"/>
                    </a:lnTo>
                    <a:cubicBezTo>
                      <a:pt x="21551900" y="11417300"/>
                      <a:pt x="21501100" y="11455400"/>
                      <a:pt x="21437600" y="11455400"/>
                    </a:cubicBezTo>
                    <a:lnTo>
                      <a:pt x="21374100" y="11455400"/>
                    </a:lnTo>
                    <a:cubicBezTo>
                      <a:pt x="21361400" y="11455400"/>
                      <a:pt x="21348700" y="11455400"/>
                      <a:pt x="21348700" y="11442700"/>
                    </a:cubicBezTo>
                    <a:cubicBezTo>
                      <a:pt x="21336000" y="11430000"/>
                      <a:pt x="21336000" y="11417300"/>
                      <a:pt x="21348700" y="11404600"/>
                    </a:cubicBezTo>
                    <a:lnTo>
                      <a:pt x="21539200" y="10960100"/>
                    </a:lnTo>
                    <a:lnTo>
                      <a:pt x="21602700" y="10782300"/>
                    </a:lnTo>
                    <a:cubicBezTo>
                      <a:pt x="21653500" y="10680700"/>
                      <a:pt x="21755100" y="10604500"/>
                      <a:pt x="21869400" y="10604500"/>
                    </a:cubicBezTo>
                    <a:lnTo>
                      <a:pt x="22047200" y="10604500"/>
                    </a:lnTo>
                    <a:cubicBezTo>
                      <a:pt x="22161500" y="10604500"/>
                      <a:pt x="22263100" y="10680700"/>
                      <a:pt x="22313900" y="10782300"/>
                    </a:cubicBezTo>
                    <a:lnTo>
                      <a:pt x="22377400" y="10960100"/>
                    </a:lnTo>
                    <a:lnTo>
                      <a:pt x="22567900" y="11404600"/>
                    </a:lnTo>
                    <a:cubicBezTo>
                      <a:pt x="22580600" y="11417300"/>
                      <a:pt x="22580600" y="11430000"/>
                      <a:pt x="22567900" y="11442700"/>
                    </a:cubicBezTo>
                    <a:cubicBezTo>
                      <a:pt x="22567900" y="11455400"/>
                      <a:pt x="22555200" y="11455400"/>
                      <a:pt x="22542500" y="11455400"/>
                    </a:cubicBezTo>
                    <a:lnTo>
                      <a:pt x="22479000" y="11455400"/>
                    </a:lnTo>
                    <a:cubicBezTo>
                      <a:pt x="22415500" y="11455400"/>
                      <a:pt x="22364700" y="11417300"/>
                      <a:pt x="22339300" y="11366500"/>
                    </a:cubicBezTo>
                    <a:lnTo>
                      <a:pt x="22186900" y="11010900"/>
                    </a:lnTo>
                    <a:cubicBezTo>
                      <a:pt x="22186900" y="10998200"/>
                      <a:pt x="22174200" y="11010900"/>
                      <a:pt x="22174200" y="11010900"/>
                    </a:cubicBezTo>
                    <a:lnTo>
                      <a:pt x="22237700" y="11455400"/>
                    </a:lnTo>
                    <a:lnTo>
                      <a:pt x="22313900" y="12268200"/>
                    </a:lnTo>
                    <a:cubicBezTo>
                      <a:pt x="22313900" y="12280900"/>
                      <a:pt x="22301200" y="12280900"/>
                      <a:pt x="22301200" y="12293600"/>
                    </a:cubicBezTo>
                    <a:cubicBezTo>
                      <a:pt x="22288500" y="12293600"/>
                      <a:pt x="22288500" y="12306300"/>
                      <a:pt x="22275800" y="12306300"/>
                    </a:cubicBezTo>
                    <a:lnTo>
                      <a:pt x="22225000" y="12306300"/>
                    </a:lnTo>
                    <a:cubicBezTo>
                      <a:pt x="22148800" y="12306300"/>
                      <a:pt x="22085300" y="12255500"/>
                      <a:pt x="22085300" y="12179300"/>
                    </a:cubicBezTo>
                    <a:lnTo>
                      <a:pt x="21971000" y="11493500"/>
                    </a:lnTo>
                    <a:cubicBezTo>
                      <a:pt x="21958300" y="11493500"/>
                      <a:pt x="21958300" y="11493500"/>
                      <a:pt x="21945600" y="11493500"/>
                    </a:cubicBezTo>
                    <a:lnTo>
                      <a:pt x="21831300" y="12179300"/>
                    </a:lnTo>
                    <a:cubicBezTo>
                      <a:pt x="21831300" y="12255500"/>
                      <a:pt x="21767800" y="12306300"/>
                      <a:pt x="21691600" y="12306300"/>
                    </a:cubicBezTo>
                    <a:lnTo>
                      <a:pt x="21640800" y="12306300"/>
                    </a:lnTo>
                    <a:cubicBezTo>
                      <a:pt x="21628100" y="12306300"/>
                      <a:pt x="21628100" y="12293600"/>
                      <a:pt x="21615400" y="12293600"/>
                    </a:cubicBezTo>
                    <a:cubicBezTo>
                      <a:pt x="21615400" y="12280900"/>
                      <a:pt x="21602700" y="12280900"/>
                      <a:pt x="21602700" y="12268200"/>
                    </a:cubicBezTo>
                    <a:lnTo>
                      <a:pt x="21678900" y="11455400"/>
                    </a:lnTo>
                    <a:lnTo>
                      <a:pt x="21742400" y="11010900"/>
                    </a:lnTo>
                    <a:moveTo>
                      <a:pt x="622300" y="12560300"/>
                    </a:moveTo>
                    <a:cubicBezTo>
                      <a:pt x="508000" y="12560300"/>
                      <a:pt x="406400" y="12649200"/>
                      <a:pt x="406400" y="12776200"/>
                    </a:cubicBezTo>
                    <a:lnTo>
                      <a:pt x="406400" y="12839700"/>
                    </a:lnTo>
                    <a:cubicBezTo>
                      <a:pt x="406400" y="12954000"/>
                      <a:pt x="508000" y="13055600"/>
                      <a:pt x="622300" y="13055600"/>
                    </a:cubicBezTo>
                    <a:cubicBezTo>
                      <a:pt x="736600" y="13055600"/>
                      <a:pt x="838200" y="12954000"/>
                      <a:pt x="838200" y="12839700"/>
                    </a:cubicBezTo>
                    <a:lnTo>
                      <a:pt x="838200" y="12776200"/>
                    </a:lnTo>
                    <a:cubicBezTo>
                      <a:pt x="838200" y="12649200"/>
                      <a:pt x="736600" y="12560300"/>
                      <a:pt x="622300" y="12560300"/>
                    </a:cubicBezTo>
                    <a:moveTo>
                      <a:pt x="406400" y="13525500"/>
                    </a:moveTo>
                    <a:cubicBezTo>
                      <a:pt x="406400" y="13525500"/>
                      <a:pt x="393700" y="13512800"/>
                      <a:pt x="393700" y="13525500"/>
                    </a:cubicBezTo>
                    <a:lnTo>
                      <a:pt x="241300" y="13881100"/>
                    </a:lnTo>
                    <a:cubicBezTo>
                      <a:pt x="215900" y="13931900"/>
                      <a:pt x="165100" y="13970000"/>
                      <a:pt x="101600" y="13970000"/>
                    </a:cubicBezTo>
                    <a:lnTo>
                      <a:pt x="38100" y="13970000"/>
                    </a:lnTo>
                    <a:cubicBezTo>
                      <a:pt x="25400" y="13970000"/>
                      <a:pt x="12700" y="13970000"/>
                      <a:pt x="12700" y="13957300"/>
                    </a:cubicBezTo>
                    <a:cubicBezTo>
                      <a:pt x="0" y="13944600"/>
                      <a:pt x="0" y="13931900"/>
                      <a:pt x="12700" y="13919200"/>
                    </a:cubicBezTo>
                    <a:lnTo>
                      <a:pt x="203200" y="13474700"/>
                    </a:lnTo>
                    <a:lnTo>
                      <a:pt x="266700" y="13296900"/>
                    </a:lnTo>
                    <a:cubicBezTo>
                      <a:pt x="317500" y="13195300"/>
                      <a:pt x="419100" y="13119100"/>
                      <a:pt x="533400" y="13119100"/>
                    </a:cubicBezTo>
                    <a:lnTo>
                      <a:pt x="711200" y="13119100"/>
                    </a:lnTo>
                    <a:cubicBezTo>
                      <a:pt x="825500" y="13119100"/>
                      <a:pt x="927100" y="13195300"/>
                      <a:pt x="977900" y="13296900"/>
                    </a:cubicBezTo>
                    <a:lnTo>
                      <a:pt x="1041400" y="13474700"/>
                    </a:lnTo>
                    <a:lnTo>
                      <a:pt x="1231900" y="13919200"/>
                    </a:lnTo>
                    <a:cubicBezTo>
                      <a:pt x="1244600" y="13931900"/>
                      <a:pt x="1244600" y="13944600"/>
                      <a:pt x="1231900" y="13957300"/>
                    </a:cubicBezTo>
                    <a:cubicBezTo>
                      <a:pt x="1231900" y="13970000"/>
                      <a:pt x="1219200" y="13970000"/>
                      <a:pt x="1206500" y="13970000"/>
                    </a:cubicBezTo>
                    <a:lnTo>
                      <a:pt x="1143000" y="13970000"/>
                    </a:lnTo>
                    <a:cubicBezTo>
                      <a:pt x="1079500" y="13970000"/>
                      <a:pt x="1028700" y="13931900"/>
                      <a:pt x="1003300" y="13881100"/>
                    </a:cubicBezTo>
                    <a:lnTo>
                      <a:pt x="850900" y="13525500"/>
                    </a:lnTo>
                    <a:cubicBezTo>
                      <a:pt x="850900" y="13512800"/>
                      <a:pt x="838200" y="13525500"/>
                      <a:pt x="838200" y="13525500"/>
                    </a:cubicBezTo>
                    <a:lnTo>
                      <a:pt x="901700" y="13970000"/>
                    </a:lnTo>
                    <a:lnTo>
                      <a:pt x="977900" y="14782800"/>
                    </a:lnTo>
                    <a:cubicBezTo>
                      <a:pt x="977900" y="14795500"/>
                      <a:pt x="965200" y="14795500"/>
                      <a:pt x="965200" y="14808200"/>
                    </a:cubicBezTo>
                    <a:cubicBezTo>
                      <a:pt x="952500" y="14808200"/>
                      <a:pt x="952500" y="14820900"/>
                      <a:pt x="939800" y="14820900"/>
                    </a:cubicBezTo>
                    <a:lnTo>
                      <a:pt x="889000" y="14820900"/>
                    </a:lnTo>
                    <a:cubicBezTo>
                      <a:pt x="812800" y="14820900"/>
                      <a:pt x="749300" y="14770100"/>
                      <a:pt x="749300" y="14693900"/>
                    </a:cubicBezTo>
                    <a:lnTo>
                      <a:pt x="635000" y="14008100"/>
                    </a:lnTo>
                    <a:cubicBezTo>
                      <a:pt x="622300" y="14008100"/>
                      <a:pt x="622300" y="14008100"/>
                      <a:pt x="609600" y="14008100"/>
                    </a:cubicBezTo>
                    <a:lnTo>
                      <a:pt x="495300" y="14693900"/>
                    </a:lnTo>
                    <a:cubicBezTo>
                      <a:pt x="495300" y="14770100"/>
                      <a:pt x="431800" y="14820900"/>
                      <a:pt x="355600" y="14820900"/>
                    </a:cubicBezTo>
                    <a:lnTo>
                      <a:pt x="304800" y="14820900"/>
                    </a:lnTo>
                    <a:cubicBezTo>
                      <a:pt x="292100" y="14820900"/>
                      <a:pt x="292100" y="14808200"/>
                      <a:pt x="279400" y="14808200"/>
                    </a:cubicBezTo>
                    <a:cubicBezTo>
                      <a:pt x="279400" y="14795500"/>
                      <a:pt x="266700" y="14795500"/>
                      <a:pt x="266700" y="14782800"/>
                    </a:cubicBezTo>
                    <a:lnTo>
                      <a:pt x="342900" y="13970000"/>
                    </a:lnTo>
                    <a:lnTo>
                      <a:pt x="406400" y="13525500"/>
                    </a:lnTo>
                    <a:moveTo>
                      <a:pt x="2146300" y="12560300"/>
                    </a:moveTo>
                    <a:cubicBezTo>
                      <a:pt x="2032000" y="12560300"/>
                      <a:pt x="1930400" y="12649200"/>
                      <a:pt x="1930400" y="12776200"/>
                    </a:cubicBezTo>
                    <a:lnTo>
                      <a:pt x="1930400" y="12839700"/>
                    </a:lnTo>
                    <a:cubicBezTo>
                      <a:pt x="1930400" y="12954000"/>
                      <a:pt x="2032000" y="13055600"/>
                      <a:pt x="2146300" y="13055600"/>
                    </a:cubicBezTo>
                    <a:cubicBezTo>
                      <a:pt x="2260600" y="13055600"/>
                      <a:pt x="2362200" y="12954000"/>
                      <a:pt x="2362200" y="12839700"/>
                    </a:cubicBezTo>
                    <a:lnTo>
                      <a:pt x="2362200" y="12776200"/>
                    </a:lnTo>
                    <a:cubicBezTo>
                      <a:pt x="2362200" y="12649200"/>
                      <a:pt x="2260600" y="12560300"/>
                      <a:pt x="2146300" y="12560300"/>
                    </a:cubicBezTo>
                    <a:moveTo>
                      <a:pt x="1930400" y="13525500"/>
                    </a:moveTo>
                    <a:cubicBezTo>
                      <a:pt x="1930400" y="13525500"/>
                      <a:pt x="1917700" y="13512800"/>
                      <a:pt x="1917700" y="13525500"/>
                    </a:cubicBezTo>
                    <a:lnTo>
                      <a:pt x="1765300" y="13881100"/>
                    </a:lnTo>
                    <a:cubicBezTo>
                      <a:pt x="1739900" y="13931900"/>
                      <a:pt x="1689100" y="13970000"/>
                      <a:pt x="1625600" y="13970000"/>
                    </a:cubicBezTo>
                    <a:lnTo>
                      <a:pt x="1562100" y="13970000"/>
                    </a:lnTo>
                    <a:cubicBezTo>
                      <a:pt x="1549400" y="13970000"/>
                      <a:pt x="1536700" y="13970000"/>
                      <a:pt x="1536700" y="13957300"/>
                    </a:cubicBezTo>
                    <a:cubicBezTo>
                      <a:pt x="1524000" y="13944600"/>
                      <a:pt x="1524000" y="13931900"/>
                      <a:pt x="1536700" y="13919200"/>
                    </a:cubicBezTo>
                    <a:lnTo>
                      <a:pt x="1727200" y="13474700"/>
                    </a:lnTo>
                    <a:lnTo>
                      <a:pt x="1790700" y="13296900"/>
                    </a:lnTo>
                    <a:cubicBezTo>
                      <a:pt x="1841500" y="13195300"/>
                      <a:pt x="1943100" y="13119100"/>
                      <a:pt x="2057400" y="13119100"/>
                    </a:cubicBezTo>
                    <a:lnTo>
                      <a:pt x="2235200" y="13119100"/>
                    </a:lnTo>
                    <a:cubicBezTo>
                      <a:pt x="2349500" y="13119100"/>
                      <a:pt x="2451100" y="13195300"/>
                      <a:pt x="2501900" y="13296900"/>
                    </a:cubicBezTo>
                    <a:lnTo>
                      <a:pt x="2565400" y="13474700"/>
                    </a:lnTo>
                    <a:lnTo>
                      <a:pt x="2755900" y="13919200"/>
                    </a:lnTo>
                    <a:cubicBezTo>
                      <a:pt x="2768600" y="13931900"/>
                      <a:pt x="2768600" y="13944600"/>
                      <a:pt x="2755900" y="13957300"/>
                    </a:cubicBezTo>
                    <a:cubicBezTo>
                      <a:pt x="2755900" y="13970000"/>
                      <a:pt x="2743200" y="13970000"/>
                      <a:pt x="2730500" y="13970000"/>
                    </a:cubicBezTo>
                    <a:lnTo>
                      <a:pt x="2667000" y="13970000"/>
                    </a:lnTo>
                    <a:cubicBezTo>
                      <a:pt x="2603500" y="13970000"/>
                      <a:pt x="2552700" y="13931900"/>
                      <a:pt x="2527300" y="13881100"/>
                    </a:cubicBezTo>
                    <a:lnTo>
                      <a:pt x="2374900" y="13525500"/>
                    </a:lnTo>
                    <a:cubicBezTo>
                      <a:pt x="2374900" y="13512800"/>
                      <a:pt x="2362200" y="13525500"/>
                      <a:pt x="2362200" y="13525500"/>
                    </a:cubicBezTo>
                    <a:lnTo>
                      <a:pt x="2425700" y="13970000"/>
                    </a:lnTo>
                    <a:lnTo>
                      <a:pt x="2501900" y="14782800"/>
                    </a:lnTo>
                    <a:cubicBezTo>
                      <a:pt x="2501900" y="14795500"/>
                      <a:pt x="2489200" y="14795500"/>
                      <a:pt x="2489200" y="14808200"/>
                    </a:cubicBezTo>
                    <a:cubicBezTo>
                      <a:pt x="2476500" y="14808200"/>
                      <a:pt x="2476500" y="14820900"/>
                      <a:pt x="2463800" y="14820900"/>
                    </a:cubicBezTo>
                    <a:lnTo>
                      <a:pt x="2413000" y="14820900"/>
                    </a:lnTo>
                    <a:cubicBezTo>
                      <a:pt x="2336800" y="14820900"/>
                      <a:pt x="2273300" y="14770100"/>
                      <a:pt x="2273300" y="14693900"/>
                    </a:cubicBezTo>
                    <a:lnTo>
                      <a:pt x="2159000" y="14008100"/>
                    </a:lnTo>
                    <a:cubicBezTo>
                      <a:pt x="2146300" y="14008100"/>
                      <a:pt x="2146300" y="14008100"/>
                      <a:pt x="2133600" y="14008100"/>
                    </a:cubicBezTo>
                    <a:lnTo>
                      <a:pt x="2019300" y="14693900"/>
                    </a:lnTo>
                    <a:cubicBezTo>
                      <a:pt x="2019300" y="14770100"/>
                      <a:pt x="1955800" y="14820900"/>
                      <a:pt x="1879600" y="14820900"/>
                    </a:cubicBezTo>
                    <a:lnTo>
                      <a:pt x="1828800" y="14820900"/>
                    </a:lnTo>
                    <a:cubicBezTo>
                      <a:pt x="1816100" y="14820900"/>
                      <a:pt x="1816100" y="14808200"/>
                      <a:pt x="1803400" y="14808200"/>
                    </a:cubicBezTo>
                    <a:cubicBezTo>
                      <a:pt x="1803400" y="14795500"/>
                      <a:pt x="1790700" y="14795500"/>
                      <a:pt x="1790700" y="14782800"/>
                    </a:cubicBezTo>
                    <a:lnTo>
                      <a:pt x="1866900" y="13970000"/>
                    </a:lnTo>
                    <a:lnTo>
                      <a:pt x="1930400" y="13525500"/>
                    </a:lnTo>
                    <a:moveTo>
                      <a:pt x="3670300" y="12560300"/>
                    </a:moveTo>
                    <a:cubicBezTo>
                      <a:pt x="3556000" y="12560300"/>
                      <a:pt x="3454400" y="12649200"/>
                      <a:pt x="3454400" y="12776200"/>
                    </a:cubicBezTo>
                    <a:lnTo>
                      <a:pt x="3454400" y="12839700"/>
                    </a:lnTo>
                    <a:cubicBezTo>
                      <a:pt x="3454400" y="12954000"/>
                      <a:pt x="3556000" y="13055600"/>
                      <a:pt x="3670300" y="13055600"/>
                    </a:cubicBezTo>
                    <a:cubicBezTo>
                      <a:pt x="3784600" y="13055600"/>
                      <a:pt x="3886200" y="12954000"/>
                      <a:pt x="3886200" y="12839700"/>
                    </a:cubicBezTo>
                    <a:lnTo>
                      <a:pt x="3886200" y="12776200"/>
                    </a:lnTo>
                    <a:cubicBezTo>
                      <a:pt x="3886200" y="12649200"/>
                      <a:pt x="3784600" y="12560300"/>
                      <a:pt x="3670300" y="12560300"/>
                    </a:cubicBezTo>
                    <a:moveTo>
                      <a:pt x="3454400" y="13525500"/>
                    </a:moveTo>
                    <a:cubicBezTo>
                      <a:pt x="3454400" y="13525500"/>
                      <a:pt x="3441700" y="13512800"/>
                      <a:pt x="3441700" y="13525500"/>
                    </a:cubicBezTo>
                    <a:lnTo>
                      <a:pt x="3289300" y="13881100"/>
                    </a:lnTo>
                    <a:cubicBezTo>
                      <a:pt x="3263900" y="13931900"/>
                      <a:pt x="3213100" y="13970000"/>
                      <a:pt x="3149600" y="13970000"/>
                    </a:cubicBezTo>
                    <a:lnTo>
                      <a:pt x="3086100" y="13970000"/>
                    </a:lnTo>
                    <a:cubicBezTo>
                      <a:pt x="3073400" y="13970000"/>
                      <a:pt x="3060700" y="13970000"/>
                      <a:pt x="3060700" y="13957300"/>
                    </a:cubicBezTo>
                    <a:cubicBezTo>
                      <a:pt x="3048000" y="13944600"/>
                      <a:pt x="3048000" y="13931900"/>
                      <a:pt x="3060700" y="13919200"/>
                    </a:cubicBezTo>
                    <a:lnTo>
                      <a:pt x="3251200" y="13474700"/>
                    </a:lnTo>
                    <a:lnTo>
                      <a:pt x="3314700" y="13296900"/>
                    </a:lnTo>
                    <a:cubicBezTo>
                      <a:pt x="3365500" y="13195300"/>
                      <a:pt x="3467100" y="13119100"/>
                      <a:pt x="3581400" y="13119100"/>
                    </a:cubicBezTo>
                    <a:lnTo>
                      <a:pt x="3759200" y="13119100"/>
                    </a:lnTo>
                    <a:cubicBezTo>
                      <a:pt x="3873500" y="13119100"/>
                      <a:pt x="3975100" y="13195300"/>
                      <a:pt x="4025900" y="13296900"/>
                    </a:cubicBezTo>
                    <a:lnTo>
                      <a:pt x="4089400" y="13474700"/>
                    </a:lnTo>
                    <a:lnTo>
                      <a:pt x="4279900" y="13919200"/>
                    </a:lnTo>
                    <a:cubicBezTo>
                      <a:pt x="4292600" y="13931900"/>
                      <a:pt x="4292600" y="13944600"/>
                      <a:pt x="4279900" y="13957300"/>
                    </a:cubicBezTo>
                    <a:cubicBezTo>
                      <a:pt x="4279900" y="13970000"/>
                      <a:pt x="4267200" y="13970000"/>
                      <a:pt x="4254500" y="13970000"/>
                    </a:cubicBezTo>
                    <a:lnTo>
                      <a:pt x="4191000" y="13970000"/>
                    </a:lnTo>
                    <a:cubicBezTo>
                      <a:pt x="4127500" y="13970000"/>
                      <a:pt x="4076700" y="13931900"/>
                      <a:pt x="4051300" y="13881100"/>
                    </a:cubicBezTo>
                    <a:lnTo>
                      <a:pt x="3898900" y="13525500"/>
                    </a:lnTo>
                    <a:cubicBezTo>
                      <a:pt x="3898900" y="13512800"/>
                      <a:pt x="3886200" y="13525500"/>
                      <a:pt x="3886200" y="13525500"/>
                    </a:cubicBezTo>
                    <a:lnTo>
                      <a:pt x="3949700" y="13970000"/>
                    </a:lnTo>
                    <a:lnTo>
                      <a:pt x="4025900" y="14782800"/>
                    </a:lnTo>
                    <a:cubicBezTo>
                      <a:pt x="4025900" y="14795500"/>
                      <a:pt x="4013200" y="14795500"/>
                      <a:pt x="4013200" y="14808200"/>
                    </a:cubicBezTo>
                    <a:cubicBezTo>
                      <a:pt x="4000500" y="14808200"/>
                      <a:pt x="4000500" y="14820900"/>
                      <a:pt x="3987800" y="14820900"/>
                    </a:cubicBezTo>
                    <a:lnTo>
                      <a:pt x="3937000" y="14820900"/>
                    </a:lnTo>
                    <a:cubicBezTo>
                      <a:pt x="3860800" y="14820900"/>
                      <a:pt x="3797300" y="14770100"/>
                      <a:pt x="3797300" y="14693900"/>
                    </a:cubicBezTo>
                    <a:lnTo>
                      <a:pt x="3683000" y="14008100"/>
                    </a:lnTo>
                    <a:cubicBezTo>
                      <a:pt x="3670300" y="14008100"/>
                      <a:pt x="3670300" y="14008100"/>
                      <a:pt x="3657600" y="14008100"/>
                    </a:cubicBezTo>
                    <a:lnTo>
                      <a:pt x="3543300" y="14693900"/>
                    </a:lnTo>
                    <a:cubicBezTo>
                      <a:pt x="3543300" y="14770100"/>
                      <a:pt x="3479800" y="14820900"/>
                      <a:pt x="3403600" y="14820900"/>
                    </a:cubicBezTo>
                    <a:lnTo>
                      <a:pt x="3352800" y="14820900"/>
                    </a:lnTo>
                    <a:cubicBezTo>
                      <a:pt x="3340100" y="14820900"/>
                      <a:pt x="3340100" y="14808200"/>
                      <a:pt x="3327400" y="14808200"/>
                    </a:cubicBezTo>
                    <a:cubicBezTo>
                      <a:pt x="3327400" y="14795500"/>
                      <a:pt x="3314700" y="14795500"/>
                      <a:pt x="3314700" y="14782800"/>
                    </a:cubicBezTo>
                    <a:lnTo>
                      <a:pt x="3390900" y="13970000"/>
                    </a:lnTo>
                    <a:lnTo>
                      <a:pt x="3454400" y="13525500"/>
                    </a:lnTo>
                    <a:moveTo>
                      <a:pt x="5194300" y="12560300"/>
                    </a:moveTo>
                    <a:cubicBezTo>
                      <a:pt x="5080000" y="12560300"/>
                      <a:pt x="4978400" y="12649200"/>
                      <a:pt x="4978400" y="12776200"/>
                    </a:cubicBezTo>
                    <a:lnTo>
                      <a:pt x="4978400" y="12839700"/>
                    </a:lnTo>
                    <a:cubicBezTo>
                      <a:pt x="4978400" y="12954000"/>
                      <a:pt x="5080000" y="13055600"/>
                      <a:pt x="5194300" y="13055600"/>
                    </a:cubicBezTo>
                    <a:cubicBezTo>
                      <a:pt x="5308600" y="13055600"/>
                      <a:pt x="5410200" y="12954000"/>
                      <a:pt x="5410200" y="12839700"/>
                    </a:cubicBezTo>
                    <a:lnTo>
                      <a:pt x="5410200" y="12776200"/>
                    </a:lnTo>
                    <a:cubicBezTo>
                      <a:pt x="5410200" y="12649200"/>
                      <a:pt x="5308600" y="12560300"/>
                      <a:pt x="5194300" y="12560300"/>
                    </a:cubicBezTo>
                    <a:moveTo>
                      <a:pt x="4978400" y="13525500"/>
                    </a:moveTo>
                    <a:cubicBezTo>
                      <a:pt x="4978400" y="13525500"/>
                      <a:pt x="4965700" y="13512800"/>
                      <a:pt x="4965700" y="13525500"/>
                    </a:cubicBezTo>
                    <a:lnTo>
                      <a:pt x="4813300" y="13881100"/>
                    </a:lnTo>
                    <a:cubicBezTo>
                      <a:pt x="4787900" y="13931900"/>
                      <a:pt x="4737100" y="13970000"/>
                      <a:pt x="4673600" y="13970000"/>
                    </a:cubicBezTo>
                    <a:lnTo>
                      <a:pt x="4610100" y="13970000"/>
                    </a:lnTo>
                    <a:cubicBezTo>
                      <a:pt x="4597400" y="13970000"/>
                      <a:pt x="4584700" y="13970000"/>
                      <a:pt x="4584700" y="13957300"/>
                    </a:cubicBezTo>
                    <a:cubicBezTo>
                      <a:pt x="4572000" y="13944600"/>
                      <a:pt x="4572000" y="13931900"/>
                      <a:pt x="4584700" y="13919200"/>
                    </a:cubicBezTo>
                    <a:lnTo>
                      <a:pt x="4775200" y="13474700"/>
                    </a:lnTo>
                    <a:lnTo>
                      <a:pt x="4838700" y="13296900"/>
                    </a:lnTo>
                    <a:cubicBezTo>
                      <a:pt x="4889500" y="13195300"/>
                      <a:pt x="4991100" y="13119100"/>
                      <a:pt x="5105400" y="13119100"/>
                    </a:cubicBezTo>
                    <a:lnTo>
                      <a:pt x="5283200" y="13119100"/>
                    </a:lnTo>
                    <a:cubicBezTo>
                      <a:pt x="5397500" y="13119100"/>
                      <a:pt x="5499100" y="13195300"/>
                      <a:pt x="5549900" y="13296900"/>
                    </a:cubicBezTo>
                    <a:lnTo>
                      <a:pt x="5613400" y="13474700"/>
                    </a:lnTo>
                    <a:lnTo>
                      <a:pt x="5803900" y="13919200"/>
                    </a:lnTo>
                    <a:cubicBezTo>
                      <a:pt x="5816600" y="13931900"/>
                      <a:pt x="5816600" y="13944600"/>
                      <a:pt x="5803900" y="13957300"/>
                    </a:cubicBezTo>
                    <a:cubicBezTo>
                      <a:pt x="5803900" y="13970000"/>
                      <a:pt x="5791200" y="13970000"/>
                      <a:pt x="5778500" y="13970000"/>
                    </a:cubicBezTo>
                    <a:lnTo>
                      <a:pt x="5715000" y="13970000"/>
                    </a:lnTo>
                    <a:cubicBezTo>
                      <a:pt x="5651500" y="13970000"/>
                      <a:pt x="5600700" y="13931900"/>
                      <a:pt x="5575300" y="13881100"/>
                    </a:cubicBezTo>
                    <a:lnTo>
                      <a:pt x="5422900" y="13525500"/>
                    </a:lnTo>
                    <a:cubicBezTo>
                      <a:pt x="5422900" y="13512800"/>
                      <a:pt x="5410200" y="13525500"/>
                      <a:pt x="5410200" y="13525500"/>
                    </a:cubicBezTo>
                    <a:lnTo>
                      <a:pt x="5473700" y="13970000"/>
                    </a:lnTo>
                    <a:lnTo>
                      <a:pt x="5549900" y="14782800"/>
                    </a:lnTo>
                    <a:cubicBezTo>
                      <a:pt x="5549900" y="14795500"/>
                      <a:pt x="5537200" y="14795500"/>
                      <a:pt x="5537200" y="14808200"/>
                    </a:cubicBezTo>
                    <a:cubicBezTo>
                      <a:pt x="5524500" y="14808200"/>
                      <a:pt x="5524500" y="14820900"/>
                      <a:pt x="5511800" y="14820900"/>
                    </a:cubicBezTo>
                    <a:lnTo>
                      <a:pt x="5461000" y="14820900"/>
                    </a:lnTo>
                    <a:cubicBezTo>
                      <a:pt x="5384800" y="14820900"/>
                      <a:pt x="5321300" y="14770100"/>
                      <a:pt x="5321300" y="14693900"/>
                    </a:cubicBezTo>
                    <a:lnTo>
                      <a:pt x="5207000" y="14008100"/>
                    </a:lnTo>
                    <a:cubicBezTo>
                      <a:pt x="5194300" y="14008100"/>
                      <a:pt x="5194300" y="14008100"/>
                      <a:pt x="5181600" y="14008100"/>
                    </a:cubicBezTo>
                    <a:lnTo>
                      <a:pt x="5067300" y="14693900"/>
                    </a:lnTo>
                    <a:cubicBezTo>
                      <a:pt x="5067300" y="14770100"/>
                      <a:pt x="5003800" y="14820900"/>
                      <a:pt x="4927600" y="14820900"/>
                    </a:cubicBezTo>
                    <a:lnTo>
                      <a:pt x="4876800" y="14820900"/>
                    </a:lnTo>
                    <a:cubicBezTo>
                      <a:pt x="4864100" y="14820900"/>
                      <a:pt x="4864100" y="14808200"/>
                      <a:pt x="4851400" y="14808200"/>
                    </a:cubicBezTo>
                    <a:cubicBezTo>
                      <a:pt x="4851400" y="14795500"/>
                      <a:pt x="4838700" y="14795500"/>
                      <a:pt x="4838700" y="14782800"/>
                    </a:cubicBezTo>
                    <a:lnTo>
                      <a:pt x="4914900" y="13970000"/>
                    </a:lnTo>
                    <a:lnTo>
                      <a:pt x="4978400" y="13525500"/>
                    </a:lnTo>
                    <a:moveTo>
                      <a:pt x="6718300" y="12560300"/>
                    </a:moveTo>
                    <a:cubicBezTo>
                      <a:pt x="6604000" y="12560300"/>
                      <a:pt x="6502400" y="12649200"/>
                      <a:pt x="6502400" y="12776200"/>
                    </a:cubicBezTo>
                    <a:lnTo>
                      <a:pt x="6502400" y="12839700"/>
                    </a:lnTo>
                    <a:cubicBezTo>
                      <a:pt x="6502400" y="12954000"/>
                      <a:pt x="6604000" y="13055600"/>
                      <a:pt x="6718300" y="13055600"/>
                    </a:cubicBezTo>
                    <a:cubicBezTo>
                      <a:pt x="6832600" y="13055600"/>
                      <a:pt x="6934200" y="12954000"/>
                      <a:pt x="6934200" y="12839700"/>
                    </a:cubicBezTo>
                    <a:lnTo>
                      <a:pt x="6934200" y="12776200"/>
                    </a:lnTo>
                    <a:cubicBezTo>
                      <a:pt x="6934200" y="12649200"/>
                      <a:pt x="6832600" y="12560300"/>
                      <a:pt x="6718300" y="12560300"/>
                    </a:cubicBezTo>
                    <a:moveTo>
                      <a:pt x="6502400" y="13525500"/>
                    </a:moveTo>
                    <a:cubicBezTo>
                      <a:pt x="6502400" y="13525500"/>
                      <a:pt x="6489700" y="13512800"/>
                      <a:pt x="6489700" y="13525500"/>
                    </a:cubicBezTo>
                    <a:lnTo>
                      <a:pt x="6337300" y="13881100"/>
                    </a:lnTo>
                    <a:cubicBezTo>
                      <a:pt x="6311900" y="13931900"/>
                      <a:pt x="6261100" y="13970000"/>
                      <a:pt x="6197600" y="13970000"/>
                    </a:cubicBezTo>
                    <a:lnTo>
                      <a:pt x="6134100" y="13970000"/>
                    </a:lnTo>
                    <a:cubicBezTo>
                      <a:pt x="6121400" y="13970000"/>
                      <a:pt x="6108700" y="13970000"/>
                      <a:pt x="6108700" y="13957300"/>
                    </a:cubicBezTo>
                    <a:cubicBezTo>
                      <a:pt x="6096000" y="13944600"/>
                      <a:pt x="6096000" y="13931900"/>
                      <a:pt x="6108700" y="13919200"/>
                    </a:cubicBezTo>
                    <a:lnTo>
                      <a:pt x="6299200" y="13474700"/>
                    </a:lnTo>
                    <a:lnTo>
                      <a:pt x="6362700" y="13296900"/>
                    </a:lnTo>
                    <a:cubicBezTo>
                      <a:pt x="6413500" y="13195300"/>
                      <a:pt x="6515100" y="13119100"/>
                      <a:pt x="6629400" y="13119100"/>
                    </a:cubicBezTo>
                    <a:lnTo>
                      <a:pt x="6807200" y="13119100"/>
                    </a:lnTo>
                    <a:cubicBezTo>
                      <a:pt x="6921500" y="13119100"/>
                      <a:pt x="7023100" y="13195300"/>
                      <a:pt x="7073900" y="13296900"/>
                    </a:cubicBezTo>
                    <a:lnTo>
                      <a:pt x="7137400" y="13474700"/>
                    </a:lnTo>
                    <a:lnTo>
                      <a:pt x="7327900" y="13919200"/>
                    </a:lnTo>
                    <a:cubicBezTo>
                      <a:pt x="7340600" y="13931900"/>
                      <a:pt x="7340600" y="13944600"/>
                      <a:pt x="7327900" y="13957300"/>
                    </a:cubicBezTo>
                    <a:cubicBezTo>
                      <a:pt x="7327900" y="13970000"/>
                      <a:pt x="7315200" y="13970000"/>
                      <a:pt x="7302500" y="13970000"/>
                    </a:cubicBezTo>
                    <a:lnTo>
                      <a:pt x="7239000" y="13970000"/>
                    </a:lnTo>
                    <a:cubicBezTo>
                      <a:pt x="7175500" y="13970000"/>
                      <a:pt x="7124700" y="13931900"/>
                      <a:pt x="7099300" y="13881100"/>
                    </a:cubicBezTo>
                    <a:lnTo>
                      <a:pt x="6946900" y="13525500"/>
                    </a:lnTo>
                    <a:cubicBezTo>
                      <a:pt x="6946900" y="13512800"/>
                      <a:pt x="6934200" y="13525500"/>
                      <a:pt x="6934200" y="13525500"/>
                    </a:cubicBezTo>
                    <a:lnTo>
                      <a:pt x="6997700" y="13970000"/>
                    </a:lnTo>
                    <a:lnTo>
                      <a:pt x="7073900" y="14782800"/>
                    </a:lnTo>
                    <a:cubicBezTo>
                      <a:pt x="7073900" y="14795500"/>
                      <a:pt x="7061200" y="14795500"/>
                      <a:pt x="7061200" y="14808200"/>
                    </a:cubicBezTo>
                    <a:cubicBezTo>
                      <a:pt x="7048500" y="14808200"/>
                      <a:pt x="7048500" y="14820900"/>
                      <a:pt x="7035800" y="14820900"/>
                    </a:cubicBezTo>
                    <a:lnTo>
                      <a:pt x="6985000" y="14820900"/>
                    </a:lnTo>
                    <a:cubicBezTo>
                      <a:pt x="6908800" y="14820900"/>
                      <a:pt x="6845300" y="14770100"/>
                      <a:pt x="6845300" y="14693900"/>
                    </a:cubicBezTo>
                    <a:lnTo>
                      <a:pt x="6731000" y="14008100"/>
                    </a:lnTo>
                    <a:cubicBezTo>
                      <a:pt x="6718300" y="14008100"/>
                      <a:pt x="6718300" y="14008100"/>
                      <a:pt x="6705600" y="14008100"/>
                    </a:cubicBezTo>
                    <a:lnTo>
                      <a:pt x="6591300" y="14693900"/>
                    </a:lnTo>
                    <a:cubicBezTo>
                      <a:pt x="6591300" y="14770100"/>
                      <a:pt x="6527800" y="14820900"/>
                      <a:pt x="6451600" y="14820900"/>
                    </a:cubicBezTo>
                    <a:lnTo>
                      <a:pt x="6400800" y="14820900"/>
                    </a:lnTo>
                    <a:cubicBezTo>
                      <a:pt x="6388100" y="14820900"/>
                      <a:pt x="6388100" y="14808200"/>
                      <a:pt x="6375400" y="14808200"/>
                    </a:cubicBezTo>
                    <a:cubicBezTo>
                      <a:pt x="6375400" y="14795500"/>
                      <a:pt x="6362700" y="14795500"/>
                      <a:pt x="6362700" y="14782800"/>
                    </a:cubicBezTo>
                    <a:lnTo>
                      <a:pt x="6438900" y="13970000"/>
                    </a:lnTo>
                    <a:lnTo>
                      <a:pt x="6502400" y="13525500"/>
                    </a:lnTo>
                    <a:moveTo>
                      <a:pt x="8242300" y="12560300"/>
                    </a:moveTo>
                    <a:cubicBezTo>
                      <a:pt x="8128000" y="12560300"/>
                      <a:pt x="8026400" y="12649200"/>
                      <a:pt x="8026400" y="12776200"/>
                    </a:cubicBezTo>
                    <a:lnTo>
                      <a:pt x="8026400" y="12839700"/>
                    </a:lnTo>
                    <a:cubicBezTo>
                      <a:pt x="8026400" y="12954000"/>
                      <a:pt x="8128000" y="13055600"/>
                      <a:pt x="8242300" y="13055600"/>
                    </a:cubicBezTo>
                    <a:cubicBezTo>
                      <a:pt x="8356600" y="13055600"/>
                      <a:pt x="8458200" y="12954000"/>
                      <a:pt x="8458200" y="12839700"/>
                    </a:cubicBezTo>
                    <a:lnTo>
                      <a:pt x="8458200" y="12776200"/>
                    </a:lnTo>
                    <a:cubicBezTo>
                      <a:pt x="8458200" y="12649200"/>
                      <a:pt x="8356600" y="12560300"/>
                      <a:pt x="8242300" y="12560300"/>
                    </a:cubicBezTo>
                    <a:moveTo>
                      <a:pt x="8026400" y="13525500"/>
                    </a:moveTo>
                    <a:cubicBezTo>
                      <a:pt x="8026400" y="13525500"/>
                      <a:pt x="8013700" y="13512800"/>
                      <a:pt x="8013700" y="13525500"/>
                    </a:cubicBezTo>
                    <a:lnTo>
                      <a:pt x="7861300" y="13881100"/>
                    </a:lnTo>
                    <a:cubicBezTo>
                      <a:pt x="7835900" y="13931900"/>
                      <a:pt x="7785100" y="13970000"/>
                      <a:pt x="7721600" y="13970000"/>
                    </a:cubicBezTo>
                    <a:lnTo>
                      <a:pt x="7658100" y="13970000"/>
                    </a:lnTo>
                    <a:cubicBezTo>
                      <a:pt x="7645400" y="13970000"/>
                      <a:pt x="7632700" y="13970000"/>
                      <a:pt x="7632700" y="13957300"/>
                    </a:cubicBezTo>
                    <a:cubicBezTo>
                      <a:pt x="7620000" y="13944600"/>
                      <a:pt x="7620000" y="13931900"/>
                      <a:pt x="7632700" y="13919200"/>
                    </a:cubicBezTo>
                    <a:lnTo>
                      <a:pt x="7823200" y="13474700"/>
                    </a:lnTo>
                    <a:lnTo>
                      <a:pt x="7886700" y="13296900"/>
                    </a:lnTo>
                    <a:cubicBezTo>
                      <a:pt x="7937500" y="13195300"/>
                      <a:pt x="8039100" y="13119100"/>
                      <a:pt x="8153400" y="13119100"/>
                    </a:cubicBezTo>
                    <a:lnTo>
                      <a:pt x="8331200" y="13119100"/>
                    </a:lnTo>
                    <a:cubicBezTo>
                      <a:pt x="8445500" y="13119100"/>
                      <a:pt x="8547100" y="13195300"/>
                      <a:pt x="8597900" y="13296900"/>
                    </a:cubicBezTo>
                    <a:lnTo>
                      <a:pt x="8661400" y="13474700"/>
                    </a:lnTo>
                    <a:lnTo>
                      <a:pt x="8851900" y="13919200"/>
                    </a:lnTo>
                    <a:cubicBezTo>
                      <a:pt x="8864600" y="13931900"/>
                      <a:pt x="8864600" y="13944600"/>
                      <a:pt x="8851900" y="13957300"/>
                    </a:cubicBezTo>
                    <a:cubicBezTo>
                      <a:pt x="8851900" y="13970000"/>
                      <a:pt x="8839200" y="13970000"/>
                      <a:pt x="8826500" y="13970000"/>
                    </a:cubicBezTo>
                    <a:lnTo>
                      <a:pt x="8763000" y="13970000"/>
                    </a:lnTo>
                    <a:cubicBezTo>
                      <a:pt x="8699500" y="13970000"/>
                      <a:pt x="8648700" y="13931900"/>
                      <a:pt x="8623300" y="13881100"/>
                    </a:cubicBezTo>
                    <a:lnTo>
                      <a:pt x="8470900" y="13525500"/>
                    </a:lnTo>
                    <a:cubicBezTo>
                      <a:pt x="8470900" y="13512800"/>
                      <a:pt x="8458200" y="13525500"/>
                      <a:pt x="8458200" y="13525500"/>
                    </a:cubicBezTo>
                    <a:lnTo>
                      <a:pt x="8521700" y="13970000"/>
                    </a:lnTo>
                    <a:lnTo>
                      <a:pt x="8597900" y="14782800"/>
                    </a:lnTo>
                    <a:cubicBezTo>
                      <a:pt x="8597900" y="14795500"/>
                      <a:pt x="8585200" y="14795500"/>
                      <a:pt x="8585200" y="14808200"/>
                    </a:cubicBezTo>
                    <a:cubicBezTo>
                      <a:pt x="8572500" y="14808200"/>
                      <a:pt x="8572500" y="14820900"/>
                      <a:pt x="8559800" y="14820900"/>
                    </a:cubicBezTo>
                    <a:lnTo>
                      <a:pt x="8509000" y="14820900"/>
                    </a:lnTo>
                    <a:cubicBezTo>
                      <a:pt x="8432800" y="14820900"/>
                      <a:pt x="8369300" y="14770100"/>
                      <a:pt x="8369300" y="14693900"/>
                    </a:cubicBezTo>
                    <a:lnTo>
                      <a:pt x="8255000" y="14008100"/>
                    </a:lnTo>
                    <a:cubicBezTo>
                      <a:pt x="8242300" y="14008100"/>
                      <a:pt x="8242300" y="14008100"/>
                      <a:pt x="8229600" y="14008100"/>
                    </a:cubicBezTo>
                    <a:lnTo>
                      <a:pt x="8115300" y="14693900"/>
                    </a:lnTo>
                    <a:cubicBezTo>
                      <a:pt x="8115300" y="14770100"/>
                      <a:pt x="8051800" y="14820900"/>
                      <a:pt x="7975600" y="14820900"/>
                    </a:cubicBezTo>
                    <a:lnTo>
                      <a:pt x="7924800" y="14820900"/>
                    </a:lnTo>
                    <a:cubicBezTo>
                      <a:pt x="7912100" y="14820900"/>
                      <a:pt x="7912100" y="14808200"/>
                      <a:pt x="7899400" y="14808200"/>
                    </a:cubicBezTo>
                    <a:cubicBezTo>
                      <a:pt x="7899400" y="14795500"/>
                      <a:pt x="7886700" y="14795500"/>
                      <a:pt x="7886700" y="14782800"/>
                    </a:cubicBezTo>
                    <a:lnTo>
                      <a:pt x="7962900" y="13970000"/>
                    </a:lnTo>
                    <a:lnTo>
                      <a:pt x="8026400" y="13525500"/>
                    </a:lnTo>
                    <a:moveTo>
                      <a:pt x="9766300" y="12560300"/>
                    </a:moveTo>
                    <a:cubicBezTo>
                      <a:pt x="9652000" y="12560300"/>
                      <a:pt x="9550400" y="12649200"/>
                      <a:pt x="9550400" y="12776200"/>
                    </a:cubicBezTo>
                    <a:lnTo>
                      <a:pt x="9550400" y="12839700"/>
                    </a:lnTo>
                    <a:cubicBezTo>
                      <a:pt x="9550400" y="12954000"/>
                      <a:pt x="9652000" y="13055600"/>
                      <a:pt x="9766300" y="13055600"/>
                    </a:cubicBezTo>
                    <a:cubicBezTo>
                      <a:pt x="9880600" y="13055600"/>
                      <a:pt x="9982200" y="12954000"/>
                      <a:pt x="9982200" y="12839700"/>
                    </a:cubicBezTo>
                    <a:lnTo>
                      <a:pt x="9982200" y="12776200"/>
                    </a:lnTo>
                    <a:cubicBezTo>
                      <a:pt x="9982200" y="12649200"/>
                      <a:pt x="9880600" y="12560300"/>
                      <a:pt x="9766300" y="12560300"/>
                    </a:cubicBezTo>
                    <a:moveTo>
                      <a:pt x="9550400" y="13525500"/>
                    </a:moveTo>
                    <a:cubicBezTo>
                      <a:pt x="9550400" y="13525500"/>
                      <a:pt x="9537700" y="13512800"/>
                      <a:pt x="9537700" y="13525500"/>
                    </a:cubicBezTo>
                    <a:lnTo>
                      <a:pt x="9385300" y="13881100"/>
                    </a:lnTo>
                    <a:cubicBezTo>
                      <a:pt x="9359900" y="13931900"/>
                      <a:pt x="9309100" y="13970000"/>
                      <a:pt x="9245600" y="13970000"/>
                    </a:cubicBezTo>
                    <a:lnTo>
                      <a:pt x="9182100" y="13970000"/>
                    </a:lnTo>
                    <a:cubicBezTo>
                      <a:pt x="9169400" y="13970000"/>
                      <a:pt x="9156700" y="13970000"/>
                      <a:pt x="9156700" y="13957300"/>
                    </a:cubicBezTo>
                    <a:cubicBezTo>
                      <a:pt x="9144000" y="13944600"/>
                      <a:pt x="9144000" y="13931900"/>
                      <a:pt x="9156700" y="13919200"/>
                    </a:cubicBezTo>
                    <a:lnTo>
                      <a:pt x="9347200" y="13474700"/>
                    </a:lnTo>
                    <a:lnTo>
                      <a:pt x="9410700" y="13296900"/>
                    </a:lnTo>
                    <a:cubicBezTo>
                      <a:pt x="9461500" y="13195300"/>
                      <a:pt x="9563100" y="13119100"/>
                      <a:pt x="9677400" y="13119100"/>
                    </a:cubicBezTo>
                    <a:lnTo>
                      <a:pt x="9855200" y="13119100"/>
                    </a:lnTo>
                    <a:cubicBezTo>
                      <a:pt x="9969500" y="13119100"/>
                      <a:pt x="10071100" y="13195300"/>
                      <a:pt x="10121900" y="13296900"/>
                    </a:cubicBezTo>
                    <a:lnTo>
                      <a:pt x="10185400" y="13474700"/>
                    </a:lnTo>
                    <a:lnTo>
                      <a:pt x="10375900" y="13919200"/>
                    </a:lnTo>
                    <a:cubicBezTo>
                      <a:pt x="10388600" y="13931900"/>
                      <a:pt x="10388600" y="13944600"/>
                      <a:pt x="10375900" y="13957300"/>
                    </a:cubicBezTo>
                    <a:cubicBezTo>
                      <a:pt x="10375900" y="13970000"/>
                      <a:pt x="10363200" y="13970000"/>
                      <a:pt x="10350500" y="13970000"/>
                    </a:cubicBezTo>
                    <a:lnTo>
                      <a:pt x="10287000" y="13970000"/>
                    </a:lnTo>
                    <a:cubicBezTo>
                      <a:pt x="10223500" y="13970000"/>
                      <a:pt x="10172700" y="13931900"/>
                      <a:pt x="10147300" y="13881100"/>
                    </a:cubicBezTo>
                    <a:lnTo>
                      <a:pt x="9994900" y="13525500"/>
                    </a:lnTo>
                    <a:cubicBezTo>
                      <a:pt x="9994900" y="13512800"/>
                      <a:pt x="9982200" y="13525500"/>
                      <a:pt x="9982200" y="13525500"/>
                    </a:cubicBezTo>
                    <a:lnTo>
                      <a:pt x="10045700" y="13970000"/>
                    </a:lnTo>
                    <a:lnTo>
                      <a:pt x="10121900" y="14782800"/>
                    </a:lnTo>
                    <a:cubicBezTo>
                      <a:pt x="10121900" y="14795500"/>
                      <a:pt x="10109200" y="14795500"/>
                      <a:pt x="10109200" y="14808200"/>
                    </a:cubicBezTo>
                    <a:cubicBezTo>
                      <a:pt x="10096500" y="14808200"/>
                      <a:pt x="10096500" y="14820900"/>
                      <a:pt x="10083800" y="14820900"/>
                    </a:cubicBezTo>
                    <a:lnTo>
                      <a:pt x="10033000" y="14820900"/>
                    </a:lnTo>
                    <a:cubicBezTo>
                      <a:pt x="9956800" y="14820900"/>
                      <a:pt x="9893300" y="14770100"/>
                      <a:pt x="9893300" y="14693900"/>
                    </a:cubicBezTo>
                    <a:lnTo>
                      <a:pt x="9779000" y="14008100"/>
                    </a:lnTo>
                    <a:cubicBezTo>
                      <a:pt x="9766300" y="14008100"/>
                      <a:pt x="9766300" y="14008100"/>
                      <a:pt x="9753600" y="14008100"/>
                    </a:cubicBezTo>
                    <a:lnTo>
                      <a:pt x="9639300" y="14693900"/>
                    </a:lnTo>
                    <a:cubicBezTo>
                      <a:pt x="9639300" y="14770100"/>
                      <a:pt x="9575800" y="14820900"/>
                      <a:pt x="9499600" y="14820900"/>
                    </a:cubicBezTo>
                    <a:lnTo>
                      <a:pt x="9448800" y="14820900"/>
                    </a:lnTo>
                    <a:cubicBezTo>
                      <a:pt x="9436100" y="14820900"/>
                      <a:pt x="9436100" y="14808200"/>
                      <a:pt x="9423400" y="14808200"/>
                    </a:cubicBezTo>
                    <a:cubicBezTo>
                      <a:pt x="9423400" y="14795500"/>
                      <a:pt x="9410700" y="14795500"/>
                      <a:pt x="9410700" y="14782800"/>
                    </a:cubicBezTo>
                    <a:lnTo>
                      <a:pt x="9486900" y="13970000"/>
                    </a:lnTo>
                    <a:lnTo>
                      <a:pt x="9550400" y="13525500"/>
                    </a:lnTo>
                    <a:moveTo>
                      <a:pt x="11290300" y="12560300"/>
                    </a:moveTo>
                    <a:cubicBezTo>
                      <a:pt x="11176000" y="12560300"/>
                      <a:pt x="11074400" y="12649200"/>
                      <a:pt x="11074400" y="12776200"/>
                    </a:cubicBezTo>
                    <a:lnTo>
                      <a:pt x="11074400" y="12839700"/>
                    </a:lnTo>
                    <a:cubicBezTo>
                      <a:pt x="11074400" y="12954000"/>
                      <a:pt x="11176000" y="13055600"/>
                      <a:pt x="11290300" y="13055600"/>
                    </a:cubicBezTo>
                    <a:cubicBezTo>
                      <a:pt x="11404600" y="13055600"/>
                      <a:pt x="11506200" y="12954000"/>
                      <a:pt x="11506200" y="12839700"/>
                    </a:cubicBezTo>
                    <a:lnTo>
                      <a:pt x="11506200" y="12776200"/>
                    </a:lnTo>
                    <a:cubicBezTo>
                      <a:pt x="11506200" y="12649200"/>
                      <a:pt x="11404600" y="12560300"/>
                      <a:pt x="11290300" y="12560300"/>
                    </a:cubicBezTo>
                    <a:moveTo>
                      <a:pt x="11074400" y="13525500"/>
                    </a:moveTo>
                    <a:cubicBezTo>
                      <a:pt x="11074400" y="13525500"/>
                      <a:pt x="11061700" y="13512800"/>
                      <a:pt x="11061700" y="13525500"/>
                    </a:cubicBezTo>
                    <a:lnTo>
                      <a:pt x="10909300" y="13881100"/>
                    </a:lnTo>
                    <a:cubicBezTo>
                      <a:pt x="10883900" y="13931900"/>
                      <a:pt x="10833100" y="13970000"/>
                      <a:pt x="10769600" y="13970000"/>
                    </a:cubicBezTo>
                    <a:lnTo>
                      <a:pt x="10706100" y="13970000"/>
                    </a:lnTo>
                    <a:cubicBezTo>
                      <a:pt x="10693400" y="13970000"/>
                      <a:pt x="10680700" y="13970000"/>
                      <a:pt x="10680700" y="13957300"/>
                    </a:cubicBezTo>
                    <a:cubicBezTo>
                      <a:pt x="10668000" y="13944600"/>
                      <a:pt x="10668000" y="13931900"/>
                      <a:pt x="10680700" y="13919200"/>
                    </a:cubicBezTo>
                    <a:lnTo>
                      <a:pt x="10871200" y="13474700"/>
                    </a:lnTo>
                    <a:lnTo>
                      <a:pt x="10934700" y="13296900"/>
                    </a:lnTo>
                    <a:cubicBezTo>
                      <a:pt x="10985500" y="13195300"/>
                      <a:pt x="11087100" y="13119100"/>
                      <a:pt x="11201400" y="13119100"/>
                    </a:cubicBezTo>
                    <a:lnTo>
                      <a:pt x="11379200" y="13119100"/>
                    </a:lnTo>
                    <a:cubicBezTo>
                      <a:pt x="11493500" y="13119100"/>
                      <a:pt x="11595100" y="13195300"/>
                      <a:pt x="11645900" y="13296900"/>
                    </a:cubicBezTo>
                    <a:lnTo>
                      <a:pt x="11709400" y="13474700"/>
                    </a:lnTo>
                    <a:lnTo>
                      <a:pt x="11899900" y="13919200"/>
                    </a:lnTo>
                    <a:cubicBezTo>
                      <a:pt x="11912600" y="13931900"/>
                      <a:pt x="11912600" y="13944600"/>
                      <a:pt x="11899900" y="13957300"/>
                    </a:cubicBezTo>
                    <a:cubicBezTo>
                      <a:pt x="11899900" y="13970000"/>
                      <a:pt x="11887200" y="13970000"/>
                      <a:pt x="11874500" y="13970000"/>
                    </a:cubicBezTo>
                    <a:lnTo>
                      <a:pt x="11811000" y="13970000"/>
                    </a:lnTo>
                    <a:cubicBezTo>
                      <a:pt x="11747500" y="13970000"/>
                      <a:pt x="11696700" y="13931900"/>
                      <a:pt x="11671300" y="13881100"/>
                    </a:cubicBezTo>
                    <a:lnTo>
                      <a:pt x="11518900" y="13525500"/>
                    </a:lnTo>
                    <a:cubicBezTo>
                      <a:pt x="11518900" y="13512800"/>
                      <a:pt x="11506200" y="13525500"/>
                      <a:pt x="11506200" y="13525500"/>
                    </a:cubicBezTo>
                    <a:lnTo>
                      <a:pt x="11569700" y="13970000"/>
                    </a:lnTo>
                    <a:lnTo>
                      <a:pt x="11645900" y="14782800"/>
                    </a:lnTo>
                    <a:cubicBezTo>
                      <a:pt x="11645900" y="14795500"/>
                      <a:pt x="11633200" y="14795500"/>
                      <a:pt x="11633200" y="14808200"/>
                    </a:cubicBezTo>
                    <a:cubicBezTo>
                      <a:pt x="11620500" y="14808200"/>
                      <a:pt x="11620500" y="14820900"/>
                      <a:pt x="11607800" y="14820900"/>
                    </a:cubicBezTo>
                    <a:lnTo>
                      <a:pt x="11557000" y="14820900"/>
                    </a:lnTo>
                    <a:cubicBezTo>
                      <a:pt x="11480800" y="14820900"/>
                      <a:pt x="11417300" y="14770100"/>
                      <a:pt x="11417300" y="14693900"/>
                    </a:cubicBezTo>
                    <a:lnTo>
                      <a:pt x="11303000" y="14008100"/>
                    </a:lnTo>
                    <a:cubicBezTo>
                      <a:pt x="11290300" y="14008100"/>
                      <a:pt x="11290300" y="14008100"/>
                      <a:pt x="11277600" y="14008100"/>
                    </a:cubicBezTo>
                    <a:lnTo>
                      <a:pt x="11163300" y="14693900"/>
                    </a:lnTo>
                    <a:cubicBezTo>
                      <a:pt x="11163300" y="14770100"/>
                      <a:pt x="11099800" y="14820900"/>
                      <a:pt x="11023600" y="14820900"/>
                    </a:cubicBezTo>
                    <a:lnTo>
                      <a:pt x="10972800" y="14820900"/>
                    </a:lnTo>
                    <a:cubicBezTo>
                      <a:pt x="10960100" y="14820900"/>
                      <a:pt x="10960100" y="14808200"/>
                      <a:pt x="10947400" y="14808200"/>
                    </a:cubicBezTo>
                    <a:cubicBezTo>
                      <a:pt x="10947400" y="14795500"/>
                      <a:pt x="10934700" y="14795500"/>
                      <a:pt x="10934700" y="14782800"/>
                    </a:cubicBezTo>
                    <a:lnTo>
                      <a:pt x="11010900" y="13970000"/>
                    </a:lnTo>
                    <a:lnTo>
                      <a:pt x="11074400" y="13525500"/>
                    </a:lnTo>
                    <a:moveTo>
                      <a:pt x="12814300" y="12560300"/>
                    </a:moveTo>
                    <a:cubicBezTo>
                      <a:pt x="12700000" y="12560300"/>
                      <a:pt x="12598400" y="12649200"/>
                      <a:pt x="12598400" y="12776200"/>
                    </a:cubicBezTo>
                    <a:lnTo>
                      <a:pt x="12598400" y="12839700"/>
                    </a:lnTo>
                    <a:cubicBezTo>
                      <a:pt x="12598400" y="12954000"/>
                      <a:pt x="12700000" y="13055600"/>
                      <a:pt x="12814300" y="13055600"/>
                    </a:cubicBezTo>
                    <a:cubicBezTo>
                      <a:pt x="12928600" y="13055600"/>
                      <a:pt x="13030200" y="12954000"/>
                      <a:pt x="13030200" y="12839700"/>
                    </a:cubicBezTo>
                    <a:lnTo>
                      <a:pt x="13030200" y="12776200"/>
                    </a:lnTo>
                    <a:cubicBezTo>
                      <a:pt x="13030200" y="12649200"/>
                      <a:pt x="12928600" y="12560300"/>
                      <a:pt x="12814300" y="12560300"/>
                    </a:cubicBezTo>
                    <a:moveTo>
                      <a:pt x="12598400" y="13525500"/>
                    </a:moveTo>
                    <a:cubicBezTo>
                      <a:pt x="12598400" y="13525500"/>
                      <a:pt x="12585700" y="13512800"/>
                      <a:pt x="12585700" y="13525500"/>
                    </a:cubicBezTo>
                    <a:lnTo>
                      <a:pt x="12433300" y="13881100"/>
                    </a:lnTo>
                    <a:cubicBezTo>
                      <a:pt x="12407900" y="13931900"/>
                      <a:pt x="12357100" y="13970000"/>
                      <a:pt x="12293600" y="13970000"/>
                    </a:cubicBezTo>
                    <a:lnTo>
                      <a:pt x="12230100" y="13970000"/>
                    </a:lnTo>
                    <a:cubicBezTo>
                      <a:pt x="12217400" y="13970000"/>
                      <a:pt x="12204700" y="13970000"/>
                      <a:pt x="12204700" y="13957300"/>
                    </a:cubicBezTo>
                    <a:cubicBezTo>
                      <a:pt x="12192000" y="13944600"/>
                      <a:pt x="12192000" y="13931900"/>
                      <a:pt x="12204700" y="13919200"/>
                    </a:cubicBezTo>
                    <a:lnTo>
                      <a:pt x="12395200" y="13474700"/>
                    </a:lnTo>
                    <a:lnTo>
                      <a:pt x="12458700" y="13296900"/>
                    </a:lnTo>
                    <a:cubicBezTo>
                      <a:pt x="12509500" y="13195300"/>
                      <a:pt x="12611100" y="13119100"/>
                      <a:pt x="12725400" y="13119100"/>
                    </a:cubicBezTo>
                    <a:lnTo>
                      <a:pt x="12903200" y="13119100"/>
                    </a:lnTo>
                    <a:cubicBezTo>
                      <a:pt x="13017500" y="13119100"/>
                      <a:pt x="13119100" y="13195300"/>
                      <a:pt x="13169900" y="13296900"/>
                    </a:cubicBezTo>
                    <a:lnTo>
                      <a:pt x="13233400" y="13474700"/>
                    </a:lnTo>
                    <a:lnTo>
                      <a:pt x="13423900" y="13919200"/>
                    </a:lnTo>
                    <a:cubicBezTo>
                      <a:pt x="13436600" y="13931900"/>
                      <a:pt x="13436600" y="13944600"/>
                      <a:pt x="13423900" y="13957300"/>
                    </a:cubicBezTo>
                    <a:cubicBezTo>
                      <a:pt x="13423900" y="13970000"/>
                      <a:pt x="13411200" y="13970000"/>
                      <a:pt x="13398500" y="13970000"/>
                    </a:cubicBezTo>
                    <a:lnTo>
                      <a:pt x="13335000" y="13970000"/>
                    </a:lnTo>
                    <a:cubicBezTo>
                      <a:pt x="13271500" y="13970000"/>
                      <a:pt x="13220700" y="13931900"/>
                      <a:pt x="13195300" y="13881100"/>
                    </a:cubicBezTo>
                    <a:lnTo>
                      <a:pt x="13042900" y="13525500"/>
                    </a:lnTo>
                    <a:cubicBezTo>
                      <a:pt x="13042900" y="13512800"/>
                      <a:pt x="13030200" y="13525500"/>
                      <a:pt x="13030200" y="13525500"/>
                    </a:cubicBezTo>
                    <a:lnTo>
                      <a:pt x="13093700" y="13970000"/>
                    </a:lnTo>
                    <a:lnTo>
                      <a:pt x="13169900" y="14782800"/>
                    </a:lnTo>
                    <a:cubicBezTo>
                      <a:pt x="13169900" y="14795500"/>
                      <a:pt x="13157200" y="14795500"/>
                      <a:pt x="13157200" y="14808200"/>
                    </a:cubicBezTo>
                    <a:cubicBezTo>
                      <a:pt x="13144500" y="14808200"/>
                      <a:pt x="13144500" y="14820900"/>
                      <a:pt x="13131800" y="14820900"/>
                    </a:cubicBezTo>
                    <a:lnTo>
                      <a:pt x="13081000" y="14820900"/>
                    </a:lnTo>
                    <a:cubicBezTo>
                      <a:pt x="13004800" y="14820900"/>
                      <a:pt x="12941300" y="14770100"/>
                      <a:pt x="12941300" y="14693900"/>
                    </a:cubicBezTo>
                    <a:lnTo>
                      <a:pt x="12827000" y="14008100"/>
                    </a:lnTo>
                    <a:cubicBezTo>
                      <a:pt x="12814300" y="14008100"/>
                      <a:pt x="12814300" y="14008100"/>
                      <a:pt x="12801600" y="14008100"/>
                    </a:cubicBezTo>
                    <a:lnTo>
                      <a:pt x="12687300" y="14693900"/>
                    </a:lnTo>
                    <a:cubicBezTo>
                      <a:pt x="12687300" y="14770100"/>
                      <a:pt x="12623800" y="14820900"/>
                      <a:pt x="12547600" y="14820900"/>
                    </a:cubicBezTo>
                    <a:lnTo>
                      <a:pt x="12496800" y="14820900"/>
                    </a:lnTo>
                    <a:cubicBezTo>
                      <a:pt x="12484100" y="14820900"/>
                      <a:pt x="12484100" y="14808200"/>
                      <a:pt x="12471400" y="14808200"/>
                    </a:cubicBezTo>
                    <a:cubicBezTo>
                      <a:pt x="12471400" y="14795500"/>
                      <a:pt x="12458700" y="14795500"/>
                      <a:pt x="12458700" y="14782800"/>
                    </a:cubicBezTo>
                    <a:lnTo>
                      <a:pt x="12534900" y="13970000"/>
                    </a:lnTo>
                    <a:lnTo>
                      <a:pt x="12598400" y="13525500"/>
                    </a:lnTo>
                    <a:moveTo>
                      <a:pt x="14338300" y="12560300"/>
                    </a:moveTo>
                    <a:cubicBezTo>
                      <a:pt x="14224000" y="12560300"/>
                      <a:pt x="14122400" y="12649200"/>
                      <a:pt x="14122400" y="12776200"/>
                    </a:cubicBezTo>
                    <a:lnTo>
                      <a:pt x="14122400" y="12839700"/>
                    </a:lnTo>
                    <a:cubicBezTo>
                      <a:pt x="14122400" y="12954000"/>
                      <a:pt x="14224000" y="13055600"/>
                      <a:pt x="14338300" y="13055600"/>
                    </a:cubicBezTo>
                    <a:cubicBezTo>
                      <a:pt x="14452600" y="13055600"/>
                      <a:pt x="14554200" y="12954000"/>
                      <a:pt x="14554200" y="12839700"/>
                    </a:cubicBezTo>
                    <a:lnTo>
                      <a:pt x="14554200" y="12776200"/>
                    </a:lnTo>
                    <a:cubicBezTo>
                      <a:pt x="14554200" y="12649200"/>
                      <a:pt x="14452600" y="12560300"/>
                      <a:pt x="14338300" y="12560300"/>
                    </a:cubicBezTo>
                    <a:moveTo>
                      <a:pt x="14122400" y="13525500"/>
                    </a:moveTo>
                    <a:cubicBezTo>
                      <a:pt x="14122400" y="13525500"/>
                      <a:pt x="14109700" y="13512800"/>
                      <a:pt x="14109700" y="13525500"/>
                    </a:cubicBezTo>
                    <a:lnTo>
                      <a:pt x="13957300" y="13881100"/>
                    </a:lnTo>
                    <a:cubicBezTo>
                      <a:pt x="13931900" y="13931900"/>
                      <a:pt x="13881100" y="13970000"/>
                      <a:pt x="13817600" y="13970000"/>
                    </a:cubicBezTo>
                    <a:lnTo>
                      <a:pt x="13754100" y="13970000"/>
                    </a:lnTo>
                    <a:cubicBezTo>
                      <a:pt x="13741400" y="13970000"/>
                      <a:pt x="13728700" y="13970000"/>
                      <a:pt x="13728700" y="13957300"/>
                    </a:cubicBezTo>
                    <a:cubicBezTo>
                      <a:pt x="13716000" y="13944600"/>
                      <a:pt x="13716000" y="13931900"/>
                      <a:pt x="13728700" y="13919200"/>
                    </a:cubicBezTo>
                    <a:lnTo>
                      <a:pt x="13919200" y="13474700"/>
                    </a:lnTo>
                    <a:lnTo>
                      <a:pt x="13982700" y="13296900"/>
                    </a:lnTo>
                    <a:cubicBezTo>
                      <a:pt x="14033500" y="13195300"/>
                      <a:pt x="14135100" y="13119100"/>
                      <a:pt x="14249400" y="13119100"/>
                    </a:cubicBezTo>
                    <a:lnTo>
                      <a:pt x="14427200" y="13119100"/>
                    </a:lnTo>
                    <a:cubicBezTo>
                      <a:pt x="14541500" y="13119100"/>
                      <a:pt x="14643100" y="13195300"/>
                      <a:pt x="14693900" y="13296900"/>
                    </a:cubicBezTo>
                    <a:lnTo>
                      <a:pt x="14757400" y="13474700"/>
                    </a:lnTo>
                    <a:lnTo>
                      <a:pt x="14947900" y="13919200"/>
                    </a:lnTo>
                    <a:cubicBezTo>
                      <a:pt x="14960600" y="13931900"/>
                      <a:pt x="14960600" y="13944600"/>
                      <a:pt x="14947900" y="13957300"/>
                    </a:cubicBezTo>
                    <a:cubicBezTo>
                      <a:pt x="14947900" y="13970000"/>
                      <a:pt x="14935200" y="13970000"/>
                      <a:pt x="14922500" y="13970000"/>
                    </a:cubicBezTo>
                    <a:lnTo>
                      <a:pt x="14859000" y="13970000"/>
                    </a:lnTo>
                    <a:cubicBezTo>
                      <a:pt x="14795500" y="13970000"/>
                      <a:pt x="14744700" y="13931900"/>
                      <a:pt x="14719300" y="13881100"/>
                    </a:cubicBezTo>
                    <a:lnTo>
                      <a:pt x="14566900" y="13525500"/>
                    </a:lnTo>
                    <a:cubicBezTo>
                      <a:pt x="14566900" y="13512800"/>
                      <a:pt x="14554200" y="13525500"/>
                      <a:pt x="14554200" y="13525500"/>
                    </a:cubicBezTo>
                    <a:lnTo>
                      <a:pt x="14617700" y="13970000"/>
                    </a:lnTo>
                    <a:lnTo>
                      <a:pt x="14693900" y="14782800"/>
                    </a:lnTo>
                    <a:cubicBezTo>
                      <a:pt x="14693900" y="14795500"/>
                      <a:pt x="14681200" y="14795500"/>
                      <a:pt x="14681200" y="14808200"/>
                    </a:cubicBezTo>
                    <a:cubicBezTo>
                      <a:pt x="14668500" y="14808200"/>
                      <a:pt x="14668500" y="14820900"/>
                      <a:pt x="14655800" y="14820900"/>
                    </a:cubicBezTo>
                    <a:lnTo>
                      <a:pt x="14605000" y="14820900"/>
                    </a:lnTo>
                    <a:cubicBezTo>
                      <a:pt x="14528800" y="14820900"/>
                      <a:pt x="14465300" y="14770100"/>
                      <a:pt x="14465300" y="14693900"/>
                    </a:cubicBezTo>
                    <a:lnTo>
                      <a:pt x="14351000" y="14008100"/>
                    </a:lnTo>
                    <a:cubicBezTo>
                      <a:pt x="14338300" y="14008100"/>
                      <a:pt x="14338300" y="14008100"/>
                      <a:pt x="14325600" y="14008100"/>
                    </a:cubicBezTo>
                    <a:lnTo>
                      <a:pt x="14211300" y="14693900"/>
                    </a:lnTo>
                    <a:cubicBezTo>
                      <a:pt x="14211300" y="14770100"/>
                      <a:pt x="14147800" y="14820900"/>
                      <a:pt x="14071600" y="14820900"/>
                    </a:cubicBezTo>
                    <a:lnTo>
                      <a:pt x="14020800" y="14820900"/>
                    </a:lnTo>
                    <a:cubicBezTo>
                      <a:pt x="14008100" y="14820900"/>
                      <a:pt x="14008100" y="14808200"/>
                      <a:pt x="13995400" y="14808200"/>
                    </a:cubicBezTo>
                    <a:cubicBezTo>
                      <a:pt x="13995400" y="14795500"/>
                      <a:pt x="13982700" y="14795500"/>
                      <a:pt x="13982700" y="14782800"/>
                    </a:cubicBezTo>
                    <a:lnTo>
                      <a:pt x="14058900" y="13970000"/>
                    </a:lnTo>
                    <a:lnTo>
                      <a:pt x="14122400" y="13525500"/>
                    </a:lnTo>
                  </a:path>
                </a:pathLst>
              </a:custGeom>
              <a:solidFill>
                <a:srgbClr val="F64697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9633" y="2088331"/>
            <a:ext cx="1514309" cy="1514309"/>
            <a:chOff x="0" y="0"/>
            <a:chExt cx="2019079" cy="201907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89633" y="3999413"/>
            <a:ext cx="1514309" cy="1514309"/>
            <a:chOff x="0" y="0"/>
            <a:chExt cx="2019079" cy="201907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89633" y="5910495"/>
            <a:ext cx="1514309" cy="1514309"/>
            <a:chOff x="0" y="0"/>
            <a:chExt cx="2019079" cy="201907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89633" y="7821578"/>
            <a:ext cx="1514309" cy="1514309"/>
            <a:chOff x="0" y="0"/>
            <a:chExt cx="2019079" cy="201907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4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86438" y="1117612"/>
            <a:ext cx="7834082" cy="5663388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33443" y="1346327"/>
            <a:ext cx="7361100" cy="3975268"/>
            <a:chOff x="0" y="0"/>
            <a:chExt cx="9814799" cy="530035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 t="2957" b="2957"/>
            <a:stretch>
              <a:fillRect/>
            </a:stretch>
          </p:blipFill>
          <p:spPr>
            <a:xfrm>
              <a:off x="0" y="0"/>
              <a:ext cx="9814799" cy="530035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9983612" y="2000124"/>
            <a:ext cx="6951036" cy="165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 dirty="0">
                <a:solidFill>
                  <a:srgbClr val="FFFFFF"/>
                </a:solidFill>
                <a:latin typeface="Roboto"/>
              </a:rPr>
              <a:t>В</a:t>
            </a:r>
            <a:r>
              <a:rPr lang="bg-BG" sz="3372" dirty="0">
                <a:solidFill>
                  <a:srgbClr val="FFFFFF"/>
                </a:solidFill>
                <a:latin typeface="Roboto"/>
              </a:rPr>
              <a:t>с</a:t>
            </a:r>
            <a:r>
              <a:rPr lang="en-US" sz="3372" dirty="0">
                <a:solidFill>
                  <a:srgbClr val="FFFFFF"/>
                </a:solidFill>
                <a:latin typeface="Roboto"/>
              </a:rPr>
              <a:t>еки един от елементите на системата да</a:t>
            </a:r>
            <a:r>
              <a:rPr lang="bg-BG" sz="3372" dirty="0">
                <a:solidFill>
                  <a:srgbClr val="FFFFFF"/>
                </a:solidFill>
                <a:latin typeface="Roboto"/>
              </a:rPr>
              <a:t> е</a:t>
            </a:r>
            <a:r>
              <a:rPr lang="en-US" sz="3372" dirty="0">
                <a:solidFill>
                  <a:srgbClr val="FFFFFF"/>
                </a:solidFill>
                <a:latin typeface="Roboto"/>
              </a:rPr>
              <a:t> по възможност по-гъвкав от тези на пазара.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65917" y="3911207"/>
            <a:ext cx="7068731" cy="165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 dirty="0">
                <a:solidFill>
                  <a:srgbClr val="FFFFFF"/>
                </a:solidFill>
                <a:latin typeface="Roboto"/>
              </a:rPr>
              <a:t>Успешно приложение на те</a:t>
            </a:r>
            <a:r>
              <a:rPr lang="bg-BG" sz="3372" dirty="0">
                <a:solidFill>
                  <a:srgbClr val="FFFFFF"/>
                </a:solidFill>
                <a:latin typeface="Roboto"/>
              </a:rPr>
              <a:t>о</a:t>
            </a:r>
            <a:r>
              <a:rPr lang="en-US" sz="3372" dirty="0">
                <a:solidFill>
                  <a:srgbClr val="FFFFFF"/>
                </a:solidFill>
                <a:latin typeface="Roboto"/>
              </a:rPr>
              <a:t>ри</a:t>
            </a:r>
            <a:r>
              <a:rPr lang="bg-BG" sz="3372" dirty="0">
                <a:solidFill>
                  <a:srgbClr val="FFFFFF"/>
                </a:solidFill>
                <a:latin typeface="Roboto"/>
              </a:rPr>
              <a:t>я</a:t>
            </a:r>
            <a:r>
              <a:rPr lang="en-US" sz="3372" dirty="0">
                <a:solidFill>
                  <a:srgbClr val="FFFFFF"/>
                </a:solidFill>
                <a:latin typeface="Roboto"/>
              </a:rPr>
              <a:t>та на опашките и доходоносно място на пазара.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65917" y="6374739"/>
            <a:ext cx="7068731" cy="54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 dirty="0">
                <a:solidFill>
                  <a:srgbClr val="FFFFFF"/>
                </a:solidFill>
                <a:latin typeface="Roboto"/>
              </a:rPr>
              <a:t>Устойчивост на програмата.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983612" y="8285821"/>
            <a:ext cx="7068731" cy="54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 dirty="0">
                <a:solidFill>
                  <a:srgbClr val="FFFFFF"/>
                </a:solidFill>
                <a:latin typeface="Roboto"/>
              </a:rPr>
              <a:t>Ускорение на работния процес.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705007" y="-90239"/>
            <a:ext cx="319787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Цели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-564757" y="6183052"/>
            <a:ext cx="6605829" cy="3789024"/>
            <a:chOff x="0" y="0"/>
            <a:chExt cx="7981950" cy="4578350"/>
          </a:xfrm>
        </p:grpSpPr>
        <p:sp>
          <p:nvSpPr>
            <p:cNvPr id="27" name="Freeform 2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t="-65276" b="-15550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4067099" y="4196869"/>
            <a:ext cx="2682340" cy="5451185"/>
            <a:chOff x="0" y="0"/>
            <a:chExt cx="5001260" cy="1016381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l="-45" r="-45"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7405" r="-740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8C6E944-C8E3-483B-6A6B-0756D8DB4A3F}"/>
              </a:ext>
            </a:extLst>
          </p:cNvPr>
          <p:cNvSpPr/>
          <p:nvPr/>
        </p:nvSpPr>
        <p:spPr>
          <a:xfrm>
            <a:off x="-129912" y="-308541"/>
            <a:ext cx="7445111" cy="3011226"/>
          </a:xfrm>
          <a:prstGeom prst="rect">
            <a:avLst/>
          </a:prstGeom>
          <a:solidFill>
            <a:srgbClr val="F646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" name="Group 2"/>
          <p:cNvGrpSpPr/>
          <p:nvPr/>
        </p:nvGrpSpPr>
        <p:grpSpPr>
          <a:xfrm>
            <a:off x="16032022" y="1277663"/>
            <a:ext cx="1153420" cy="266586"/>
            <a:chOff x="0" y="0"/>
            <a:chExt cx="1857251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2981522"/>
            <a:ext cx="2104978" cy="210497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720605" y="2981522"/>
            <a:ext cx="2104978" cy="210497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247651" y="2981522"/>
            <a:ext cx="2104978" cy="2104978"/>
            <a:chOff x="0" y="0"/>
            <a:chExt cx="2806637" cy="280663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2806637" cy="280663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871615" y="922549"/>
              <a:ext cx="1063407" cy="1071198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68637" y="3484491"/>
            <a:ext cx="1025104" cy="109904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flipV="1">
            <a:off x="7079869" y="3988358"/>
            <a:ext cx="693225" cy="595173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142443" y="3484491"/>
            <a:ext cx="569781" cy="579955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7835141" y="4583531"/>
            <a:ext cx="389578" cy="0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25301" y="7862740"/>
            <a:ext cx="2205954" cy="227729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09063" y="7768725"/>
            <a:ext cx="1944252" cy="200214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247651" y="7746152"/>
            <a:ext cx="2047290" cy="204729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861624"/>
            <a:ext cx="7196018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5"/>
              </a:lnSpc>
            </a:pPr>
            <a:r>
              <a:rPr lang="en-US" sz="8887" dirty="0">
                <a:solidFill>
                  <a:schemeClr val="bg1"/>
                </a:solidFill>
                <a:latin typeface="Canva Sans Bold"/>
              </a:rPr>
              <a:t>Технологии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28700" y="5693900"/>
            <a:ext cx="4723353" cy="1096283"/>
            <a:chOff x="0" y="0"/>
            <a:chExt cx="6297804" cy="146171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0"/>
              <a:ext cx="6297804" cy="59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b="1" dirty="0">
                  <a:solidFill>
                    <a:srgbClr val="000000"/>
                  </a:solidFill>
                  <a:latin typeface="Canva Sans Bold"/>
                </a:rPr>
                <a:t>База от данни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64252"/>
              <a:ext cx="6297804" cy="497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PostgreSQL 15.2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688955" y="5693900"/>
            <a:ext cx="5283845" cy="3307486"/>
            <a:chOff x="57149" y="0"/>
            <a:chExt cx="6020844" cy="4409977"/>
          </a:xfrm>
        </p:grpSpPr>
        <p:sp>
          <p:nvSpPr>
            <p:cNvPr id="24" name="TextBox 24"/>
            <p:cNvSpPr txBox="1"/>
            <p:nvPr/>
          </p:nvSpPr>
          <p:spPr>
            <a:xfrm>
              <a:off x="1304797" y="0"/>
              <a:ext cx="4773196" cy="5924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dirty="0">
                  <a:solidFill>
                    <a:srgbClr val="000000"/>
                  </a:solidFill>
                  <a:latin typeface="Canva Sans Bold"/>
                </a:rPr>
                <a:t>Backend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7149" y="964251"/>
              <a:ext cx="3174045" cy="34457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Java </a:t>
              </a:r>
              <a:r>
                <a:rPr lang="bg-BG" sz="2235" dirty="0">
                  <a:solidFill>
                    <a:srgbClr val="000000"/>
                  </a:solidFill>
                  <a:latin typeface="Canva Sans"/>
                </a:rPr>
                <a:t>17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Spring Boot 3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Spring Security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JWT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Mockito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 </a:t>
              </a:r>
            </a:p>
            <a:p>
              <a:pPr>
                <a:lnSpc>
                  <a:spcPts val="2905"/>
                </a:lnSpc>
              </a:pPr>
              <a:endParaRPr lang="en-US" sz="2235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247651" y="5693900"/>
            <a:ext cx="4784494" cy="1857667"/>
            <a:chOff x="0" y="0"/>
            <a:chExt cx="6379325" cy="2476889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6265028" cy="59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dirty="0">
                  <a:solidFill>
                    <a:srgbClr val="000000"/>
                  </a:solidFill>
                  <a:latin typeface="Canva Sans Bold"/>
                </a:rPr>
                <a:t>Frontend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4297" y="964252"/>
              <a:ext cx="6265028" cy="1512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Vanilla JavaScript</a:t>
              </a:r>
            </a:p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IDE: Visual Studio Code</a:t>
              </a:r>
            </a:p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Server: Vite 4.3.5</a:t>
              </a:r>
            </a:p>
          </p:txBody>
        </p:sp>
      </p:grpSp>
      <p:sp>
        <p:nvSpPr>
          <p:cNvPr id="29" name="TextBox 25">
            <a:extLst>
              <a:ext uri="{FF2B5EF4-FFF2-40B4-BE49-F238E27FC236}">
                <a16:creationId xmlns:a16="http://schemas.microsoft.com/office/drawing/2014/main" id="{FBD32487-F82E-3124-93B6-E02EA322E0CA}"/>
              </a:ext>
            </a:extLst>
          </p:cNvPr>
          <p:cNvSpPr txBox="1"/>
          <p:nvPr/>
        </p:nvSpPr>
        <p:spPr>
          <a:xfrm>
            <a:off x="8305800" y="6415767"/>
            <a:ext cx="2492097" cy="2212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IDE: IntelliJ</a:t>
            </a:r>
            <a:endParaRPr lang="bg-BG" sz="2235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Build tool: Maven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Server: Tomcat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Log4j: 1.2.17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Hibernate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245" y="3248200"/>
            <a:ext cx="1515843" cy="23030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44666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75137" y="3463575"/>
            <a:ext cx="900018" cy="10248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2460305" y="6483812"/>
            <a:ext cx="1515843" cy="230307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549376" y="7262832"/>
            <a:ext cx="1386628" cy="71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6"/>
              </a:lnSpc>
            </a:pPr>
            <a:endParaRPr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86499" y="7320174"/>
            <a:ext cx="1263455" cy="12634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2701879" y="6395469"/>
            <a:ext cx="1515843" cy="230307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73998" y="3336902"/>
            <a:ext cx="1515843" cy="230307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024869" y="7476857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35154" y="3217492"/>
            <a:ext cx="1515843" cy="23030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9093" y="3787661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13240" y="3586033"/>
            <a:ext cx="1136990" cy="117546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04368" y="3202631"/>
            <a:ext cx="1515843" cy="230307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107924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4676754" y="3760692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755174" y="3626232"/>
            <a:ext cx="753490" cy="75349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7359419" y="6364403"/>
            <a:ext cx="1515843" cy="230307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597505" y="7440738"/>
            <a:ext cx="1039673" cy="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endParaRPr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531949" y="7436116"/>
            <a:ext cx="1105229" cy="89624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-166318" y="-1232587"/>
            <a:ext cx="4556980" cy="2666187"/>
            <a:chOff x="0" y="0"/>
            <a:chExt cx="1200192" cy="70220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00192" cy="702206"/>
            </a:xfrm>
            <a:custGeom>
              <a:avLst/>
              <a:gdLst/>
              <a:ahLst/>
              <a:cxnLst/>
              <a:rect l="l" t="t" r="r" b="b"/>
              <a:pathLst>
                <a:path w="1200192" h="702206">
                  <a:moveTo>
                    <a:pt x="0" y="0"/>
                  </a:moveTo>
                  <a:lnTo>
                    <a:pt x="1200192" y="0"/>
                  </a:lnTo>
                  <a:lnTo>
                    <a:pt x="1200192" y="702206"/>
                  </a:lnTo>
                  <a:lnTo>
                    <a:pt x="0" y="70220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0123593" y="3463575"/>
            <a:ext cx="838526" cy="1024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2947762" y="7486382"/>
            <a:ext cx="1094214" cy="849383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493663" y="2038438"/>
            <a:ext cx="2042558" cy="66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Идея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70501" y="9035480"/>
            <a:ext cx="3295452" cy="68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Статистика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107721" y="1681250"/>
            <a:ext cx="3694509" cy="141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Оценка на </a:t>
            </a:r>
          </a:p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конкуренцията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971343" y="8687817"/>
            <a:ext cx="3327202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Разработка</a:t>
            </a:r>
          </a:p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на API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467135" y="1769205"/>
            <a:ext cx="3327202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Разработка</a:t>
            </a:r>
          </a:p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на UI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75928" y="8637791"/>
            <a:ext cx="5205609" cy="1376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Органинизиране на</a:t>
            </a:r>
          </a:p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работния процес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94299" y="143369"/>
            <a:ext cx="3500735" cy="106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dirty="0">
                <a:solidFill>
                  <a:srgbClr val="FFFFFF"/>
                </a:solidFill>
                <a:latin typeface="Roboto Bold"/>
              </a:rPr>
              <a:t>Timeline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522259" y="1732468"/>
            <a:ext cx="4502609" cy="138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Разработака на</a:t>
            </a:r>
          </a:p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Data Base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377438" y="602005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2CF64F09-4CDB-EE64-D2F0-9CA56823AD0E}"/>
              </a:ext>
            </a:extLst>
          </p:cNvPr>
          <p:cNvGrpSpPr/>
          <p:nvPr/>
        </p:nvGrpSpPr>
        <p:grpSpPr>
          <a:xfrm>
            <a:off x="16491799" y="407643"/>
            <a:ext cx="1153420" cy="266586"/>
            <a:chOff x="0" y="0"/>
            <a:chExt cx="1857251" cy="429260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E8887521-6B63-8D74-833A-C9867EB4D80D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6205" y="0"/>
            <a:ext cx="5905320" cy="10287000"/>
            <a:chOff x="0" y="0"/>
            <a:chExt cx="155531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55311" cy="2709333"/>
            </a:xfrm>
            <a:custGeom>
              <a:avLst/>
              <a:gdLst/>
              <a:ahLst/>
              <a:cxnLst/>
              <a:rect l="l" t="t" r="r" b="b"/>
              <a:pathLst>
                <a:path w="1555311" h="2709333">
                  <a:moveTo>
                    <a:pt x="0" y="0"/>
                  </a:moveTo>
                  <a:lnTo>
                    <a:pt x="1555311" y="0"/>
                  </a:lnTo>
                  <a:lnTo>
                    <a:pt x="15553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9115" y="1028700"/>
            <a:ext cx="13491245" cy="819561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10373" y="1805860"/>
            <a:ext cx="5128742" cy="6464017"/>
            <a:chOff x="0" y="0"/>
            <a:chExt cx="6838323" cy="8618689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6838323" cy="2306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687"/>
                </a:lnSpc>
                <a:spcBef>
                  <a:spcPct val="0"/>
                </a:spcBef>
              </a:pPr>
              <a:r>
                <a:rPr lang="en-US" sz="6079" dirty="0">
                  <a:solidFill>
                    <a:srgbClr val="FFFFFF"/>
                  </a:solidFill>
                  <a:latin typeface="Canva Sans Bold"/>
                </a:rPr>
                <a:t>Контрол за обслужване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424811"/>
              <a:ext cx="6838323" cy="5193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Тук разглеждаме </a:t>
              </a:r>
            </a:p>
            <a:p>
              <a:pPr marL="0" lvl="0" indent="0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системата с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нейната главна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фунционалност,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която е контрола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на потока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 dirty="0">
                  <a:solidFill>
                    <a:srgbClr val="FFFFFF"/>
                  </a:solidFill>
                  <a:latin typeface="Canva Sans"/>
                </a:rPr>
                <a:t>от клиенти.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5763918" cy="10287000"/>
            <a:chOff x="0" y="0"/>
            <a:chExt cx="151806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8069" cy="2709333"/>
            </a:xfrm>
            <a:custGeom>
              <a:avLst/>
              <a:gdLst/>
              <a:ahLst/>
              <a:cxnLst/>
              <a:rect l="l" t="t" r="r" b="b"/>
              <a:pathLst>
                <a:path w="1518069" h="2709333">
                  <a:moveTo>
                    <a:pt x="0" y="0"/>
                  </a:moveTo>
                  <a:lnTo>
                    <a:pt x="1518069" y="0"/>
                  </a:lnTo>
                  <a:lnTo>
                    <a:pt x="151806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51218" y="1678862"/>
            <a:ext cx="12854936" cy="757943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10373" y="1876561"/>
            <a:ext cx="5340845" cy="6526247"/>
            <a:chOff x="0" y="0"/>
            <a:chExt cx="7121127" cy="8701662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7121127" cy="3436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87"/>
                </a:lnSpc>
              </a:pPr>
              <a:r>
                <a:rPr lang="en-US" sz="6079" dirty="0">
                  <a:solidFill>
                    <a:srgbClr val="FFFFFF"/>
                  </a:solidFill>
                  <a:latin typeface="Canva Sans Bold"/>
                </a:rPr>
                <a:t>Администрация на</a:t>
              </a:r>
            </a:p>
            <a:p>
              <a:pPr marL="0" lvl="0" indent="0" algn="l">
                <a:lnSpc>
                  <a:spcPts val="6687"/>
                </a:lnSpc>
                <a:spcBef>
                  <a:spcPct val="0"/>
                </a:spcBef>
              </a:pPr>
              <a:r>
                <a:rPr lang="en-US" sz="6079" dirty="0">
                  <a:solidFill>
                    <a:srgbClr val="FFFFFF"/>
                  </a:solidFill>
                  <a:latin typeface="Canva Sans Bold"/>
                </a:rPr>
                <a:t>ситемата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564636"/>
              <a:ext cx="7121127" cy="4137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Администрацията е ключова за правилната настройка на опашката. Тук клиента може да си настрои опашката спорен дейността на бизнеса.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5344" y="3930567"/>
            <a:ext cx="2578727" cy="1432874"/>
            <a:chOff x="0" y="0"/>
            <a:chExt cx="4159440" cy="23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9377" cy="2311146"/>
            </a:xfrm>
            <a:custGeom>
              <a:avLst/>
              <a:gdLst/>
              <a:ahLst/>
              <a:cxnLst/>
              <a:rect l="l" t="t" r="r" b="b"/>
              <a:pathLst>
                <a:path w="4159377" h="2311146">
                  <a:moveTo>
                    <a:pt x="4159377" y="1243076"/>
                  </a:moveTo>
                  <a:cubicBezTo>
                    <a:pt x="3182874" y="1031875"/>
                    <a:pt x="3182874" y="1031875"/>
                    <a:pt x="3182874" y="1031875"/>
                  </a:cubicBezTo>
                  <a:cubicBezTo>
                    <a:pt x="3315462" y="905129"/>
                    <a:pt x="3315462" y="905129"/>
                    <a:pt x="3315462" y="905129"/>
                  </a:cubicBezTo>
                  <a:cubicBezTo>
                    <a:pt x="2959862" y="573278"/>
                    <a:pt x="2489581" y="374142"/>
                    <a:pt x="1965198" y="374142"/>
                  </a:cubicBezTo>
                  <a:cubicBezTo>
                    <a:pt x="886079" y="374142"/>
                    <a:pt x="12065" y="1237107"/>
                    <a:pt x="0" y="2311146"/>
                  </a:cubicBezTo>
                  <a:cubicBezTo>
                    <a:pt x="12065" y="1031875"/>
                    <a:pt x="1054989" y="0"/>
                    <a:pt x="2332863" y="0"/>
                  </a:cubicBezTo>
                  <a:cubicBezTo>
                    <a:pt x="2863342" y="0"/>
                    <a:pt x="3351657" y="175006"/>
                    <a:pt x="3743452" y="476758"/>
                  </a:cubicBezTo>
                  <a:cubicBezTo>
                    <a:pt x="3845941" y="374142"/>
                    <a:pt x="3845941" y="374142"/>
                    <a:pt x="3845941" y="374142"/>
                  </a:cubicBezTo>
                  <a:lnTo>
                    <a:pt x="4159377" y="1243076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26226" y="4329629"/>
            <a:ext cx="2087711" cy="2089050"/>
            <a:chOff x="0" y="0"/>
            <a:chExt cx="3367440" cy="3369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67405" cy="3369564"/>
            </a:xfrm>
            <a:custGeom>
              <a:avLst/>
              <a:gdLst/>
              <a:ahLst/>
              <a:cxnLst/>
              <a:rect l="l" t="t" r="r" b="b"/>
              <a:pathLst>
                <a:path w="3367405" h="3369564">
                  <a:moveTo>
                    <a:pt x="0" y="1684782"/>
                  </a:moveTo>
                  <a:cubicBezTo>
                    <a:pt x="0" y="754253"/>
                    <a:pt x="753872" y="0"/>
                    <a:pt x="1683766" y="0"/>
                  </a:cubicBezTo>
                  <a:cubicBezTo>
                    <a:pt x="2613660" y="0"/>
                    <a:pt x="3367405" y="754253"/>
                    <a:pt x="3367405" y="1684782"/>
                  </a:cubicBezTo>
                  <a:cubicBezTo>
                    <a:pt x="3367405" y="2615311"/>
                    <a:pt x="2613660" y="3369564"/>
                    <a:pt x="1683766" y="3369564"/>
                  </a:cubicBezTo>
                  <a:cubicBezTo>
                    <a:pt x="753872" y="3369564"/>
                    <a:pt x="0" y="2615311"/>
                    <a:pt x="0" y="1684782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805880" y="4329629"/>
            <a:ext cx="2088157" cy="2086818"/>
            <a:chOff x="0" y="0"/>
            <a:chExt cx="3368160" cy="336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68040" cy="3366008"/>
            </a:xfrm>
            <a:custGeom>
              <a:avLst/>
              <a:gdLst/>
              <a:ahLst/>
              <a:cxnLst/>
              <a:rect l="l" t="t" r="r" b="b"/>
              <a:pathLst>
                <a:path w="3368040" h="3366008">
                  <a:moveTo>
                    <a:pt x="0" y="1683004"/>
                  </a:moveTo>
                  <a:cubicBezTo>
                    <a:pt x="0" y="753491"/>
                    <a:pt x="753999" y="0"/>
                    <a:pt x="1684020" y="0"/>
                  </a:cubicBezTo>
                  <a:cubicBezTo>
                    <a:pt x="2614041" y="0"/>
                    <a:pt x="3368040" y="753491"/>
                    <a:pt x="3368040" y="1683004"/>
                  </a:cubicBezTo>
                  <a:cubicBezTo>
                    <a:pt x="3368040" y="2612517"/>
                    <a:pt x="2614041" y="3366008"/>
                    <a:pt x="1684020" y="3366008"/>
                  </a:cubicBezTo>
                  <a:cubicBezTo>
                    <a:pt x="753999" y="3366008"/>
                    <a:pt x="0" y="2612517"/>
                    <a:pt x="0" y="1683004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691607" y="5335320"/>
            <a:ext cx="2582745" cy="1431089"/>
            <a:chOff x="0" y="0"/>
            <a:chExt cx="4165920" cy="23083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65981" cy="2308352"/>
            </a:xfrm>
            <a:custGeom>
              <a:avLst/>
              <a:gdLst/>
              <a:ahLst/>
              <a:cxnLst/>
              <a:rect l="l" t="t" r="r" b="b"/>
              <a:pathLst>
                <a:path w="4165981" h="2308352">
                  <a:moveTo>
                    <a:pt x="4165981" y="1066800"/>
                  </a:moveTo>
                  <a:cubicBezTo>
                    <a:pt x="3189351" y="1271778"/>
                    <a:pt x="3189351" y="1271778"/>
                    <a:pt x="3189351" y="1271778"/>
                  </a:cubicBezTo>
                  <a:cubicBezTo>
                    <a:pt x="3315970" y="1404366"/>
                    <a:pt x="3315970" y="1404366"/>
                    <a:pt x="3315970" y="1404366"/>
                  </a:cubicBezTo>
                  <a:cubicBezTo>
                    <a:pt x="2966339" y="1735836"/>
                    <a:pt x="2489962" y="1934718"/>
                    <a:pt x="1971548" y="1934718"/>
                  </a:cubicBezTo>
                  <a:cubicBezTo>
                    <a:pt x="892302" y="1934591"/>
                    <a:pt x="18034" y="1072769"/>
                    <a:pt x="0" y="0"/>
                  </a:cubicBezTo>
                  <a:cubicBezTo>
                    <a:pt x="18034" y="1277747"/>
                    <a:pt x="1061085" y="2308352"/>
                    <a:pt x="2339213" y="2308352"/>
                  </a:cubicBezTo>
                  <a:cubicBezTo>
                    <a:pt x="2869692" y="2308352"/>
                    <a:pt x="3358134" y="2133600"/>
                    <a:pt x="3749929" y="1832229"/>
                  </a:cubicBezTo>
                  <a:cubicBezTo>
                    <a:pt x="3852418" y="1934718"/>
                    <a:pt x="3852418" y="1934718"/>
                    <a:pt x="3852418" y="1934718"/>
                  </a:cubicBezTo>
                  <a:lnTo>
                    <a:pt x="4165981" y="1066800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961888" y="3930567"/>
            <a:ext cx="2578727" cy="1432874"/>
            <a:chOff x="0" y="0"/>
            <a:chExt cx="4159440" cy="23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9377" cy="2311146"/>
            </a:xfrm>
            <a:custGeom>
              <a:avLst/>
              <a:gdLst/>
              <a:ahLst/>
              <a:cxnLst/>
              <a:rect l="l" t="t" r="r" b="b"/>
              <a:pathLst>
                <a:path w="4159377" h="2311146">
                  <a:moveTo>
                    <a:pt x="4159377" y="1243076"/>
                  </a:moveTo>
                  <a:cubicBezTo>
                    <a:pt x="3182874" y="1031875"/>
                    <a:pt x="3182874" y="1031875"/>
                    <a:pt x="3182874" y="1031875"/>
                  </a:cubicBezTo>
                  <a:cubicBezTo>
                    <a:pt x="3315462" y="905129"/>
                    <a:pt x="3315462" y="905129"/>
                    <a:pt x="3315462" y="905129"/>
                  </a:cubicBezTo>
                  <a:cubicBezTo>
                    <a:pt x="2959862" y="573278"/>
                    <a:pt x="2489581" y="374142"/>
                    <a:pt x="1965198" y="374142"/>
                  </a:cubicBezTo>
                  <a:cubicBezTo>
                    <a:pt x="886079" y="374142"/>
                    <a:pt x="12065" y="1237107"/>
                    <a:pt x="0" y="2311146"/>
                  </a:cubicBezTo>
                  <a:cubicBezTo>
                    <a:pt x="12065" y="1031875"/>
                    <a:pt x="1054989" y="0"/>
                    <a:pt x="2332863" y="0"/>
                  </a:cubicBezTo>
                  <a:cubicBezTo>
                    <a:pt x="2863342" y="0"/>
                    <a:pt x="3351657" y="175006"/>
                    <a:pt x="3743452" y="476758"/>
                  </a:cubicBezTo>
                  <a:cubicBezTo>
                    <a:pt x="3845941" y="374142"/>
                    <a:pt x="3845941" y="374142"/>
                    <a:pt x="3845941" y="374142"/>
                  </a:cubicBezTo>
                  <a:lnTo>
                    <a:pt x="4159377" y="1243076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062769" y="4329629"/>
            <a:ext cx="2087711" cy="2089050"/>
            <a:chOff x="0" y="0"/>
            <a:chExt cx="3367440" cy="336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67405" cy="3369564"/>
            </a:xfrm>
            <a:custGeom>
              <a:avLst/>
              <a:gdLst/>
              <a:ahLst/>
              <a:cxnLst/>
              <a:rect l="l" t="t" r="r" b="b"/>
              <a:pathLst>
                <a:path w="3367405" h="3369564">
                  <a:moveTo>
                    <a:pt x="0" y="1684782"/>
                  </a:moveTo>
                  <a:cubicBezTo>
                    <a:pt x="0" y="754253"/>
                    <a:pt x="753872" y="0"/>
                    <a:pt x="1683766" y="0"/>
                  </a:cubicBezTo>
                  <a:cubicBezTo>
                    <a:pt x="2613660" y="0"/>
                    <a:pt x="3367405" y="754253"/>
                    <a:pt x="3367405" y="1684782"/>
                  </a:cubicBezTo>
                  <a:cubicBezTo>
                    <a:pt x="3367405" y="2615311"/>
                    <a:pt x="2613660" y="3369564"/>
                    <a:pt x="1683766" y="3369564"/>
                  </a:cubicBezTo>
                  <a:cubicBezTo>
                    <a:pt x="753872" y="3369564"/>
                    <a:pt x="0" y="2615311"/>
                    <a:pt x="0" y="1684782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081553" y="4810759"/>
            <a:ext cx="977057" cy="112188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08928" y="4949676"/>
            <a:ext cx="995393" cy="95557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81397" y="4924679"/>
            <a:ext cx="1114987" cy="952807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-514350" y="-514350"/>
            <a:ext cx="4918587" cy="3147552"/>
            <a:chOff x="0" y="0"/>
            <a:chExt cx="1295430" cy="8289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5430" cy="828985"/>
            </a:xfrm>
            <a:custGeom>
              <a:avLst/>
              <a:gdLst/>
              <a:ahLst/>
              <a:cxnLst/>
              <a:rect l="l" t="t" r="r" b="b"/>
              <a:pathLst>
                <a:path w="1295430" h="828985">
                  <a:moveTo>
                    <a:pt x="0" y="0"/>
                  </a:moveTo>
                  <a:lnTo>
                    <a:pt x="1295430" y="0"/>
                  </a:lnTo>
                  <a:lnTo>
                    <a:pt x="1295430" y="828985"/>
                  </a:lnTo>
                  <a:lnTo>
                    <a:pt x="0" y="828985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95025" y="7716045"/>
            <a:ext cx="6423023" cy="2045910"/>
            <a:chOff x="0" y="0"/>
            <a:chExt cx="1691660" cy="46563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91660" cy="465635"/>
            </a:xfrm>
            <a:custGeom>
              <a:avLst/>
              <a:gdLst/>
              <a:ahLst/>
              <a:cxnLst/>
              <a:rect l="l" t="t" r="r" b="b"/>
              <a:pathLst>
                <a:path w="1691660" h="465635">
                  <a:moveTo>
                    <a:pt x="0" y="0"/>
                  </a:moveTo>
                  <a:lnTo>
                    <a:pt x="1691660" y="0"/>
                  </a:lnTo>
                  <a:lnTo>
                    <a:pt x="1691660" y="465635"/>
                  </a:lnTo>
                  <a:lnTo>
                    <a:pt x="0" y="465635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64754" y="7833490"/>
            <a:ext cx="6115549" cy="1353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6"/>
              </a:lnSpc>
            </a:pPr>
            <a:r>
              <a:rPr lang="bg-BG" sz="2642" spc="258" dirty="0">
                <a:solidFill>
                  <a:srgbClr val="040506"/>
                </a:solidFill>
                <a:latin typeface="Montserrat Light"/>
              </a:rPr>
              <a:t>Проучване 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и оценяване на конкуренцията и съответната устойчивост на пазар</a:t>
            </a:r>
            <a:r>
              <a:rPr lang="bg-BG" sz="2642" spc="258" dirty="0">
                <a:solidFill>
                  <a:srgbClr val="040506"/>
                </a:solidFill>
                <a:latin typeface="Montserrat Light"/>
              </a:rPr>
              <a:t>а.</a:t>
            </a:r>
            <a:endParaRPr lang="en-US" sz="2642" spc="258" dirty="0">
              <a:solidFill>
                <a:srgbClr val="040506"/>
              </a:solidFill>
              <a:latin typeface="Montserrat Light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395025" y="6910520"/>
            <a:ext cx="6423023" cy="735826"/>
            <a:chOff x="0" y="0"/>
            <a:chExt cx="1691660" cy="1937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691660" cy="193798"/>
            </a:xfrm>
            <a:custGeom>
              <a:avLst/>
              <a:gdLst/>
              <a:ahLst/>
              <a:cxnLst/>
              <a:rect l="l" t="t" r="r" b="b"/>
              <a:pathLst>
                <a:path w="1691660" h="193798">
                  <a:moveTo>
                    <a:pt x="0" y="0"/>
                  </a:moveTo>
                  <a:lnTo>
                    <a:pt x="1691660" y="0"/>
                  </a:lnTo>
                  <a:lnTo>
                    <a:pt x="1691660" y="193798"/>
                  </a:lnTo>
                  <a:lnTo>
                    <a:pt x="0" y="193798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48467" y="6843845"/>
            <a:ext cx="3911666" cy="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 dirty="0">
                <a:solidFill>
                  <a:srgbClr val="FFFFFF"/>
                </a:solidFill>
                <a:latin typeface="Montserrat Classic"/>
              </a:rPr>
              <a:t>Конкуренция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95025" y="741871"/>
            <a:ext cx="36404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Трудности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689494" y="1887220"/>
            <a:ext cx="6619871" cy="1947109"/>
            <a:chOff x="0" y="0"/>
            <a:chExt cx="1743505" cy="48637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743505" cy="486378"/>
            </a:xfrm>
            <a:custGeom>
              <a:avLst/>
              <a:gdLst/>
              <a:ahLst/>
              <a:cxnLst/>
              <a:rect l="l" t="t" r="r" b="b"/>
              <a:pathLst>
                <a:path w="1743505" h="486378">
                  <a:moveTo>
                    <a:pt x="0" y="0"/>
                  </a:moveTo>
                  <a:lnTo>
                    <a:pt x="1743505" y="0"/>
                  </a:lnTo>
                  <a:lnTo>
                    <a:pt x="1743505" y="486378"/>
                  </a:lnTo>
                  <a:lnTo>
                    <a:pt x="0" y="486378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838228" y="1975338"/>
            <a:ext cx="6471137" cy="186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2"/>
              </a:lnSpc>
            </a:pPr>
            <a:r>
              <a:rPr lang="en-US" sz="2661" spc="260" dirty="0">
                <a:solidFill>
                  <a:srgbClr val="040506"/>
                </a:solidFill>
                <a:latin typeface="Montserrat Light"/>
              </a:rPr>
              <a:t>Разработване на оптимален начин за реализация на теорията на опашките</a:t>
            </a:r>
            <a:r>
              <a:rPr lang="bg-BG" sz="2661" spc="260" dirty="0">
                <a:solidFill>
                  <a:srgbClr val="040506"/>
                </a:solidFill>
                <a:latin typeface="Montserrat Light"/>
              </a:rPr>
              <a:t>,</a:t>
            </a:r>
            <a:r>
              <a:rPr lang="en-US" sz="2661" spc="260" dirty="0">
                <a:solidFill>
                  <a:srgbClr val="040506"/>
                </a:solidFill>
                <a:latin typeface="Montserrat Light"/>
              </a:rPr>
              <a:t> съчетана с устойчив продукт</a:t>
            </a:r>
            <a:r>
              <a:rPr lang="bg-BG" sz="2661" spc="260" dirty="0">
                <a:solidFill>
                  <a:srgbClr val="040506"/>
                </a:solidFill>
                <a:latin typeface="Montserrat Light"/>
              </a:rPr>
              <a:t>.</a:t>
            </a:r>
            <a:endParaRPr lang="en-US" sz="2661" spc="260" dirty="0">
              <a:solidFill>
                <a:srgbClr val="040506"/>
              </a:solidFill>
              <a:latin typeface="Montserrat Light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5689494" y="645541"/>
            <a:ext cx="6605925" cy="1175004"/>
            <a:chOff x="0" y="0"/>
            <a:chExt cx="1739832" cy="30946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739832" cy="309466"/>
            </a:xfrm>
            <a:custGeom>
              <a:avLst/>
              <a:gdLst/>
              <a:ahLst/>
              <a:cxnLst/>
              <a:rect l="l" t="t" r="r" b="b"/>
              <a:pathLst>
                <a:path w="1739832" h="309466">
                  <a:moveTo>
                    <a:pt x="0" y="0"/>
                  </a:moveTo>
                  <a:lnTo>
                    <a:pt x="1739832" y="0"/>
                  </a:lnTo>
                  <a:lnTo>
                    <a:pt x="1739832" y="309466"/>
                  </a:lnTo>
                  <a:lnTo>
                    <a:pt x="0" y="30946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635929" y="831658"/>
            <a:ext cx="6605925" cy="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>
                <a:solidFill>
                  <a:srgbClr val="FFFFFF"/>
                </a:solidFill>
                <a:latin typeface="Montserrat Classic"/>
              </a:rPr>
              <a:t>Математическа Теория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334805" y="7921560"/>
            <a:ext cx="6558170" cy="1803307"/>
            <a:chOff x="0" y="0"/>
            <a:chExt cx="1486831" cy="47494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486831" cy="474945"/>
            </a:xfrm>
            <a:custGeom>
              <a:avLst/>
              <a:gdLst/>
              <a:ahLst/>
              <a:cxnLst/>
              <a:rect l="l" t="t" r="r" b="b"/>
              <a:pathLst>
                <a:path w="1486831" h="474945">
                  <a:moveTo>
                    <a:pt x="0" y="0"/>
                  </a:moveTo>
                  <a:lnTo>
                    <a:pt x="1486831" y="0"/>
                  </a:lnTo>
                  <a:lnTo>
                    <a:pt x="1486831" y="474945"/>
                  </a:lnTo>
                  <a:lnTo>
                    <a:pt x="0" y="474945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1647167" y="8125620"/>
            <a:ext cx="5963003" cy="1389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2"/>
              </a:lnSpc>
            </a:pPr>
            <a:r>
              <a:rPr lang="en-US" sz="2661" spc="260" dirty="0">
                <a:solidFill>
                  <a:srgbClr val="040506"/>
                </a:solidFill>
                <a:latin typeface="Montserrat Light"/>
              </a:rPr>
              <a:t>Реализирането на защита чрез JWT токени и security филтри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34805" y="6675855"/>
            <a:ext cx="6558170" cy="1175004"/>
            <a:chOff x="0" y="0"/>
            <a:chExt cx="1486831" cy="30946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86831" cy="309466"/>
            </a:xfrm>
            <a:custGeom>
              <a:avLst/>
              <a:gdLst/>
              <a:ahLst/>
              <a:cxnLst/>
              <a:rect l="l" t="t" r="r" b="b"/>
              <a:pathLst>
                <a:path w="1486831" h="309466">
                  <a:moveTo>
                    <a:pt x="0" y="0"/>
                  </a:moveTo>
                  <a:lnTo>
                    <a:pt x="1486831" y="0"/>
                  </a:lnTo>
                  <a:lnTo>
                    <a:pt x="1486831" y="309466"/>
                  </a:lnTo>
                  <a:lnTo>
                    <a:pt x="0" y="30946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295418" y="6609180"/>
            <a:ext cx="5097744" cy="1224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 dirty="0">
                <a:solidFill>
                  <a:srgbClr val="FFFFFF"/>
                </a:solidFill>
                <a:latin typeface="Montserrat Classic"/>
              </a:rPr>
              <a:t>Устойчивост на сигурността </a:t>
            </a:r>
          </a:p>
        </p:txBody>
      </p:sp>
      <p:sp>
        <p:nvSpPr>
          <p:cNvPr id="45" name="AutoShape 45"/>
          <p:cNvSpPr/>
          <p:nvPr/>
        </p:nvSpPr>
        <p:spPr>
          <a:xfrm flipV="1">
            <a:off x="4613915" y="5373039"/>
            <a:ext cx="3191965" cy="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46" name="AutoShape 46"/>
          <p:cNvSpPr/>
          <p:nvPr/>
        </p:nvSpPr>
        <p:spPr>
          <a:xfrm>
            <a:off x="9893963" y="5373039"/>
            <a:ext cx="3168806" cy="11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4429CADA-F9F2-AC4B-2C64-679B025B1A7C}"/>
              </a:ext>
            </a:extLst>
          </p:cNvPr>
          <p:cNvGrpSpPr/>
          <p:nvPr/>
        </p:nvGrpSpPr>
        <p:grpSpPr>
          <a:xfrm>
            <a:off x="16239741" y="612884"/>
            <a:ext cx="1153420" cy="266586"/>
            <a:chOff x="0" y="0"/>
            <a:chExt cx="1857251" cy="429260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6D73AB5D-AB3D-00C8-FCDE-F79799BFE498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30784" y="473192"/>
            <a:ext cx="1514309" cy="1514309"/>
            <a:chOff x="0" y="0"/>
            <a:chExt cx="2019079" cy="201907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784" y="2384275"/>
            <a:ext cx="1514309" cy="1514309"/>
            <a:chOff x="0" y="0"/>
            <a:chExt cx="2019079" cy="201907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30784" y="4295357"/>
            <a:ext cx="1514309" cy="1514309"/>
            <a:chOff x="0" y="0"/>
            <a:chExt cx="2019079" cy="201907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30784" y="6206439"/>
            <a:ext cx="1514309" cy="1514309"/>
            <a:chOff x="0" y="0"/>
            <a:chExt cx="2019079" cy="201907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248047" y="-514350"/>
            <a:ext cx="6868605" cy="2944698"/>
            <a:chOff x="0" y="0"/>
            <a:chExt cx="1809015" cy="77555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09015" cy="775558"/>
            </a:xfrm>
            <a:custGeom>
              <a:avLst/>
              <a:gdLst/>
              <a:ahLst/>
              <a:cxnLst/>
              <a:rect l="l" t="t" r="r" b="b"/>
              <a:pathLst>
                <a:path w="1809015" h="775558">
                  <a:moveTo>
                    <a:pt x="0" y="0"/>
                  </a:moveTo>
                  <a:lnTo>
                    <a:pt x="1809015" y="0"/>
                  </a:lnTo>
                  <a:lnTo>
                    <a:pt x="1809015" y="775558"/>
                  </a:lnTo>
                  <a:lnTo>
                    <a:pt x="0" y="775558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430348"/>
            <a:ext cx="6620558" cy="105808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028700" y="853224"/>
            <a:ext cx="420062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Roboto Bold"/>
              </a:rPr>
              <a:t>Какво научих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69400" y="915069"/>
            <a:ext cx="4708600" cy="596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Работа под стрес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.</a:t>
            </a:r>
            <a:endParaRPr lang="en-US" sz="3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769400" y="2535639"/>
            <a:ext cx="8338312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Устойчива имплементация на</a:t>
            </a:r>
          </a:p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Model–view–controller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.</a:t>
            </a:r>
            <a:endParaRPr lang="en-US" sz="3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769400" y="4265229"/>
            <a:ext cx="851860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Как се разработват по отделно компоненти и мигриране към главния продукт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?</a:t>
            </a:r>
            <a:endParaRPr lang="en-US" sz="3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769400" y="6504723"/>
            <a:ext cx="85186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Реални изисквания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,</a:t>
            </a:r>
            <a:r>
              <a:rPr lang="en-US" sz="3499" dirty="0">
                <a:solidFill>
                  <a:srgbClr val="000000"/>
                </a:solidFill>
                <a:latin typeface="Roboto"/>
              </a:rPr>
              <a:t> които може да има клиент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ът</a:t>
            </a:r>
            <a:r>
              <a:rPr lang="en-US" sz="3499" dirty="0">
                <a:solidFill>
                  <a:srgbClr val="000000"/>
                </a:solidFill>
                <a:latin typeface="Roboto"/>
              </a:rPr>
              <a:t> 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към</a:t>
            </a:r>
            <a:r>
              <a:rPr lang="en-US" sz="3499" dirty="0">
                <a:solidFill>
                  <a:srgbClr val="000000"/>
                </a:solidFill>
                <a:latin typeface="Roboto"/>
              </a:rPr>
              <a:t> програмния продукт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.</a:t>
            </a:r>
            <a:endParaRPr lang="en-US" sz="3499" dirty="0">
              <a:solidFill>
                <a:srgbClr val="000000"/>
              </a:solidFill>
              <a:latin typeface="Roboto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7830784" y="8065597"/>
            <a:ext cx="1514309" cy="1517031"/>
            <a:chOff x="0" y="0"/>
            <a:chExt cx="2019079" cy="202270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2019079" cy="2022709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404230" y="691483"/>
              <a:ext cx="1210619" cy="630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5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769400" y="8365242"/>
            <a:ext cx="80742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Roboto"/>
              </a:rPr>
              <a:t>Проверка на 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качеството на кода,</a:t>
            </a:r>
            <a:r>
              <a:rPr lang="en-US" sz="3499" dirty="0">
                <a:solidFill>
                  <a:srgbClr val="000000"/>
                </a:solidFill>
                <a:latin typeface="Roboto"/>
              </a:rPr>
              <a:t> чрез тестове от различен тип</a:t>
            </a:r>
            <a:r>
              <a:rPr lang="bg-BG" sz="3499" dirty="0">
                <a:solidFill>
                  <a:srgbClr val="000000"/>
                </a:solidFill>
                <a:latin typeface="Roboto"/>
              </a:rPr>
              <a:t>.</a:t>
            </a:r>
            <a:endParaRPr lang="en-US" sz="3499" dirty="0">
              <a:solidFill>
                <a:srgbClr val="000000"/>
              </a:solidFill>
              <a:latin typeface="Roboto"/>
            </a:endParaRP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641A8957-FFDC-6759-35CB-B610C9FB3E43}"/>
              </a:ext>
            </a:extLst>
          </p:cNvPr>
          <p:cNvGrpSpPr/>
          <p:nvPr/>
        </p:nvGrpSpPr>
        <p:grpSpPr>
          <a:xfrm>
            <a:off x="16383000" y="550489"/>
            <a:ext cx="1153420" cy="266586"/>
            <a:chOff x="0" y="0"/>
            <a:chExt cx="1857251" cy="42926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4DF3F9EC-0928-855D-1122-EB09198BB898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334</Words>
  <Application>Microsoft Office PowerPoint</Application>
  <PresentationFormat>По избор</PresentationFormat>
  <Paragraphs>94</Paragraphs>
  <Slides>10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22" baseType="lpstr">
      <vt:lpstr>Nunito Sans Black</vt:lpstr>
      <vt:lpstr>Roboto Bold</vt:lpstr>
      <vt:lpstr>Roboto</vt:lpstr>
      <vt:lpstr>Arial</vt:lpstr>
      <vt:lpstr>Archivo Black</vt:lpstr>
      <vt:lpstr>Canva Sans Bold</vt:lpstr>
      <vt:lpstr>Calibri</vt:lpstr>
      <vt:lpstr>Nunito Sans Black Bold</vt:lpstr>
      <vt:lpstr>Montserrat Classic</vt:lpstr>
      <vt:lpstr>Canva Sans</vt:lpstr>
      <vt:lpstr>Montserrat Light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Система за Контрол на опашките</dc:title>
  <dc:creator>Ивайло Руменов</dc:creator>
  <cp:lastModifiedBy>ИВАЙЛО ПЛАМЕНОВ РУМЕНОВ СИТ 4к</cp:lastModifiedBy>
  <cp:revision>17</cp:revision>
  <dcterms:created xsi:type="dcterms:W3CDTF">2006-08-16T00:00:00Z</dcterms:created>
  <dcterms:modified xsi:type="dcterms:W3CDTF">2023-05-22T06:19:57Z</dcterms:modified>
  <dc:identifier>DAFjSvYHng0</dc:identifier>
</cp:coreProperties>
</file>