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8288000" cy="10287000"/>
  <p:notesSz cx="6858000" cy="9144000"/>
  <p:embeddedFontLst>
    <p:embeddedFont>
      <p:font typeface="Archivo Black" panose="020B0604020202020204" charset="0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nva Sans" panose="020B0604020202020204" charset="0"/>
      <p:regular r:id="rId19"/>
    </p:embeddedFont>
    <p:embeddedFont>
      <p:font typeface="Canva Sans Bold" panose="020B0604020202020204" charset="0"/>
      <p:regular r:id="rId20"/>
    </p:embeddedFont>
    <p:embeddedFont>
      <p:font typeface="Montserrat Classic" panose="020B0604020202020204" charset="0"/>
      <p:regular r:id="rId21"/>
    </p:embeddedFont>
    <p:embeddedFont>
      <p:font typeface="Montserrat Light" panose="00000400000000000000" pitchFamily="2" charset="0"/>
      <p:regular r:id="rId22"/>
      <p:italic r:id="rId23"/>
    </p:embeddedFont>
    <p:embeddedFont>
      <p:font typeface="Nunito Sans Black" pitchFamily="2" charset="0"/>
      <p:regular r:id="rId24"/>
      <p:bold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  <p:embeddedFont>
      <p:font typeface="Roboto Bold" panose="02000000000000000000" charset="0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9" d="100"/>
          <a:sy n="39" d="100"/>
        </p:scale>
        <p:origin x="94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31585-04DE-484B-ABAF-2CB4C2C3F198}" type="datetimeFigureOut">
              <a:rPr lang="bg-BG" smtClean="0"/>
              <a:t>20.5.2023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CD4F99-0CBA-4CFF-A612-11D62282C43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4519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DEE27-9E10-4C79-BB7E-311349FAF8B5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9148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.png"/><Relationship Id="rId7" Type="http://schemas.openxmlformats.org/officeDocument/2006/relationships/image" Target="../media/image56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45.png"/><Relationship Id="rId4" Type="http://schemas.openxmlformats.org/officeDocument/2006/relationships/image" Target="../media/image46.png"/><Relationship Id="rId9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17" Type="http://schemas.openxmlformats.org/officeDocument/2006/relationships/image" Target="../media/image30.sv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svg"/><Relationship Id="rId3" Type="http://schemas.openxmlformats.org/officeDocument/2006/relationships/image" Target="../media/image32.svg"/><Relationship Id="rId7" Type="http://schemas.openxmlformats.org/officeDocument/2006/relationships/image" Target="../media/image20.svg"/><Relationship Id="rId12" Type="http://schemas.openxmlformats.org/officeDocument/2006/relationships/image" Target="../media/image39.png"/><Relationship Id="rId17" Type="http://schemas.openxmlformats.org/officeDocument/2006/relationships/image" Target="../media/image44.svg"/><Relationship Id="rId2" Type="http://schemas.openxmlformats.org/officeDocument/2006/relationships/image" Target="../media/image31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38.svg"/><Relationship Id="rId5" Type="http://schemas.openxmlformats.org/officeDocument/2006/relationships/image" Target="../media/image34.svg"/><Relationship Id="rId15" Type="http://schemas.openxmlformats.org/officeDocument/2006/relationships/image" Target="../media/image42.svg"/><Relationship Id="rId10" Type="http://schemas.openxmlformats.org/officeDocument/2006/relationships/image" Target="../media/image37.png"/><Relationship Id="rId4" Type="http://schemas.openxmlformats.org/officeDocument/2006/relationships/image" Target="../media/image33.png"/><Relationship Id="rId9" Type="http://schemas.openxmlformats.org/officeDocument/2006/relationships/image" Target="../media/image36.svg"/><Relationship Id="rId14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7" Type="http://schemas.openxmlformats.org/officeDocument/2006/relationships/image" Target="../media/image52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svg"/><Relationship Id="rId4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6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4704794" y="-2600035"/>
            <a:ext cx="6326406" cy="1536353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11007073" y="631857"/>
            <a:ext cx="6591021" cy="9023285"/>
            <a:chOff x="0" y="0"/>
            <a:chExt cx="8788027" cy="1203104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 rot="518332">
              <a:off x="2414562" y="314366"/>
              <a:ext cx="4921287" cy="9737611"/>
              <a:chOff x="0" y="0"/>
              <a:chExt cx="2620010" cy="518414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53340" y="25400"/>
                <a:ext cx="2513330" cy="5132070"/>
              </a:xfrm>
              <a:custGeom>
                <a:avLst/>
                <a:gdLst/>
                <a:ahLst/>
                <a:cxnLst/>
                <a:rect l="l" t="t" r="r" b="b"/>
                <a:pathLst>
                  <a:path w="2513330" h="5132070">
                    <a:moveTo>
                      <a:pt x="2159000" y="0"/>
                    </a:moveTo>
                    <a:lnTo>
                      <a:pt x="354330" y="0"/>
                    </a:lnTo>
                    <a:cubicBezTo>
                      <a:pt x="158750" y="0"/>
                      <a:pt x="0" y="158750"/>
                      <a:pt x="0" y="354330"/>
                    </a:cubicBezTo>
                    <a:lnTo>
                      <a:pt x="0" y="4777740"/>
                    </a:lnTo>
                    <a:cubicBezTo>
                      <a:pt x="0" y="4973320"/>
                      <a:pt x="158750" y="5132070"/>
                      <a:pt x="354330" y="5132070"/>
                    </a:cubicBezTo>
                    <a:lnTo>
                      <a:pt x="2159000" y="5132070"/>
                    </a:lnTo>
                    <a:cubicBezTo>
                      <a:pt x="2354580" y="5132070"/>
                      <a:pt x="2513330" y="4973320"/>
                      <a:pt x="2513330" y="4777740"/>
                    </a:cubicBezTo>
                    <a:lnTo>
                      <a:pt x="2513330" y="354330"/>
                    </a:lnTo>
                    <a:cubicBezTo>
                      <a:pt x="2513330" y="158750"/>
                      <a:pt x="2354580" y="0"/>
                      <a:pt x="2159000" y="0"/>
                    </a:cubicBezTo>
                    <a:close/>
                    <a:moveTo>
                      <a:pt x="1558290" y="162560"/>
                    </a:moveTo>
                    <a:cubicBezTo>
                      <a:pt x="1576070" y="162560"/>
                      <a:pt x="1590040" y="176530"/>
                      <a:pt x="1590040" y="194310"/>
                    </a:cubicBezTo>
                    <a:cubicBezTo>
                      <a:pt x="1590040" y="212090"/>
                      <a:pt x="1576070" y="226060"/>
                      <a:pt x="1558290" y="226060"/>
                    </a:cubicBezTo>
                    <a:cubicBezTo>
                      <a:pt x="1540510" y="226060"/>
                      <a:pt x="1526540" y="212090"/>
                      <a:pt x="1526540" y="194310"/>
                    </a:cubicBezTo>
                    <a:cubicBezTo>
                      <a:pt x="1526540" y="176530"/>
                      <a:pt x="1541780" y="162560"/>
                      <a:pt x="1558290" y="162560"/>
                    </a:cubicBezTo>
                    <a:close/>
                    <a:moveTo>
                      <a:pt x="1089660" y="172720"/>
                    </a:moveTo>
                    <a:lnTo>
                      <a:pt x="1394460" y="172720"/>
                    </a:lnTo>
                    <a:cubicBezTo>
                      <a:pt x="1405890" y="172720"/>
                      <a:pt x="1416050" y="181610"/>
                      <a:pt x="1416050" y="194310"/>
                    </a:cubicBezTo>
                    <a:cubicBezTo>
                      <a:pt x="1416050" y="207010"/>
                      <a:pt x="1405890" y="215900"/>
                      <a:pt x="1394460" y="215900"/>
                    </a:cubicBezTo>
                    <a:lnTo>
                      <a:pt x="1089660" y="215900"/>
                    </a:lnTo>
                    <a:cubicBezTo>
                      <a:pt x="1078230" y="215900"/>
                      <a:pt x="1068070" y="207010"/>
                      <a:pt x="1068070" y="194310"/>
                    </a:cubicBezTo>
                    <a:cubicBezTo>
                      <a:pt x="1068070" y="181610"/>
                      <a:pt x="1078230" y="172720"/>
                      <a:pt x="1089660" y="172720"/>
                    </a:cubicBezTo>
                    <a:close/>
                    <a:moveTo>
                      <a:pt x="2383790" y="4798060"/>
                    </a:moveTo>
                    <a:cubicBezTo>
                      <a:pt x="2383790" y="4913630"/>
                      <a:pt x="2289810" y="5007610"/>
                      <a:pt x="2174240" y="5007610"/>
                    </a:cubicBezTo>
                    <a:lnTo>
                      <a:pt x="341630" y="5007610"/>
                    </a:lnTo>
                    <a:cubicBezTo>
                      <a:pt x="226060" y="5007610"/>
                      <a:pt x="132080" y="4913630"/>
                      <a:pt x="132080" y="4798060"/>
                    </a:cubicBezTo>
                    <a:lnTo>
                      <a:pt x="132080" y="340360"/>
                    </a:lnTo>
                    <a:cubicBezTo>
                      <a:pt x="132080" y="224790"/>
                      <a:pt x="226060" y="130810"/>
                      <a:pt x="341630" y="130810"/>
                    </a:cubicBezTo>
                    <a:lnTo>
                      <a:pt x="614680" y="130810"/>
                    </a:lnTo>
                    <a:lnTo>
                      <a:pt x="614680" y="187960"/>
                    </a:lnTo>
                    <a:cubicBezTo>
                      <a:pt x="614680" y="252730"/>
                      <a:pt x="668020" y="306070"/>
                      <a:pt x="732790" y="306070"/>
                    </a:cubicBezTo>
                    <a:lnTo>
                      <a:pt x="1783080" y="306070"/>
                    </a:lnTo>
                    <a:cubicBezTo>
                      <a:pt x="1847850" y="306070"/>
                      <a:pt x="1901190" y="252730"/>
                      <a:pt x="1901190" y="187960"/>
                    </a:cubicBezTo>
                    <a:lnTo>
                      <a:pt x="1901190" y="130810"/>
                    </a:lnTo>
                    <a:lnTo>
                      <a:pt x="2172970" y="130810"/>
                    </a:lnTo>
                    <a:cubicBezTo>
                      <a:pt x="2288540" y="130810"/>
                      <a:pt x="2382520" y="224790"/>
                      <a:pt x="2382520" y="340360"/>
                    </a:cubicBezTo>
                    <a:lnTo>
                      <a:pt x="2382520" y="479806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6" name="Freeform 6"/>
              <p:cNvSpPr/>
              <p:nvPr/>
            </p:nvSpPr>
            <p:spPr>
              <a:xfrm>
                <a:off x="185420" y="156210"/>
                <a:ext cx="2251710" cy="4876800"/>
              </a:xfrm>
              <a:custGeom>
                <a:avLst/>
                <a:gdLst/>
                <a:ahLst/>
                <a:cxnLst/>
                <a:rect l="l" t="t" r="r" b="b"/>
                <a:pathLst>
                  <a:path w="2251710" h="4876800">
                    <a:moveTo>
                      <a:pt x="2040890" y="0"/>
                    </a:moveTo>
                    <a:lnTo>
                      <a:pt x="1769110" y="0"/>
                    </a:lnTo>
                    <a:lnTo>
                      <a:pt x="1769110" y="57150"/>
                    </a:lnTo>
                    <a:cubicBezTo>
                      <a:pt x="1769110" y="121920"/>
                      <a:pt x="1715770" y="175260"/>
                      <a:pt x="1651000" y="175260"/>
                    </a:cubicBezTo>
                    <a:lnTo>
                      <a:pt x="601980" y="175260"/>
                    </a:lnTo>
                    <a:cubicBezTo>
                      <a:pt x="537210" y="175260"/>
                      <a:pt x="483870" y="121920"/>
                      <a:pt x="483870" y="57150"/>
                    </a:cubicBezTo>
                    <a:lnTo>
                      <a:pt x="483870" y="0"/>
                    </a:lnTo>
                    <a:lnTo>
                      <a:pt x="209550" y="0"/>
                    </a:lnTo>
                    <a:cubicBezTo>
                      <a:pt x="93980" y="0"/>
                      <a:pt x="0" y="93980"/>
                      <a:pt x="0" y="209550"/>
                    </a:cubicBezTo>
                    <a:lnTo>
                      <a:pt x="0" y="4667250"/>
                    </a:lnTo>
                    <a:cubicBezTo>
                      <a:pt x="0" y="4782820"/>
                      <a:pt x="93980" y="4876800"/>
                      <a:pt x="209550" y="4876800"/>
                    </a:cubicBezTo>
                    <a:lnTo>
                      <a:pt x="2040890" y="4876800"/>
                    </a:lnTo>
                    <a:cubicBezTo>
                      <a:pt x="2156460" y="4876800"/>
                      <a:pt x="2250440" y="4782820"/>
                      <a:pt x="2250440" y="4667250"/>
                    </a:cubicBezTo>
                    <a:lnTo>
                      <a:pt x="2250440" y="209550"/>
                    </a:lnTo>
                    <a:cubicBezTo>
                      <a:pt x="2251710" y="93980"/>
                      <a:pt x="2157730" y="0"/>
                      <a:pt x="2040890" y="0"/>
                    </a:cubicBezTo>
                    <a:close/>
                  </a:path>
                </a:pathLst>
              </a:custGeom>
              <a:blipFill>
                <a:blip r:embed="rId2"/>
                <a:stretch>
                  <a:fillRect l="-61032" t="-15987" r="-60095" b="-11565"/>
                </a:stretch>
              </a:blipFill>
            </p:spPr>
          </p:sp>
          <p:sp>
            <p:nvSpPr>
              <p:cNvPr id="7" name="Freeform 7"/>
              <p:cNvSpPr/>
              <p:nvPr/>
            </p:nvSpPr>
            <p:spPr>
              <a:xfrm>
                <a:off x="1121410" y="198120"/>
                <a:ext cx="347980" cy="43180"/>
              </a:xfrm>
              <a:custGeom>
                <a:avLst/>
                <a:gdLst/>
                <a:ahLst/>
                <a:cxnLst/>
                <a:rect l="l" t="t" r="r" b="b"/>
                <a:pathLst>
                  <a:path w="347980" h="43180">
                    <a:moveTo>
                      <a:pt x="326390" y="0"/>
                    </a:moveTo>
                    <a:lnTo>
                      <a:pt x="21590" y="0"/>
                    </a:lnTo>
                    <a:cubicBezTo>
                      <a:pt x="10160" y="0"/>
                      <a:pt x="0" y="8890"/>
                      <a:pt x="0" y="21590"/>
                    </a:cubicBezTo>
                    <a:cubicBezTo>
                      <a:pt x="0" y="34290"/>
                      <a:pt x="10160" y="43180"/>
                      <a:pt x="21590" y="43180"/>
                    </a:cubicBezTo>
                    <a:lnTo>
                      <a:pt x="326390" y="43180"/>
                    </a:lnTo>
                    <a:cubicBezTo>
                      <a:pt x="337820" y="43180"/>
                      <a:pt x="347980" y="34290"/>
                      <a:pt x="347980" y="21590"/>
                    </a:cubicBezTo>
                    <a:cubicBezTo>
                      <a:pt x="347980" y="8890"/>
                      <a:pt x="337820" y="0"/>
                      <a:pt x="326390" y="0"/>
                    </a:cubicBezTo>
                    <a:close/>
                  </a:path>
                </a:pathLst>
              </a:custGeom>
              <a:solidFill>
                <a:srgbClr val="555555"/>
              </a:solidFill>
            </p:spPr>
          </p:sp>
          <p:sp>
            <p:nvSpPr>
              <p:cNvPr id="8" name="Freeform 8"/>
              <p:cNvSpPr/>
              <p:nvPr/>
            </p:nvSpPr>
            <p:spPr>
              <a:xfrm>
                <a:off x="1578312" y="187909"/>
                <a:ext cx="66636" cy="63602"/>
              </a:xfrm>
              <a:custGeom>
                <a:avLst/>
                <a:gdLst/>
                <a:ahLst/>
                <a:cxnLst/>
                <a:rect l="l" t="t" r="r" b="b"/>
                <a:pathLst>
                  <a:path w="66636" h="63602">
                    <a:moveTo>
                      <a:pt x="33318" y="51"/>
                    </a:moveTo>
                    <a:cubicBezTo>
                      <a:pt x="21941" y="0"/>
                      <a:pt x="11406" y="6040"/>
                      <a:pt x="5703" y="15885"/>
                    </a:cubicBezTo>
                    <a:cubicBezTo>
                      <a:pt x="0" y="25729"/>
                      <a:pt x="0" y="37873"/>
                      <a:pt x="5703" y="47717"/>
                    </a:cubicBezTo>
                    <a:cubicBezTo>
                      <a:pt x="11406" y="57562"/>
                      <a:pt x="21941" y="63602"/>
                      <a:pt x="33318" y="63551"/>
                    </a:cubicBezTo>
                    <a:cubicBezTo>
                      <a:pt x="44695" y="63602"/>
                      <a:pt x="55230" y="57562"/>
                      <a:pt x="60933" y="47717"/>
                    </a:cubicBezTo>
                    <a:cubicBezTo>
                      <a:pt x="66636" y="37873"/>
                      <a:pt x="66636" y="25729"/>
                      <a:pt x="60933" y="15885"/>
                    </a:cubicBezTo>
                    <a:cubicBezTo>
                      <a:pt x="55230" y="6040"/>
                      <a:pt x="44695" y="0"/>
                      <a:pt x="33318" y="51"/>
                    </a:cubicBezTo>
                    <a:close/>
                  </a:path>
                </a:pathLst>
              </a:custGeom>
              <a:solidFill>
                <a:srgbClr val="555555"/>
              </a:solidFill>
            </p:spPr>
          </p:sp>
          <p:sp>
            <p:nvSpPr>
              <p:cNvPr id="9" name="Freeform 9"/>
              <p:cNvSpPr/>
              <p:nvPr/>
            </p:nvSpPr>
            <p:spPr>
              <a:xfrm>
                <a:off x="0" y="685800"/>
                <a:ext cx="27940" cy="213360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13360">
                    <a:moveTo>
                      <a:pt x="0" y="26670"/>
                    </a:moveTo>
                    <a:lnTo>
                      <a:pt x="0" y="185420"/>
                    </a:lnTo>
                    <a:cubicBezTo>
                      <a:pt x="0" y="200660"/>
                      <a:pt x="12700" y="213360"/>
                      <a:pt x="27940" y="213360"/>
                    </a:cubicBezTo>
                    <a:lnTo>
                      <a:pt x="27940" y="0"/>
                    </a:lnTo>
                    <a:cubicBezTo>
                      <a:pt x="12700" y="0"/>
                      <a:pt x="0" y="11430"/>
                      <a:pt x="0" y="26670"/>
                    </a:cubicBezTo>
                    <a:close/>
                  </a:path>
                </a:pathLst>
              </a:custGeom>
              <a:solidFill>
                <a:srgbClr val="2E2E2E"/>
              </a:solidFill>
            </p:spPr>
          </p:sp>
          <p:sp>
            <p:nvSpPr>
              <p:cNvPr id="10" name="Freeform 10"/>
              <p:cNvSpPr/>
              <p:nvPr/>
            </p:nvSpPr>
            <p:spPr>
              <a:xfrm>
                <a:off x="0" y="1057910"/>
                <a:ext cx="27940" cy="384810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384810">
                    <a:moveTo>
                      <a:pt x="0" y="26670"/>
                    </a:moveTo>
                    <a:lnTo>
                      <a:pt x="0" y="356870"/>
                    </a:lnTo>
                    <a:cubicBezTo>
                      <a:pt x="0" y="372110"/>
                      <a:pt x="12700" y="384810"/>
                      <a:pt x="27940" y="384810"/>
                    </a:cubicBezTo>
                    <a:lnTo>
                      <a:pt x="27940" y="0"/>
                    </a:lnTo>
                    <a:cubicBezTo>
                      <a:pt x="12700" y="0"/>
                      <a:pt x="0" y="11430"/>
                      <a:pt x="0" y="26670"/>
                    </a:cubicBezTo>
                    <a:close/>
                  </a:path>
                </a:pathLst>
              </a:custGeom>
              <a:solidFill>
                <a:srgbClr val="2E2E2E"/>
              </a:solidFill>
            </p:spPr>
          </p:sp>
          <p:sp>
            <p:nvSpPr>
              <p:cNvPr id="11" name="Freeform 11"/>
              <p:cNvSpPr/>
              <p:nvPr/>
            </p:nvSpPr>
            <p:spPr>
              <a:xfrm>
                <a:off x="0" y="1526540"/>
                <a:ext cx="27940" cy="386080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386080">
                    <a:moveTo>
                      <a:pt x="0" y="27940"/>
                    </a:moveTo>
                    <a:lnTo>
                      <a:pt x="0" y="358140"/>
                    </a:lnTo>
                    <a:cubicBezTo>
                      <a:pt x="0" y="373380"/>
                      <a:pt x="12700" y="386080"/>
                      <a:pt x="27940" y="386080"/>
                    </a:cubicBezTo>
                    <a:lnTo>
                      <a:pt x="27940" y="0"/>
                    </a:lnTo>
                    <a:cubicBezTo>
                      <a:pt x="12700" y="0"/>
                      <a:pt x="0" y="12700"/>
                      <a:pt x="0" y="27940"/>
                    </a:cubicBezTo>
                    <a:close/>
                  </a:path>
                </a:pathLst>
              </a:custGeom>
              <a:solidFill>
                <a:srgbClr val="2E2E2E"/>
              </a:solidFill>
            </p:spPr>
          </p:sp>
          <p:sp>
            <p:nvSpPr>
              <p:cNvPr id="12" name="Freeform 12"/>
              <p:cNvSpPr/>
              <p:nvPr/>
            </p:nvSpPr>
            <p:spPr>
              <a:xfrm>
                <a:off x="2592070" y="1184910"/>
                <a:ext cx="27940" cy="618490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618490">
                    <a:moveTo>
                      <a:pt x="0" y="0"/>
                    </a:moveTo>
                    <a:lnTo>
                      <a:pt x="0" y="618490"/>
                    </a:lnTo>
                    <a:cubicBezTo>
                      <a:pt x="15240" y="618490"/>
                      <a:pt x="27940" y="605790"/>
                      <a:pt x="27940" y="590550"/>
                    </a:cubicBezTo>
                    <a:lnTo>
                      <a:pt x="27940" y="27940"/>
                    </a:lnTo>
                    <a:cubicBezTo>
                      <a:pt x="27940" y="12700"/>
                      <a:pt x="15240" y="0"/>
                      <a:pt x="0" y="0"/>
                    </a:cubicBezTo>
                    <a:close/>
                  </a:path>
                </a:pathLst>
              </a:custGeom>
              <a:solidFill>
                <a:srgbClr val="2E2E2E"/>
              </a:solidFill>
            </p:spPr>
          </p:sp>
          <p:sp>
            <p:nvSpPr>
              <p:cNvPr id="13" name="Freeform 13"/>
              <p:cNvSpPr/>
              <p:nvPr/>
            </p:nvSpPr>
            <p:spPr>
              <a:xfrm>
                <a:off x="27940" y="0"/>
                <a:ext cx="2564130" cy="5182870"/>
              </a:xfrm>
              <a:custGeom>
                <a:avLst/>
                <a:gdLst/>
                <a:ahLst/>
                <a:cxnLst/>
                <a:rect l="l" t="t" r="r" b="b"/>
                <a:pathLst>
                  <a:path w="2564130" h="5182870">
                    <a:moveTo>
                      <a:pt x="2564130" y="1184910"/>
                    </a:moveTo>
                    <a:lnTo>
                      <a:pt x="2564130" y="379730"/>
                    </a:lnTo>
                    <a:cubicBezTo>
                      <a:pt x="2564130" y="353060"/>
                      <a:pt x="2561590" y="327660"/>
                      <a:pt x="2556510" y="303530"/>
                    </a:cubicBezTo>
                    <a:cubicBezTo>
                      <a:pt x="2553970" y="290830"/>
                      <a:pt x="2551430" y="279400"/>
                      <a:pt x="2547620" y="266700"/>
                    </a:cubicBezTo>
                    <a:cubicBezTo>
                      <a:pt x="2542540" y="248920"/>
                      <a:pt x="2534920" y="231140"/>
                      <a:pt x="2527300" y="214630"/>
                    </a:cubicBezTo>
                    <a:cubicBezTo>
                      <a:pt x="2522220" y="203200"/>
                      <a:pt x="2515870" y="193040"/>
                      <a:pt x="2509520" y="182880"/>
                    </a:cubicBezTo>
                    <a:cubicBezTo>
                      <a:pt x="2503170" y="172720"/>
                      <a:pt x="2496820" y="162560"/>
                      <a:pt x="2489200" y="152400"/>
                    </a:cubicBezTo>
                    <a:cubicBezTo>
                      <a:pt x="2477770" y="137160"/>
                      <a:pt x="2466340" y="124460"/>
                      <a:pt x="2453640" y="110490"/>
                    </a:cubicBezTo>
                    <a:cubicBezTo>
                      <a:pt x="2444750" y="101600"/>
                      <a:pt x="2435860" y="93980"/>
                      <a:pt x="2426970" y="86360"/>
                    </a:cubicBezTo>
                    <a:cubicBezTo>
                      <a:pt x="2360930" y="31750"/>
                      <a:pt x="2277110" y="0"/>
                      <a:pt x="2185670" y="0"/>
                    </a:cubicBezTo>
                    <a:lnTo>
                      <a:pt x="379730" y="0"/>
                    </a:lnTo>
                    <a:cubicBezTo>
                      <a:pt x="288290" y="0"/>
                      <a:pt x="203200" y="33020"/>
                      <a:pt x="138430" y="86360"/>
                    </a:cubicBezTo>
                    <a:cubicBezTo>
                      <a:pt x="129540" y="93980"/>
                      <a:pt x="120650" y="102870"/>
                      <a:pt x="111760" y="110490"/>
                    </a:cubicBezTo>
                    <a:cubicBezTo>
                      <a:pt x="99060" y="123190"/>
                      <a:pt x="86360" y="137160"/>
                      <a:pt x="76200" y="152400"/>
                    </a:cubicBezTo>
                    <a:cubicBezTo>
                      <a:pt x="68580" y="162560"/>
                      <a:pt x="62230" y="172720"/>
                      <a:pt x="55880" y="182880"/>
                    </a:cubicBezTo>
                    <a:cubicBezTo>
                      <a:pt x="49530" y="193040"/>
                      <a:pt x="43180" y="204470"/>
                      <a:pt x="38100" y="214630"/>
                    </a:cubicBezTo>
                    <a:cubicBezTo>
                      <a:pt x="29210" y="232410"/>
                      <a:pt x="22860" y="248920"/>
                      <a:pt x="16510" y="266700"/>
                    </a:cubicBezTo>
                    <a:cubicBezTo>
                      <a:pt x="12700" y="279400"/>
                      <a:pt x="10160" y="290830"/>
                      <a:pt x="7620" y="303530"/>
                    </a:cubicBezTo>
                    <a:cubicBezTo>
                      <a:pt x="2540" y="327660"/>
                      <a:pt x="0" y="354330"/>
                      <a:pt x="0" y="379730"/>
                    </a:cubicBezTo>
                    <a:lnTo>
                      <a:pt x="0" y="4803140"/>
                    </a:lnTo>
                    <a:cubicBezTo>
                      <a:pt x="0" y="5012690"/>
                      <a:pt x="170180" y="5182870"/>
                      <a:pt x="379730" y="5182870"/>
                    </a:cubicBezTo>
                    <a:lnTo>
                      <a:pt x="2184400" y="5182870"/>
                    </a:lnTo>
                    <a:cubicBezTo>
                      <a:pt x="2393950" y="5182870"/>
                      <a:pt x="2564130" y="5012690"/>
                      <a:pt x="2564130" y="4803140"/>
                    </a:cubicBezTo>
                    <a:lnTo>
                      <a:pt x="2564130" y="1184910"/>
                    </a:lnTo>
                    <a:close/>
                    <a:moveTo>
                      <a:pt x="2538730" y="1184910"/>
                    </a:moveTo>
                    <a:lnTo>
                      <a:pt x="2538730" y="4804410"/>
                    </a:lnTo>
                    <a:cubicBezTo>
                      <a:pt x="2538730" y="4999990"/>
                      <a:pt x="2379980" y="5158740"/>
                      <a:pt x="2184400" y="5158740"/>
                    </a:cubicBezTo>
                    <a:lnTo>
                      <a:pt x="379730" y="5158740"/>
                    </a:lnTo>
                    <a:cubicBezTo>
                      <a:pt x="184150" y="5158740"/>
                      <a:pt x="25400" y="4999990"/>
                      <a:pt x="25400" y="4804410"/>
                    </a:cubicBezTo>
                    <a:lnTo>
                      <a:pt x="25400" y="381000"/>
                    </a:lnTo>
                    <a:cubicBezTo>
                      <a:pt x="25400" y="184150"/>
                      <a:pt x="184150" y="25400"/>
                      <a:pt x="379730" y="25400"/>
                    </a:cubicBezTo>
                    <a:lnTo>
                      <a:pt x="2184400" y="25400"/>
                    </a:lnTo>
                    <a:cubicBezTo>
                      <a:pt x="2379980" y="25400"/>
                      <a:pt x="2538730" y="184150"/>
                      <a:pt x="2538730" y="379730"/>
                    </a:cubicBezTo>
                    <a:lnTo>
                      <a:pt x="2538730" y="1184910"/>
                    </a:lnTo>
                    <a:close/>
                  </a:path>
                </a:pathLst>
              </a:custGeom>
              <a:solidFill>
                <a:srgbClr val="555555"/>
              </a:solidFill>
            </p:spPr>
          </p:sp>
        </p:grpSp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56000"/>
            </a:blip>
            <a:srcRect/>
            <a:stretch>
              <a:fillRect/>
            </a:stretch>
          </p:blipFill>
          <p:spPr>
            <a:xfrm>
              <a:off x="0" y="10295412"/>
              <a:ext cx="8788027" cy="1735635"/>
            </a:xfrm>
            <a:prstGeom prst="rect">
              <a:avLst/>
            </a:prstGeom>
          </p:spPr>
        </p:pic>
      </p:grpSp>
      <p:sp>
        <p:nvSpPr>
          <p:cNvPr id="15" name="TextBox 15"/>
          <p:cNvSpPr txBox="1"/>
          <p:nvPr/>
        </p:nvSpPr>
        <p:spPr>
          <a:xfrm>
            <a:off x="1028700" y="2350969"/>
            <a:ext cx="11482627" cy="4251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890"/>
              </a:lnSpc>
            </a:pPr>
            <a:r>
              <a:rPr lang="en-US" sz="12100">
                <a:solidFill>
                  <a:srgbClr val="FFFFFF"/>
                </a:solidFill>
                <a:latin typeface="Nunito Sans Black"/>
              </a:rPr>
              <a:t>Система за Контрол на клиентите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558433" y="8191500"/>
            <a:ext cx="4529733" cy="106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Roboto"/>
              </a:rPr>
              <a:t>Presented by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Roboto Bold"/>
              </a:rPr>
              <a:t>Ivaylo Rumenov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28700" y="8724900"/>
            <a:ext cx="3883715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Roboto"/>
              </a:rPr>
              <a:t>16.05.23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28700" y="952500"/>
            <a:ext cx="7767429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Roboto"/>
              </a:rPr>
              <a:t>Ticket System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30784" y="473192"/>
            <a:ext cx="1514309" cy="1514309"/>
            <a:chOff x="0" y="0"/>
            <a:chExt cx="2019079" cy="2019079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2019079" cy="2019079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64697"/>
              </a:solidFill>
            </p:spPr>
          </p:sp>
        </p:grpSp>
        <p:sp>
          <p:nvSpPr>
            <p:cNvPr id="5" name="TextBox 5"/>
            <p:cNvSpPr txBox="1"/>
            <p:nvPr/>
          </p:nvSpPr>
          <p:spPr>
            <a:xfrm>
              <a:off x="404230" y="691483"/>
              <a:ext cx="1210619" cy="6265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04"/>
                </a:lnSpc>
              </a:pPr>
              <a:r>
                <a:rPr lang="en-US" sz="3086">
                  <a:solidFill>
                    <a:srgbClr val="000000"/>
                  </a:solidFill>
                  <a:latin typeface="Nunito Sans Black Bold"/>
                </a:rPr>
                <a:t>1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830784" y="2384275"/>
            <a:ext cx="1514309" cy="1514309"/>
            <a:chOff x="0" y="0"/>
            <a:chExt cx="2019079" cy="2019079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2019079" cy="2019079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64697"/>
              </a:solidFill>
            </p:spPr>
          </p:sp>
        </p:grpSp>
        <p:sp>
          <p:nvSpPr>
            <p:cNvPr id="9" name="TextBox 9"/>
            <p:cNvSpPr txBox="1"/>
            <p:nvPr/>
          </p:nvSpPr>
          <p:spPr>
            <a:xfrm>
              <a:off x="404230" y="691483"/>
              <a:ext cx="1210619" cy="6265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04"/>
                </a:lnSpc>
              </a:pPr>
              <a:r>
                <a:rPr lang="en-US" sz="3086">
                  <a:solidFill>
                    <a:srgbClr val="000000"/>
                  </a:solidFill>
                  <a:latin typeface="Nunito Sans Black Bold"/>
                </a:rPr>
                <a:t>2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7830784" y="4295357"/>
            <a:ext cx="1514309" cy="1514309"/>
            <a:chOff x="0" y="0"/>
            <a:chExt cx="2019079" cy="2019079"/>
          </a:xfrm>
        </p:grpSpPr>
        <p:grpSp>
          <p:nvGrpSpPr>
            <p:cNvPr id="11" name="Group 11"/>
            <p:cNvGrpSpPr/>
            <p:nvPr/>
          </p:nvGrpSpPr>
          <p:grpSpPr>
            <a:xfrm>
              <a:off x="0" y="0"/>
              <a:ext cx="2019079" cy="2019079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64697"/>
              </a:solidFill>
            </p:spPr>
          </p:sp>
        </p:grpSp>
        <p:sp>
          <p:nvSpPr>
            <p:cNvPr id="13" name="TextBox 13"/>
            <p:cNvSpPr txBox="1"/>
            <p:nvPr/>
          </p:nvSpPr>
          <p:spPr>
            <a:xfrm>
              <a:off x="404230" y="691483"/>
              <a:ext cx="1210619" cy="6265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04"/>
                </a:lnSpc>
              </a:pPr>
              <a:r>
                <a:rPr lang="en-US" sz="3086">
                  <a:solidFill>
                    <a:srgbClr val="000000"/>
                  </a:solidFill>
                  <a:latin typeface="Nunito Sans Black Bold"/>
                </a:rPr>
                <a:t>3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7830784" y="6206439"/>
            <a:ext cx="1514309" cy="1514309"/>
            <a:chOff x="0" y="0"/>
            <a:chExt cx="2019079" cy="2019079"/>
          </a:xfrm>
        </p:grpSpPr>
        <p:grpSp>
          <p:nvGrpSpPr>
            <p:cNvPr id="15" name="Group 15"/>
            <p:cNvGrpSpPr/>
            <p:nvPr/>
          </p:nvGrpSpPr>
          <p:grpSpPr>
            <a:xfrm>
              <a:off x="0" y="0"/>
              <a:ext cx="2019079" cy="2019079"/>
              <a:chOff x="0" y="0"/>
              <a:chExt cx="6350000" cy="63500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64697"/>
              </a:solidFill>
            </p:spPr>
          </p:sp>
        </p:grpSp>
        <p:sp>
          <p:nvSpPr>
            <p:cNvPr id="17" name="TextBox 17"/>
            <p:cNvSpPr txBox="1"/>
            <p:nvPr/>
          </p:nvSpPr>
          <p:spPr>
            <a:xfrm>
              <a:off x="404230" y="691483"/>
              <a:ext cx="1210619" cy="6265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04"/>
                </a:lnSpc>
              </a:pPr>
              <a:r>
                <a:rPr lang="en-US" sz="3086">
                  <a:solidFill>
                    <a:srgbClr val="000000"/>
                  </a:solidFill>
                  <a:latin typeface="Nunito Sans Black Bold"/>
                </a:rPr>
                <a:t>4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-248047" y="-514350"/>
            <a:ext cx="6868605" cy="2944698"/>
            <a:chOff x="0" y="0"/>
            <a:chExt cx="1809015" cy="775558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809015" cy="775558"/>
            </a:xfrm>
            <a:custGeom>
              <a:avLst/>
              <a:gdLst/>
              <a:ahLst/>
              <a:cxnLst/>
              <a:rect l="l" t="t" r="r" b="b"/>
              <a:pathLst>
                <a:path w="1809015" h="775558">
                  <a:moveTo>
                    <a:pt x="0" y="0"/>
                  </a:moveTo>
                  <a:lnTo>
                    <a:pt x="1809015" y="0"/>
                  </a:lnTo>
                  <a:lnTo>
                    <a:pt x="1809015" y="775558"/>
                  </a:lnTo>
                  <a:lnTo>
                    <a:pt x="0" y="775558"/>
                  </a:lnTo>
                  <a:close/>
                </a:path>
              </a:pathLst>
            </a:custGeom>
            <a:solidFill>
              <a:srgbClr val="F64697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pic>
        <p:nvPicPr>
          <p:cNvPr id="21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2430348"/>
            <a:ext cx="6620558" cy="10580800"/>
          </a:xfrm>
          <a:prstGeom prst="rect">
            <a:avLst/>
          </a:prstGeom>
        </p:spPr>
      </p:pic>
      <p:sp>
        <p:nvSpPr>
          <p:cNvPr id="22" name="TextBox 22"/>
          <p:cNvSpPr txBox="1"/>
          <p:nvPr/>
        </p:nvSpPr>
        <p:spPr>
          <a:xfrm>
            <a:off x="1028700" y="853224"/>
            <a:ext cx="4200624" cy="896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Roboto Bold"/>
              </a:rPr>
              <a:t>Какво научих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9769400" y="915069"/>
            <a:ext cx="3638451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Roboto"/>
              </a:rPr>
              <a:t>Работа под стрес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9769400" y="2535639"/>
            <a:ext cx="8338312" cy="1216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Roboto"/>
              </a:rPr>
              <a:t>Устойчива имплементация на</a:t>
            </a:r>
          </a:p>
          <a:p>
            <a:pPr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Roboto"/>
              </a:rPr>
              <a:t>Model–view–controller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9769400" y="4265229"/>
            <a:ext cx="8518600" cy="1835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Roboto"/>
              </a:rPr>
              <a:t>Как да се разработват по отделно компоненти и мигриране към главния продукт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9769400" y="6504723"/>
            <a:ext cx="8074250" cy="1216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Roboto"/>
              </a:rPr>
              <a:t>Реални изисквания които може да има клиент за програмния продукт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7830784" y="8065597"/>
            <a:ext cx="1514309" cy="1517031"/>
            <a:chOff x="0" y="0"/>
            <a:chExt cx="2019079" cy="2022709"/>
          </a:xfrm>
        </p:grpSpPr>
        <p:grpSp>
          <p:nvGrpSpPr>
            <p:cNvPr id="28" name="Group 28"/>
            <p:cNvGrpSpPr/>
            <p:nvPr/>
          </p:nvGrpSpPr>
          <p:grpSpPr>
            <a:xfrm>
              <a:off x="0" y="0"/>
              <a:ext cx="2019079" cy="2022709"/>
              <a:chOff x="0" y="0"/>
              <a:chExt cx="6350000" cy="63500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64697"/>
              </a:solidFill>
            </p:spPr>
          </p:sp>
        </p:grpSp>
        <p:sp>
          <p:nvSpPr>
            <p:cNvPr id="30" name="TextBox 30"/>
            <p:cNvSpPr txBox="1"/>
            <p:nvPr/>
          </p:nvSpPr>
          <p:spPr>
            <a:xfrm>
              <a:off x="404230" y="691483"/>
              <a:ext cx="1210619" cy="6302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04"/>
                </a:lnSpc>
              </a:pPr>
              <a:r>
                <a:rPr lang="en-US" sz="3086">
                  <a:solidFill>
                    <a:srgbClr val="000000"/>
                  </a:solidFill>
                  <a:latin typeface="Nunito Sans Black Bold"/>
                </a:rPr>
                <a:t>5</a:t>
              </a:r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9769400" y="8365242"/>
            <a:ext cx="8074250" cy="1216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Roboto"/>
              </a:rPr>
              <a:t>Проверка на устойчивост чрез тестове от различен тип</a:t>
            </a:r>
          </a:p>
        </p:txBody>
      </p:sp>
      <p:grpSp>
        <p:nvGrpSpPr>
          <p:cNvPr id="32" name="Group 2">
            <a:extLst>
              <a:ext uri="{FF2B5EF4-FFF2-40B4-BE49-F238E27FC236}">
                <a16:creationId xmlns:a16="http://schemas.microsoft.com/office/drawing/2014/main" id="{641A8957-FFDC-6759-35CB-B610C9FB3E43}"/>
              </a:ext>
            </a:extLst>
          </p:cNvPr>
          <p:cNvGrpSpPr/>
          <p:nvPr/>
        </p:nvGrpSpPr>
        <p:grpSpPr>
          <a:xfrm>
            <a:off x="16383000" y="550489"/>
            <a:ext cx="1153420" cy="266586"/>
            <a:chOff x="0" y="0"/>
            <a:chExt cx="1857251" cy="429260"/>
          </a:xfrm>
        </p:grpSpPr>
        <p:sp>
          <p:nvSpPr>
            <p:cNvPr id="33" name="Freeform 3">
              <a:extLst>
                <a:ext uri="{FF2B5EF4-FFF2-40B4-BE49-F238E27FC236}">
                  <a16:creationId xmlns:a16="http://schemas.microsoft.com/office/drawing/2014/main" id="{4DF3F9EC-0928-855D-1122-EB09198BB898}"/>
                </a:ext>
              </a:extLst>
            </p:cNvPr>
            <p:cNvSpPr/>
            <p:nvPr/>
          </p:nvSpPr>
          <p:spPr>
            <a:xfrm>
              <a:off x="0" y="-5080"/>
              <a:ext cx="1857252" cy="434340"/>
            </a:xfrm>
            <a:custGeom>
              <a:avLst/>
              <a:gdLst/>
              <a:ahLst/>
              <a:cxnLst/>
              <a:rect l="l" t="t" r="r" b="b"/>
              <a:pathLst>
                <a:path w="1857252" h="434340">
                  <a:moveTo>
                    <a:pt x="1839471" y="187960"/>
                  </a:moveTo>
                  <a:lnTo>
                    <a:pt x="1577851" y="11430"/>
                  </a:lnTo>
                  <a:cubicBezTo>
                    <a:pt x="1560071" y="0"/>
                    <a:pt x="1537211" y="3810"/>
                    <a:pt x="1524511" y="21590"/>
                  </a:cubicBezTo>
                  <a:cubicBezTo>
                    <a:pt x="1513081" y="39370"/>
                    <a:pt x="1516891" y="62230"/>
                    <a:pt x="1534671" y="74930"/>
                  </a:cubicBezTo>
                  <a:lnTo>
                    <a:pt x="1693421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693421" y="257810"/>
                  </a:lnTo>
                  <a:lnTo>
                    <a:pt x="1534672" y="364490"/>
                  </a:lnTo>
                  <a:cubicBezTo>
                    <a:pt x="1516892" y="375920"/>
                    <a:pt x="1513082" y="400050"/>
                    <a:pt x="1524511" y="417830"/>
                  </a:cubicBezTo>
                  <a:cubicBezTo>
                    <a:pt x="1532132" y="429260"/>
                    <a:pt x="1543561" y="434340"/>
                    <a:pt x="1556261" y="434340"/>
                  </a:cubicBezTo>
                  <a:cubicBezTo>
                    <a:pt x="1563882" y="434340"/>
                    <a:pt x="1571502" y="431800"/>
                    <a:pt x="1577852" y="427990"/>
                  </a:cubicBezTo>
                  <a:lnTo>
                    <a:pt x="1840742" y="251460"/>
                  </a:lnTo>
                  <a:cubicBezTo>
                    <a:pt x="1850902" y="243840"/>
                    <a:pt x="1857252" y="232410"/>
                    <a:pt x="1857252" y="219710"/>
                  </a:cubicBezTo>
                  <a:cubicBezTo>
                    <a:pt x="1857252" y="207010"/>
                    <a:pt x="1850902" y="195580"/>
                    <a:pt x="1839472" y="18796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9659420" y="5607622"/>
            <a:ext cx="2799147" cy="2799147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1270"/>
            </a:xfrm>
            <a:custGeom>
              <a:avLst/>
              <a:gdLst/>
              <a:ahLst/>
              <a:cxnLst/>
              <a:rect l="l" t="t" r="r" b="b"/>
              <a:pathLst>
                <a:path w="6350000" h="6351270">
                  <a:moveTo>
                    <a:pt x="0" y="5955030"/>
                  </a:moveTo>
                  <a:lnTo>
                    <a:pt x="0" y="394970"/>
                  </a:lnTo>
                  <a:cubicBezTo>
                    <a:pt x="0" y="176530"/>
                    <a:pt x="176530" y="0"/>
                    <a:pt x="394970" y="0"/>
                  </a:cubicBezTo>
                  <a:lnTo>
                    <a:pt x="5956300" y="0"/>
                  </a:lnTo>
                  <a:cubicBezTo>
                    <a:pt x="6173470" y="0"/>
                    <a:pt x="6350000" y="176530"/>
                    <a:pt x="6350000" y="394970"/>
                  </a:cubicBezTo>
                  <a:cubicBezTo>
                    <a:pt x="6350000" y="394970"/>
                    <a:pt x="6350000" y="394970"/>
                    <a:pt x="6350000" y="394970"/>
                  </a:cubicBezTo>
                  <a:lnTo>
                    <a:pt x="6350000" y="5956300"/>
                  </a:lnTo>
                  <a:cubicBezTo>
                    <a:pt x="6350000" y="6174740"/>
                    <a:pt x="6173470" y="6351270"/>
                    <a:pt x="5955030" y="6351270"/>
                  </a:cubicBezTo>
                  <a:lnTo>
                    <a:pt x="5955030" y="6351270"/>
                  </a:lnTo>
                  <a:lnTo>
                    <a:pt x="394970" y="6351270"/>
                  </a:lnTo>
                  <a:cubicBezTo>
                    <a:pt x="176530" y="6350000"/>
                    <a:pt x="0" y="6173470"/>
                    <a:pt x="0" y="5955030"/>
                  </a:cubicBezTo>
                  <a:cubicBezTo>
                    <a:pt x="0" y="5955030"/>
                    <a:pt x="0" y="5955030"/>
                    <a:pt x="0" y="5955030"/>
                  </a:cubicBezTo>
                  <a:close/>
                </a:path>
              </a:pathLst>
            </a:custGeom>
            <a:blipFill>
              <a:blip r:embed="rId2"/>
              <a:stretch>
                <a:fillRect l="-31741" r="-31741"/>
              </a:stretch>
            </a:blip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9659420" y="2143592"/>
            <a:ext cx="2799147" cy="2799147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51270"/>
            </a:xfrm>
            <a:custGeom>
              <a:avLst/>
              <a:gdLst/>
              <a:ahLst/>
              <a:cxnLst/>
              <a:rect l="l" t="t" r="r" b="b"/>
              <a:pathLst>
                <a:path w="6350000" h="6351270">
                  <a:moveTo>
                    <a:pt x="0" y="5955030"/>
                  </a:moveTo>
                  <a:lnTo>
                    <a:pt x="0" y="394970"/>
                  </a:lnTo>
                  <a:cubicBezTo>
                    <a:pt x="0" y="176530"/>
                    <a:pt x="176530" y="0"/>
                    <a:pt x="394970" y="0"/>
                  </a:cubicBezTo>
                  <a:lnTo>
                    <a:pt x="5956300" y="0"/>
                  </a:lnTo>
                  <a:cubicBezTo>
                    <a:pt x="6173470" y="0"/>
                    <a:pt x="6350000" y="176530"/>
                    <a:pt x="6350000" y="394970"/>
                  </a:cubicBezTo>
                  <a:cubicBezTo>
                    <a:pt x="6350000" y="394970"/>
                    <a:pt x="6350000" y="394970"/>
                    <a:pt x="6350000" y="394970"/>
                  </a:cubicBezTo>
                  <a:lnTo>
                    <a:pt x="6350000" y="5956300"/>
                  </a:lnTo>
                  <a:cubicBezTo>
                    <a:pt x="6350000" y="6174740"/>
                    <a:pt x="6173470" y="6351270"/>
                    <a:pt x="5955030" y="6351270"/>
                  </a:cubicBezTo>
                  <a:lnTo>
                    <a:pt x="5955030" y="6351270"/>
                  </a:lnTo>
                  <a:lnTo>
                    <a:pt x="394970" y="6351270"/>
                  </a:lnTo>
                  <a:cubicBezTo>
                    <a:pt x="176530" y="6350000"/>
                    <a:pt x="0" y="6173470"/>
                    <a:pt x="0" y="5955030"/>
                  </a:cubicBezTo>
                  <a:cubicBezTo>
                    <a:pt x="0" y="5955030"/>
                    <a:pt x="0" y="5955030"/>
                    <a:pt x="0" y="5955030"/>
                  </a:cubicBezTo>
                  <a:close/>
                </a:path>
              </a:pathLst>
            </a:custGeom>
            <a:blipFill>
              <a:blip r:embed="rId3"/>
              <a:stretch>
                <a:fillRect t="-6572" b="-6572"/>
              </a:stretch>
            </a:blip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2240447" y="3594570"/>
            <a:ext cx="6790323" cy="3819509"/>
            <a:chOff x="0" y="0"/>
            <a:chExt cx="11289030" cy="6350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1287761" cy="6350000"/>
            </a:xfrm>
            <a:custGeom>
              <a:avLst/>
              <a:gdLst/>
              <a:ahLst/>
              <a:cxnLst/>
              <a:rect l="l" t="t" r="r" b="b"/>
              <a:pathLst>
                <a:path w="11287761" h="6350000">
                  <a:moveTo>
                    <a:pt x="0" y="5824220"/>
                  </a:moveTo>
                  <a:lnTo>
                    <a:pt x="0" y="525780"/>
                  </a:lnTo>
                  <a:cubicBezTo>
                    <a:pt x="0" y="234950"/>
                    <a:pt x="234950" y="0"/>
                    <a:pt x="525780" y="0"/>
                  </a:cubicBezTo>
                  <a:lnTo>
                    <a:pt x="10761980" y="0"/>
                  </a:lnTo>
                  <a:cubicBezTo>
                    <a:pt x="11052811" y="0"/>
                    <a:pt x="11287761" y="234950"/>
                    <a:pt x="11287761" y="525780"/>
                  </a:cubicBezTo>
                  <a:lnTo>
                    <a:pt x="11287761" y="5822950"/>
                  </a:lnTo>
                  <a:cubicBezTo>
                    <a:pt x="11287761" y="6113780"/>
                    <a:pt x="11052811" y="6348730"/>
                    <a:pt x="10761980" y="6348730"/>
                  </a:cubicBezTo>
                  <a:lnTo>
                    <a:pt x="525780" y="6348730"/>
                  </a:lnTo>
                  <a:cubicBezTo>
                    <a:pt x="236220" y="6350000"/>
                    <a:pt x="0" y="6115050"/>
                    <a:pt x="0" y="5824220"/>
                  </a:cubicBezTo>
                  <a:cubicBezTo>
                    <a:pt x="0" y="5824220"/>
                    <a:pt x="0" y="5824220"/>
                    <a:pt x="0" y="5824220"/>
                  </a:cubicBezTo>
                  <a:close/>
                </a:path>
              </a:pathLst>
            </a:custGeom>
            <a:solidFill>
              <a:srgbClr val="F64697"/>
            </a:solidFill>
            <a:ln w="12700">
              <a:solidFill>
                <a:schemeClr val="bg1"/>
              </a:solidFill>
            </a:ln>
          </p:spPr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12924060" y="7191421"/>
            <a:ext cx="2799147" cy="2799147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51270"/>
            </a:xfrm>
            <a:custGeom>
              <a:avLst/>
              <a:gdLst/>
              <a:ahLst/>
              <a:cxnLst/>
              <a:rect l="l" t="t" r="r" b="b"/>
              <a:pathLst>
                <a:path w="6350000" h="6351270">
                  <a:moveTo>
                    <a:pt x="0" y="5955030"/>
                  </a:moveTo>
                  <a:lnTo>
                    <a:pt x="0" y="394970"/>
                  </a:lnTo>
                  <a:cubicBezTo>
                    <a:pt x="0" y="176530"/>
                    <a:pt x="176530" y="0"/>
                    <a:pt x="394970" y="0"/>
                  </a:cubicBezTo>
                  <a:lnTo>
                    <a:pt x="5956300" y="0"/>
                  </a:lnTo>
                  <a:cubicBezTo>
                    <a:pt x="6173470" y="0"/>
                    <a:pt x="6350000" y="176530"/>
                    <a:pt x="6350000" y="394970"/>
                  </a:cubicBezTo>
                  <a:cubicBezTo>
                    <a:pt x="6350000" y="394970"/>
                    <a:pt x="6350000" y="394970"/>
                    <a:pt x="6350000" y="394970"/>
                  </a:cubicBezTo>
                  <a:lnTo>
                    <a:pt x="6350000" y="5956300"/>
                  </a:lnTo>
                  <a:cubicBezTo>
                    <a:pt x="6350000" y="6174740"/>
                    <a:pt x="6173470" y="6351270"/>
                    <a:pt x="5955030" y="6351270"/>
                  </a:cubicBezTo>
                  <a:lnTo>
                    <a:pt x="5955030" y="6351270"/>
                  </a:lnTo>
                  <a:lnTo>
                    <a:pt x="394970" y="6351270"/>
                  </a:lnTo>
                  <a:cubicBezTo>
                    <a:pt x="176530" y="6350000"/>
                    <a:pt x="0" y="6173470"/>
                    <a:pt x="0" y="5955030"/>
                  </a:cubicBezTo>
                  <a:cubicBezTo>
                    <a:pt x="0" y="5955030"/>
                    <a:pt x="0" y="5955030"/>
                    <a:pt x="0" y="5955030"/>
                  </a:cubicBezTo>
                  <a:close/>
                </a:path>
              </a:pathLst>
            </a:custGeom>
            <a:blipFill>
              <a:blip r:embed="rId4"/>
              <a:stretch>
                <a:fillRect l="-34818" r="-34818"/>
              </a:stretch>
            </a:blipFill>
          </p:spPr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12924060" y="3727391"/>
            <a:ext cx="2799147" cy="2799147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51270"/>
            </a:xfrm>
            <a:custGeom>
              <a:avLst/>
              <a:gdLst/>
              <a:ahLst/>
              <a:cxnLst/>
              <a:rect l="l" t="t" r="r" b="b"/>
              <a:pathLst>
                <a:path w="6350000" h="6351270">
                  <a:moveTo>
                    <a:pt x="0" y="5955030"/>
                  </a:moveTo>
                  <a:lnTo>
                    <a:pt x="0" y="394970"/>
                  </a:lnTo>
                  <a:cubicBezTo>
                    <a:pt x="0" y="176530"/>
                    <a:pt x="176530" y="0"/>
                    <a:pt x="394970" y="0"/>
                  </a:cubicBezTo>
                  <a:lnTo>
                    <a:pt x="5956300" y="0"/>
                  </a:lnTo>
                  <a:cubicBezTo>
                    <a:pt x="6173470" y="0"/>
                    <a:pt x="6350000" y="176530"/>
                    <a:pt x="6350000" y="394970"/>
                  </a:cubicBezTo>
                  <a:cubicBezTo>
                    <a:pt x="6350000" y="394970"/>
                    <a:pt x="6350000" y="394970"/>
                    <a:pt x="6350000" y="394970"/>
                  </a:cubicBezTo>
                  <a:lnTo>
                    <a:pt x="6350000" y="5956300"/>
                  </a:lnTo>
                  <a:cubicBezTo>
                    <a:pt x="6350000" y="6174740"/>
                    <a:pt x="6173470" y="6351270"/>
                    <a:pt x="5955030" y="6351270"/>
                  </a:cubicBezTo>
                  <a:lnTo>
                    <a:pt x="5955030" y="6351270"/>
                  </a:lnTo>
                  <a:lnTo>
                    <a:pt x="394970" y="6351270"/>
                  </a:lnTo>
                  <a:cubicBezTo>
                    <a:pt x="176530" y="6350000"/>
                    <a:pt x="0" y="6173470"/>
                    <a:pt x="0" y="5955030"/>
                  </a:cubicBezTo>
                  <a:cubicBezTo>
                    <a:pt x="0" y="5955030"/>
                    <a:pt x="0" y="5955030"/>
                    <a:pt x="0" y="5955030"/>
                  </a:cubicBezTo>
                  <a:close/>
                </a:path>
              </a:pathLst>
            </a:custGeom>
            <a:blipFill>
              <a:blip r:embed="rId5"/>
              <a:stretch>
                <a:fillRect r="-64648"/>
              </a:stretch>
            </a:blipFill>
          </p:spPr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12924060" y="260338"/>
            <a:ext cx="2799147" cy="2799147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51270"/>
            </a:xfrm>
            <a:custGeom>
              <a:avLst/>
              <a:gdLst/>
              <a:ahLst/>
              <a:cxnLst/>
              <a:rect l="l" t="t" r="r" b="b"/>
              <a:pathLst>
                <a:path w="6350000" h="6351270">
                  <a:moveTo>
                    <a:pt x="0" y="5955030"/>
                  </a:moveTo>
                  <a:lnTo>
                    <a:pt x="0" y="394970"/>
                  </a:lnTo>
                  <a:cubicBezTo>
                    <a:pt x="0" y="176530"/>
                    <a:pt x="176530" y="0"/>
                    <a:pt x="394970" y="0"/>
                  </a:cubicBezTo>
                  <a:lnTo>
                    <a:pt x="5956300" y="0"/>
                  </a:lnTo>
                  <a:cubicBezTo>
                    <a:pt x="6173470" y="0"/>
                    <a:pt x="6350000" y="176530"/>
                    <a:pt x="6350000" y="394970"/>
                  </a:cubicBezTo>
                  <a:cubicBezTo>
                    <a:pt x="6350000" y="394970"/>
                    <a:pt x="6350000" y="394970"/>
                    <a:pt x="6350000" y="394970"/>
                  </a:cubicBezTo>
                  <a:lnTo>
                    <a:pt x="6350000" y="5956300"/>
                  </a:lnTo>
                  <a:cubicBezTo>
                    <a:pt x="6350000" y="6174740"/>
                    <a:pt x="6173470" y="6351270"/>
                    <a:pt x="5955030" y="6351270"/>
                  </a:cubicBezTo>
                  <a:lnTo>
                    <a:pt x="5955030" y="6351270"/>
                  </a:lnTo>
                  <a:lnTo>
                    <a:pt x="394970" y="6351270"/>
                  </a:lnTo>
                  <a:cubicBezTo>
                    <a:pt x="176530" y="6350000"/>
                    <a:pt x="0" y="6173470"/>
                    <a:pt x="0" y="5955030"/>
                  </a:cubicBezTo>
                  <a:cubicBezTo>
                    <a:pt x="0" y="5955030"/>
                    <a:pt x="0" y="5955030"/>
                    <a:pt x="0" y="5955030"/>
                  </a:cubicBezTo>
                  <a:close/>
                </a:path>
              </a:pathLst>
            </a:custGeom>
            <a:blipFill>
              <a:blip r:embed="rId6"/>
              <a:stretch>
                <a:fillRect r="-77813"/>
              </a:stretch>
            </a:blipFill>
          </p:spPr>
        </p:sp>
      </p:grp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16189931" y="5273669"/>
            <a:ext cx="2799147" cy="2799147"/>
            <a:chOff x="0" y="0"/>
            <a:chExt cx="6350000" cy="6350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51270"/>
            </a:xfrm>
            <a:custGeom>
              <a:avLst/>
              <a:gdLst/>
              <a:ahLst/>
              <a:cxnLst/>
              <a:rect l="l" t="t" r="r" b="b"/>
              <a:pathLst>
                <a:path w="6350000" h="6351270">
                  <a:moveTo>
                    <a:pt x="0" y="5955030"/>
                  </a:moveTo>
                  <a:lnTo>
                    <a:pt x="0" y="394970"/>
                  </a:lnTo>
                  <a:cubicBezTo>
                    <a:pt x="0" y="176530"/>
                    <a:pt x="176530" y="0"/>
                    <a:pt x="394970" y="0"/>
                  </a:cubicBezTo>
                  <a:lnTo>
                    <a:pt x="5956300" y="0"/>
                  </a:lnTo>
                  <a:cubicBezTo>
                    <a:pt x="6173470" y="0"/>
                    <a:pt x="6350000" y="176530"/>
                    <a:pt x="6350000" y="394970"/>
                  </a:cubicBezTo>
                  <a:cubicBezTo>
                    <a:pt x="6350000" y="394970"/>
                    <a:pt x="6350000" y="394970"/>
                    <a:pt x="6350000" y="394970"/>
                  </a:cubicBezTo>
                  <a:lnTo>
                    <a:pt x="6350000" y="5956300"/>
                  </a:lnTo>
                  <a:cubicBezTo>
                    <a:pt x="6350000" y="6174740"/>
                    <a:pt x="6173470" y="6351270"/>
                    <a:pt x="5955030" y="6351270"/>
                  </a:cubicBezTo>
                  <a:lnTo>
                    <a:pt x="5955030" y="6351270"/>
                  </a:lnTo>
                  <a:lnTo>
                    <a:pt x="394970" y="6351270"/>
                  </a:lnTo>
                  <a:cubicBezTo>
                    <a:pt x="176530" y="6350000"/>
                    <a:pt x="0" y="6173470"/>
                    <a:pt x="0" y="5955030"/>
                  </a:cubicBezTo>
                  <a:cubicBezTo>
                    <a:pt x="0" y="5955030"/>
                    <a:pt x="0" y="5955030"/>
                    <a:pt x="0" y="5955030"/>
                  </a:cubicBezTo>
                  <a:close/>
                </a:path>
              </a:pathLst>
            </a:custGeom>
            <a:blipFill>
              <a:blip r:embed="rId7"/>
              <a:stretch>
                <a:fillRect t="-1478" b="-1478"/>
              </a:stretch>
            </a:blipFill>
          </p:spPr>
        </p:sp>
      </p:grp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6189931" y="1809639"/>
            <a:ext cx="2799147" cy="279914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1270"/>
            </a:xfrm>
            <a:custGeom>
              <a:avLst/>
              <a:gdLst/>
              <a:ahLst/>
              <a:cxnLst/>
              <a:rect l="l" t="t" r="r" b="b"/>
              <a:pathLst>
                <a:path w="6350000" h="6351270">
                  <a:moveTo>
                    <a:pt x="0" y="5955030"/>
                  </a:moveTo>
                  <a:lnTo>
                    <a:pt x="0" y="394970"/>
                  </a:lnTo>
                  <a:cubicBezTo>
                    <a:pt x="0" y="176530"/>
                    <a:pt x="176530" y="0"/>
                    <a:pt x="394970" y="0"/>
                  </a:cubicBezTo>
                  <a:lnTo>
                    <a:pt x="5956300" y="0"/>
                  </a:lnTo>
                  <a:cubicBezTo>
                    <a:pt x="6173470" y="0"/>
                    <a:pt x="6350000" y="176530"/>
                    <a:pt x="6350000" y="394970"/>
                  </a:cubicBezTo>
                  <a:cubicBezTo>
                    <a:pt x="6350000" y="394970"/>
                    <a:pt x="6350000" y="394970"/>
                    <a:pt x="6350000" y="394970"/>
                  </a:cubicBezTo>
                  <a:lnTo>
                    <a:pt x="6350000" y="5956300"/>
                  </a:lnTo>
                  <a:cubicBezTo>
                    <a:pt x="6350000" y="6174740"/>
                    <a:pt x="6173470" y="6351270"/>
                    <a:pt x="5955030" y="6351270"/>
                  </a:cubicBezTo>
                  <a:lnTo>
                    <a:pt x="5955030" y="6351270"/>
                  </a:lnTo>
                  <a:lnTo>
                    <a:pt x="394970" y="6351270"/>
                  </a:lnTo>
                  <a:cubicBezTo>
                    <a:pt x="176530" y="6350000"/>
                    <a:pt x="0" y="6173470"/>
                    <a:pt x="0" y="5955030"/>
                  </a:cubicBezTo>
                  <a:cubicBezTo>
                    <a:pt x="0" y="5955030"/>
                    <a:pt x="0" y="5955030"/>
                    <a:pt x="0" y="5955030"/>
                  </a:cubicBezTo>
                  <a:close/>
                </a:path>
              </a:pathLst>
            </a:custGeom>
            <a:blipFill>
              <a:blip r:embed="rId8"/>
              <a:stretch>
                <a:fillRect t="-1606" b="-1606"/>
              </a:stretch>
            </a:blip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6189931" y="-1657415"/>
            <a:ext cx="2799147" cy="2799147"/>
            <a:chOff x="0" y="0"/>
            <a:chExt cx="6350000" cy="63500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350000" cy="6351270"/>
            </a:xfrm>
            <a:custGeom>
              <a:avLst/>
              <a:gdLst/>
              <a:ahLst/>
              <a:cxnLst/>
              <a:rect l="l" t="t" r="r" b="b"/>
              <a:pathLst>
                <a:path w="6350000" h="6351270">
                  <a:moveTo>
                    <a:pt x="0" y="5955030"/>
                  </a:moveTo>
                  <a:lnTo>
                    <a:pt x="0" y="394970"/>
                  </a:lnTo>
                  <a:cubicBezTo>
                    <a:pt x="0" y="176530"/>
                    <a:pt x="176530" y="0"/>
                    <a:pt x="394970" y="0"/>
                  </a:cubicBezTo>
                  <a:lnTo>
                    <a:pt x="5956300" y="0"/>
                  </a:lnTo>
                  <a:cubicBezTo>
                    <a:pt x="6173470" y="0"/>
                    <a:pt x="6350000" y="176530"/>
                    <a:pt x="6350000" y="394970"/>
                  </a:cubicBezTo>
                  <a:cubicBezTo>
                    <a:pt x="6350000" y="394970"/>
                    <a:pt x="6350000" y="394970"/>
                    <a:pt x="6350000" y="394970"/>
                  </a:cubicBezTo>
                  <a:lnTo>
                    <a:pt x="6350000" y="5956300"/>
                  </a:lnTo>
                  <a:cubicBezTo>
                    <a:pt x="6350000" y="6174740"/>
                    <a:pt x="6173470" y="6351270"/>
                    <a:pt x="5955030" y="6351270"/>
                  </a:cubicBezTo>
                  <a:lnTo>
                    <a:pt x="5955030" y="6351270"/>
                  </a:lnTo>
                  <a:lnTo>
                    <a:pt x="394970" y="6351270"/>
                  </a:lnTo>
                  <a:cubicBezTo>
                    <a:pt x="176530" y="6350000"/>
                    <a:pt x="0" y="6173470"/>
                    <a:pt x="0" y="5955030"/>
                  </a:cubicBezTo>
                  <a:cubicBezTo>
                    <a:pt x="0" y="5955030"/>
                    <a:pt x="0" y="5955030"/>
                    <a:pt x="0" y="5955030"/>
                  </a:cubicBezTo>
                  <a:close/>
                </a:path>
              </a:pathLst>
            </a:custGeom>
            <a:blipFill>
              <a:blip r:embed="rId9"/>
              <a:stretch>
                <a:fillRect l="-10" r="-10"/>
              </a:stretch>
            </a:blipFill>
          </p:spPr>
        </p:sp>
      </p:grpSp>
      <p:grpSp>
        <p:nvGrpSpPr>
          <p:cNvPr id="20" name="Group 20"/>
          <p:cNvGrpSpPr>
            <a:grpSpLocks noChangeAspect="1"/>
          </p:cNvGrpSpPr>
          <p:nvPr/>
        </p:nvGrpSpPr>
        <p:grpSpPr>
          <a:xfrm>
            <a:off x="16189931" y="8703201"/>
            <a:ext cx="2799147" cy="2799147"/>
            <a:chOff x="0" y="0"/>
            <a:chExt cx="6350000" cy="63500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350000" cy="6351270"/>
            </a:xfrm>
            <a:custGeom>
              <a:avLst/>
              <a:gdLst/>
              <a:ahLst/>
              <a:cxnLst/>
              <a:rect l="l" t="t" r="r" b="b"/>
              <a:pathLst>
                <a:path w="6350000" h="6351270">
                  <a:moveTo>
                    <a:pt x="0" y="5955030"/>
                  </a:moveTo>
                  <a:lnTo>
                    <a:pt x="0" y="394970"/>
                  </a:lnTo>
                  <a:cubicBezTo>
                    <a:pt x="0" y="176530"/>
                    <a:pt x="176530" y="0"/>
                    <a:pt x="394970" y="0"/>
                  </a:cubicBezTo>
                  <a:lnTo>
                    <a:pt x="5956300" y="0"/>
                  </a:lnTo>
                  <a:cubicBezTo>
                    <a:pt x="6173470" y="0"/>
                    <a:pt x="6350000" y="176530"/>
                    <a:pt x="6350000" y="394970"/>
                  </a:cubicBezTo>
                  <a:cubicBezTo>
                    <a:pt x="6350000" y="394970"/>
                    <a:pt x="6350000" y="394970"/>
                    <a:pt x="6350000" y="394970"/>
                  </a:cubicBezTo>
                  <a:lnTo>
                    <a:pt x="6350000" y="5956300"/>
                  </a:lnTo>
                  <a:cubicBezTo>
                    <a:pt x="6350000" y="6174740"/>
                    <a:pt x="6173470" y="6351270"/>
                    <a:pt x="5955030" y="6351270"/>
                  </a:cubicBezTo>
                  <a:lnTo>
                    <a:pt x="5955030" y="6351270"/>
                  </a:lnTo>
                  <a:lnTo>
                    <a:pt x="394970" y="6351270"/>
                  </a:lnTo>
                  <a:cubicBezTo>
                    <a:pt x="176530" y="6350000"/>
                    <a:pt x="0" y="6173470"/>
                    <a:pt x="0" y="5955030"/>
                  </a:cubicBezTo>
                  <a:cubicBezTo>
                    <a:pt x="0" y="5955030"/>
                    <a:pt x="0" y="5955030"/>
                    <a:pt x="0" y="5955030"/>
                  </a:cubicBezTo>
                  <a:close/>
                </a:path>
              </a:pathLst>
            </a:custGeom>
            <a:blipFill>
              <a:blip r:embed="rId9"/>
              <a:stretch>
                <a:fillRect l="-10" r="-10"/>
              </a:stretch>
            </a:blipFill>
          </p:spPr>
        </p:sp>
      </p:grpSp>
      <p:sp>
        <p:nvSpPr>
          <p:cNvPr id="22" name="TextBox 22"/>
          <p:cNvSpPr txBox="1"/>
          <p:nvPr/>
        </p:nvSpPr>
        <p:spPr>
          <a:xfrm>
            <a:off x="2521025" y="4635815"/>
            <a:ext cx="6229167" cy="1920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2"/>
              </a:lnSpc>
            </a:pPr>
            <a:r>
              <a:rPr lang="en-US" sz="5574">
                <a:solidFill>
                  <a:srgbClr val="FFFFFF"/>
                </a:solidFill>
                <a:latin typeface="Archivo Black"/>
              </a:rPr>
              <a:t>БЛАГОДАРЯ ВИ</a:t>
            </a:r>
          </a:p>
          <a:p>
            <a:pPr marL="0" lvl="0" indent="0" algn="ctr">
              <a:lnSpc>
                <a:spcPts val="7692"/>
              </a:lnSpc>
              <a:spcBef>
                <a:spcPct val="0"/>
              </a:spcBef>
            </a:pPr>
            <a:r>
              <a:rPr lang="en-US" sz="5574">
                <a:solidFill>
                  <a:srgbClr val="FFFFFF"/>
                </a:solidFill>
                <a:latin typeface="Archivo Black"/>
              </a:rPr>
              <a:t>ЗА ВНИМАНИЕТО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7349207" cy="10287000"/>
            <a:chOff x="0" y="0"/>
            <a:chExt cx="1935594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35594" cy="2709333"/>
            </a:xfrm>
            <a:custGeom>
              <a:avLst/>
              <a:gdLst/>
              <a:ahLst/>
              <a:cxnLst/>
              <a:rect l="l" t="t" r="r" b="b"/>
              <a:pathLst>
                <a:path w="1935594" h="2709333">
                  <a:moveTo>
                    <a:pt x="0" y="0"/>
                  </a:moveTo>
                  <a:lnTo>
                    <a:pt x="1935594" y="0"/>
                  </a:lnTo>
                  <a:lnTo>
                    <a:pt x="193559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469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85699" y="218299"/>
            <a:ext cx="5180457" cy="1041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122"/>
              </a:lnSpc>
              <a:spcBef>
                <a:spcPct val="0"/>
              </a:spcBef>
            </a:pPr>
            <a:r>
              <a:rPr lang="en-US" sz="6768">
                <a:solidFill>
                  <a:srgbClr val="FFFFFF"/>
                </a:solidFill>
                <a:latin typeface="Nunito Sans Black"/>
              </a:rPr>
              <a:t>Статистика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85699" y="1154604"/>
            <a:ext cx="6122811" cy="36937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49"/>
              </a:lnSpc>
            </a:pPr>
            <a:r>
              <a:rPr lang="en-US" sz="3299">
                <a:solidFill>
                  <a:srgbClr val="FFFFFF"/>
                </a:solidFill>
                <a:latin typeface="Roboto"/>
              </a:rPr>
              <a:t>Според годишното проучване на WaitWhile 23% от хората на опашка не си помислят да си тръгнат, а 2,54% винаги си тръгват.</a:t>
            </a:r>
          </a:p>
          <a:p>
            <a:pPr marL="0" lvl="1" indent="0" algn="l">
              <a:lnSpc>
                <a:spcPts val="4949"/>
              </a:lnSpc>
              <a:spcBef>
                <a:spcPct val="0"/>
              </a:spcBef>
            </a:pPr>
            <a:endParaRPr lang="en-US" sz="3299">
              <a:solidFill>
                <a:srgbClr val="FFFFFF"/>
              </a:solidFill>
              <a:latin typeface="Roboto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285699" y="8188654"/>
            <a:ext cx="6590845" cy="2139291"/>
            <a:chOff x="0" y="0"/>
            <a:chExt cx="8787793" cy="2852388"/>
          </a:xfrm>
        </p:grpSpPr>
        <p:sp>
          <p:nvSpPr>
            <p:cNvPr id="8" name="TextBox 8"/>
            <p:cNvSpPr txBox="1"/>
            <p:nvPr/>
          </p:nvSpPr>
          <p:spPr>
            <a:xfrm>
              <a:off x="0" y="-9525"/>
              <a:ext cx="8787793" cy="18002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599"/>
                </a:lnSpc>
              </a:pPr>
              <a:r>
                <a:rPr lang="en-US" sz="2999">
                  <a:solidFill>
                    <a:srgbClr val="FFFFFF"/>
                  </a:solidFill>
                  <a:latin typeface="Roboto Bold"/>
                </a:rPr>
                <a:t>Статстика за процента вероятност някой да си тръгне без да си изчака реда.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2334228"/>
              <a:ext cx="8466552" cy="5181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11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63186" y="4734933"/>
            <a:ext cx="4835871" cy="3184952"/>
            <a:chOff x="0" y="0"/>
            <a:chExt cx="6447828" cy="4246602"/>
          </a:xfrm>
        </p:grpSpPr>
        <p:sp>
          <p:nvSpPr>
            <p:cNvPr id="11" name="TextBox 11"/>
            <p:cNvSpPr txBox="1"/>
            <p:nvPr/>
          </p:nvSpPr>
          <p:spPr>
            <a:xfrm>
              <a:off x="1152611" y="3880677"/>
              <a:ext cx="149454" cy="365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sz="1571">
                  <a:solidFill>
                    <a:srgbClr val="FFFFFF"/>
                  </a:solidFill>
                  <a:latin typeface="Roboto"/>
                </a:rPr>
                <a:t>5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2237993" y="3880677"/>
              <a:ext cx="298908" cy="365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sz="1571">
                  <a:solidFill>
                    <a:srgbClr val="FFFFFF"/>
                  </a:solidFill>
                  <a:latin typeface="Roboto"/>
                </a:rPr>
                <a:t>10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3398102" y="3880677"/>
              <a:ext cx="298908" cy="365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sz="1571">
                  <a:solidFill>
                    <a:srgbClr val="FFFFFF"/>
                  </a:solidFill>
                  <a:latin typeface="Roboto"/>
                </a:rPr>
                <a:t>15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4558210" y="3880677"/>
              <a:ext cx="298908" cy="365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sz="1571">
                  <a:solidFill>
                    <a:srgbClr val="FFFFFF"/>
                  </a:solidFill>
                  <a:latin typeface="Roboto"/>
                </a:rPr>
                <a:t>20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5718319" y="3880677"/>
              <a:ext cx="298908" cy="365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sz="1571">
                  <a:solidFill>
                    <a:srgbClr val="FFFFFF"/>
                  </a:solidFill>
                  <a:latin typeface="Roboto"/>
                </a:rPr>
                <a:t>30</a:t>
              </a:r>
            </a:p>
          </p:txBody>
        </p:sp>
        <p:grpSp>
          <p:nvGrpSpPr>
            <p:cNvPr id="16" name="Group 16"/>
            <p:cNvGrpSpPr>
              <a:grpSpLocks noChangeAspect="1"/>
            </p:cNvGrpSpPr>
            <p:nvPr/>
          </p:nvGrpSpPr>
          <p:grpSpPr>
            <a:xfrm>
              <a:off x="647284" y="159150"/>
              <a:ext cx="5800544" cy="3636091"/>
              <a:chOff x="0" y="0"/>
              <a:chExt cx="10905550" cy="6836182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-6350"/>
                <a:ext cx="1090555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905550" h="12700">
                    <a:moveTo>
                      <a:pt x="0" y="0"/>
                    </a:moveTo>
                    <a:lnTo>
                      <a:pt x="10905550" y="0"/>
                    </a:lnTo>
                    <a:lnTo>
                      <a:pt x="1090555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FFFFFF">
                  <a:alpha val="24706"/>
                </a:srgbClr>
              </a:solidFill>
            </p:spPr>
          </p:sp>
          <p:sp>
            <p:nvSpPr>
              <p:cNvPr id="18" name="Freeform 18"/>
              <p:cNvSpPr/>
              <p:nvPr/>
            </p:nvSpPr>
            <p:spPr>
              <a:xfrm>
                <a:off x="0" y="1702696"/>
                <a:ext cx="1090555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905550" h="12700">
                    <a:moveTo>
                      <a:pt x="0" y="0"/>
                    </a:moveTo>
                    <a:lnTo>
                      <a:pt x="10905550" y="0"/>
                    </a:lnTo>
                    <a:lnTo>
                      <a:pt x="1090555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FFFFFF">
                  <a:alpha val="24706"/>
                </a:srgbClr>
              </a:solidFill>
            </p:spPr>
          </p:sp>
          <p:sp>
            <p:nvSpPr>
              <p:cNvPr id="19" name="Freeform 19"/>
              <p:cNvSpPr/>
              <p:nvPr/>
            </p:nvSpPr>
            <p:spPr>
              <a:xfrm>
                <a:off x="0" y="3411741"/>
                <a:ext cx="1090555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905550" h="12700">
                    <a:moveTo>
                      <a:pt x="0" y="0"/>
                    </a:moveTo>
                    <a:lnTo>
                      <a:pt x="10905550" y="0"/>
                    </a:lnTo>
                    <a:lnTo>
                      <a:pt x="1090555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FFFFFF">
                  <a:alpha val="24706"/>
                </a:srgbClr>
              </a:solidFill>
            </p:spPr>
          </p:sp>
          <p:sp>
            <p:nvSpPr>
              <p:cNvPr id="20" name="Freeform 20"/>
              <p:cNvSpPr/>
              <p:nvPr/>
            </p:nvSpPr>
            <p:spPr>
              <a:xfrm>
                <a:off x="0" y="5120787"/>
                <a:ext cx="1090555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905550" h="12700">
                    <a:moveTo>
                      <a:pt x="0" y="0"/>
                    </a:moveTo>
                    <a:lnTo>
                      <a:pt x="10905550" y="0"/>
                    </a:lnTo>
                    <a:lnTo>
                      <a:pt x="1090555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FFFFFF">
                  <a:alpha val="24706"/>
                </a:srgbClr>
              </a:solidFill>
            </p:spPr>
          </p:sp>
          <p:sp>
            <p:nvSpPr>
              <p:cNvPr id="21" name="Freeform 21"/>
              <p:cNvSpPr/>
              <p:nvPr/>
            </p:nvSpPr>
            <p:spPr>
              <a:xfrm>
                <a:off x="0" y="6829833"/>
                <a:ext cx="1090555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0905550" h="12700">
                    <a:moveTo>
                      <a:pt x="0" y="0"/>
                    </a:moveTo>
                    <a:lnTo>
                      <a:pt x="10905550" y="0"/>
                    </a:lnTo>
                    <a:lnTo>
                      <a:pt x="1090555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FFFFFF">
                  <a:alpha val="60000"/>
                </a:srgbClr>
              </a:solidFill>
            </p:spPr>
          </p:sp>
        </p:grpSp>
        <p:sp>
          <p:nvSpPr>
            <p:cNvPr id="22" name="TextBox 22"/>
            <p:cNvSpPr txBox="1"/>
            <p:nvPr/>
          </p:nvSpPr>
          <p:spPr>
            <a:xfrm>
              <a:off x="0" y="-47625"/>
              <a:ext cx="514224" cy="365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200"/>
                </a:lnSpc>
              </a:pPr>
              <a:r>
                <a:rPr lang="en-US" sz="1571">
                  <a:solidFill>
                    <a:srgbClr val="FFFFFF"/>
                  </a:solidFill>
                  <a:latin typeface="Roboto"/>
                </a:rPr>
                <a:t>100 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149349" y="861398"/>
              <a:ext cx="364875" cy="365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200"/>
                </a:lnSpc>
              </a:pPr>
              <a:r>
                <a:rPr lang="en-US" sz="1571">
                  <a:solidFill>
                    <a:srgbClr val="FFFFFF"/>
                  </a:solidFill>
                  <a:latin typeface="Roboto"/>
                </a:rPr>
                <a:t>75 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149349" y="1770421"/>
              <a:ext cx="364875" cy="365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200"/>
                </a:lnSpc>
              </a:pPr>
              <a:r>
                <a:rPr lang="en-US" sz="1571">
                  <a:solidFill>
                    <a:srgbClr val="FFFFFF"/>
                  </a:solidFill>
                  <a:latin typeface="Roboto"/>
                </a:rPr>
                <a:t>50 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149349" y="2679443"/>
              <a:ext cx="364875" cy="365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200"/>
                </a:lnSpc>
              </a:pPr>
              <a:r>
                <a:rPr lang="en-US" sz="1571">
                  <a:solidFill>
                    <a:srgbClr val="FFFFFF"/>
                  </a:solidFill>
                  <a:latin typeface="Roboto"/>
                </a:rPr>
                <a:t>25 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298803" y="3588466"/>
              <a:ext cx="215421" cy="365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200"/>
                </a:lnSpc>
              </a:pPr>
              <a:r>
                <a:rPr lang="en-US" sz="1571">
                  <a:solidFill>
                    <a:srgbClr val="FFFFFF"/>
                  </a:solidFill>
                  <a:latin typeface="Roboto"/>
                </a:rPr>
                <a:t>0 </a:t>
              </a:r>
            </a:p>
          </p:txBody>
        </p:sp>
        <p:grpSp>
          <p:nvGrpSpPr>
            <p:cNvPr id="27" name="Group 27"/>
            <p:cNvGrpSpPr>
              <a:grpSpLocks noChangeAspect="1"/>
            </p:cNvGrpSpPr>
            <p:nvPr/>
          </p:nvGrpSpPr>
          <p:grpSpPr>
            <a:xfrm>
              <a:off x="1193563" y="488984"/>
              <a:ext cx="4707985" cy="3267310"/>
              <a:chOff x="1027055" y="620118"/>
              <a:chExt cx="8851440" cy="614284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1027055" y="6464521"/>
                <a:ext cx="2274405" cy="298154"/>
              </a:xfrm>
              <a:custGeom>
                <a:avLst/>
                <a:gdLst/>
                <a:ahLst/>
                <a:cxnLst/>
                <a:rect l="l" t="t" r="r" b="b"/>
                <a:pathLst>
                  <a:path w="2274405" h="298154">
                    <a:moveTo>
                      <a:pt x="127000" y="234938"/>
                    </a:moveTo>
                    <a:cubicBezTo>
                      <a:pt x="126844" y="199978"/>
                      <a:pt x="98460" y="171721"/>
                      <a:pt x="63500" y="171721"/>
                    </a:cubicBezTo>
                    <a:cubicBezTo>
                      <a:pt x="28540" y="171721"/>
                      <a:pt x="156" y="199978"/>
                      <a:pt x="0" y="234938"/>
                    </a:cubicBezTo>
                    <a:cubicBezTo>
                      <a:pt x="156" y="269897"/>
                      <a:pt x="28540" y="298154"/>
                      <a:pt x="63500" y="298154"/>
                    </a:cubicBezTo>
                    <a:cubicBezTo>
                      <a:pt x="98460" y="298154"/>
                      <a:pt x="126844" y="269897"/>
                      <a:pt x="127000" y="234938"/>
                    </a:cubicBezTo>
                    <a:close/>
                    <a:moveTo>
                      <a:pt x="60825" y="206488"/>
                    </a:moveTo>
                    <a:cubicBezTo>
                      <a:pt x="45169" y="208031"/>
                      <a:pt x="33705" y="221938"/>
                      <a:pt x="35178" y="237601"/>
                    </a:cubicBezTo>
                    <a:cubicBezTo>
                      <a:pt x="36650" y="253264"/>
                      <a:pt x="50506" y="264790"/>
                      <a:pt x="66175" y="263387"/>
                    </a:cubicBezTo>
                    <a:lnTo>
                      <a:pt x="2247285" y="58302"/>
                    </a:lnTo>
                    <a:cubicBezTo>
                      <a:pt x="2262941" y="56759"/>
                      <a:pt x="2274405" y="42852"/>
                      <a:pt x="2272932" y="27189"/>
                    </a:cubicBezTo>
                    <a:cubicBezTo>
                      <a:pt x="2271460" y="11527"/>
                      <a:pt x="2257604" y="0"/>
                      <a:pt x="2241935" y="1403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9" name="Freeform 29"/>
              <p:cNvSpPr/>
              <p:nvPr/>
            </p:nvSpPr>
            <p:spPr>
              <a:xfrm>
                <a:off x="3208165" y="5778850"/>
                <a:ext cx="2276460" cy="778739"/>
              </a:xfrm>
              <a:custGeom>
                <a:avLst/>
                <a:gdLst/>
                <a:ahLst/>
                <a:cxnLst/>
                <a:rect l="l" t="t" r="r" b="b"/>
                <a:pathLst>
                  <a:path w="2276460" h="778739">
                    <a:moveTo>
                      <a:pt x="127000" y="715523"/>
                    </a:moveTo>
                    <a:cubicBezTo>
                      <a:pt x="126844" y="680564"/>
                      <a:pt x="98460" y="652307"/>
                      <a:pt x="63500" y="652307"/>
                    </a:cubicBezTo>
                    <a:cubicBezTo>
                      <a:pt x="28541" y="652307"/>
                      <a:pt x="156" y="680564"/>
                      <a:pt x="0" y="715523"/>
                    </a:cubicBezTo>
                    <a:cubicBezTo>
                      <a:pt x="156" y="750482"/>
                      <a:pt x="28541" y="778740"/>
                      <a:pt x="63500" y="778740"/>
                    </a:cubicBezTo>
                    <a:cubicBezTo>
                      <a:pt x="98460" y="778740"/>
                      <a:pt x="126844" y="750482"/>
                      <a:pt x="127000" y="715523"/>
                    </a:cubicBezTo>
                    <a:close/>
                    <a:moveTo>
                      <a:pt x="54954" y="688256"/>
                    </a:moveTo>
                    <a:cubicBezTo>
                      <a:pt x="39963" y="693028"/>
                      <a:pt x="31649" y="709020"/>
                      <a:pt x="36354" y="724031"/>
                    </a:cubicBezTo>
                    <a:cubicBezTo>
                      <a:pt x="41060" y="739044"/>
                      <a:pt x="57014" y="747428"/>
                      <a:pt x="72046" y="742791"/>
                    </a:cubicBezTo>
                    <a:lnTo>
                      <a:pt x="2253156" y="59172"/>
                    </a:lnTo>
                    <a:cubicBezTo>
                      <a:pt x="2268147" y="54400"/>
                      <a:pt x="2276460" y="38408"/>
                      <a:pt x="2271756" y="23397"/>
                    </a:cubicBezTo>
                    <a:cubicBezTo>
                      <a:pt x="2267050" y="8385"/>
                      <a:pt x="2251096" y="0"/>
                      <a:pt x="2236064" y="4638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30" name="Freeform 30"/>
              <p:cNvSpPr/>
              <p:nvPr/>
            </p:nvSpPr>
            <p:spPr>
              <a:xfrm>
                <a:off x="5389275" y="3386469"/>
                <a:ext cx="2276273" cy="2487502"/>
              </a:xfrm>
              <a:custGeom>
                <a:avLst/>
                <a:gdLst/>
                <a:ahLst/>
                <a:cxnLst/>
                <a:rect l="l" t="t" r="r" b="b"/>
                <a:pathLst>
                  <a:path w="2276273" h="2487502">
                    <a:moveTo>
                      <a:pt x="127000" y="2424286"/>
                    </a:moveTo>
                    <a:cubicBezTo>
                      <a:pt x="126844" y="2389327"/>
                      <a:pt x="98459" y="2361069"/>
                      <a:pt x="63500" y="2361069"/>
                    </a:cubicBezTo>
                    <a:cubicBezTo>
                      <a:pt x="28540" y="2361069"/>
                      <a:pt x="156" y="2389327"/>
                      <a:pt x="0" y="2424286"/>
                    </a:cubicBezTo>
                    <a:cubicBezTo>
                      <a:pt x="156" y="2459245"/>
                      <a:pt x="28540" y="2487503"/>
                      <a:pt x="63500" y="2487503"/>
                    </a:cubicBezTo>
                    <a:cubicBezTo>
                      <a:pt x="98459" y="2487503"/>
                      <a:pt x="126844" y="2459245"/>
                      <a:pt x="127000" y="2424286"/>
                    </a:cubicBezTo>
                    <a:close/>
                    <a:moveTo>
                      <a:pt x="42383" y="2405036"/>
                    </a:moveTo>
                    <a:cubicBezTo>
                      <a:pt x="31836" y="2416709"/>
                      <a:pt x="32710" y="2434711"/>
                      <a:pt x="44336" y="2445309"/>
                    </a:cubicBezTo>
                    <a:cubicBezTo>
                      <a:pt x="55962" y="2455907"/>
                      <a:pt x="73967" y="2455115"/>
                      <a:pt x="84618" y="2443536"/>
                    </a:cubicBezTo>
                    <a:lnTo>
                      <a:pt x="2265728" y="50873"/>
                    </a:lnTo>
                    <a:cubicBezTo>
                      <a:pt x="2276273" y="39199"/>
                      <a:pt x="2275401" y="21197"/>
                      <a:pt x="2263774" y="10599"/>
                    </a:cubicBezTo>
                    <a:cubicBezTo>
                      <a:pt x="2252148" y="0"/>
                      <a:pt x="2234143" y="793"/>
                      <a:pt x="2223492" y="12372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31" name="Freeform 31"/>
              <p:cNvSpPr/>
              <p:nvPr/>
            </p:nvSpPr>
            <p:spPr>
              <a:xfrm>
                <a:off x="7570385" y="620402"/>
                <a:ext cx="2308110" cy="2860906"/>
              </a:xfrm>
              <a:custGeom>
                <a:avLst/>
                <a:gdLst/>
                <a:ahLst/>
                <a:cxnLst/>
                <a:rect l="l" t="t" r="r" b="b"/>
                <a:pathLst>
                  <a:path w="2308110" h="2860906">
                    <a:moveTo>
                      <a:pt x="127000" y="2797689"/>
                    </a:moveTo>
                    <a:cubicBezTo>
                      <a:pt x="126844" y="2762730"/>
                      <a:pt x="98460" y="2734473"/>
                      <a:pt x="63500" y="2734473"/>
                    </a:cubicBezTo>
                    <a:cubicBezTo>
                      <a:pt x="28540" y="2734473"/>
                      <a:pt x="157" y="2762730"/>
                      <a:pt x="0" y="2797689"/>
                    </a:cubicBezTo>
                    <a:cubicBezTo>
                      <a:pt x="157" y="2832648"/>
                      <a:pt x="28540" y="2860906"/>
                      <a:pt x="63500" y="2860906"/>
                    </a:cubicBezTo>
                    <a:cubicBezTo>
                      <a:pt x="98460" y="2860906"/>
                      <a:pt x="126844" y="2832648"/>
                      <a:pt x="127000" y="2797689"/>
                    </a:cubicBezTo>
                    <a:close/>
                    <a:moveTo>
                      <a:pt x="41161" y="2779871"/>
                    </a:moveTo>
                    <a:cubicBezTo>
                      <a:pt x="31407" y="2792213"/>
                      <a:pt x="33462" y="2810118"/>
                      <a:pt x="45761" y="2819928"/>
                    </a:cubicBezTo>
                    <a:cubicBezTo>
                      <a:pt x="58059" y="2829738"/>
                      <a:pt x="75975" y="2827762"/>
                      <a:pt x="85839" y="2815508"/>
                    </a:cubicBezTo>
                    <a:lnTo>
                      <a:pt x="2266949" y="81035"/>
                    </a:lnTo>
                    <a:cubicBezTo>
                      <a:pt x="2276704" y="68692"/>
                      <a:pt x="2274648" y="50786"/>
                      <a:pt x="2262349" y="40977"/>
                    </a:cubicBezTo>
                    <a:cubicBezTo>
                      <a:pt x="2250050" y="31167"/>
                      <a:pt x="2232135" y="33143"/>
                      <a:pt x="2222271" y="45398"/>
                    </a:cubicBezTo>
                    <a:close/>
                    <a:moveTo>
                      <a:pt x="2308110" y="63216"/>
                    </a:moveTo>
                    <a:cubicBezTo>
                      <a:pt x="2307953" y="28257"/>
                      <a:pt x="2279570" y="0"/>
                      <a:pt x="2244610" y="0"/>
                    </a:cubicBezTo>
                    <a:cubicBezTo>
                      <a:pt x="2209650" y="0"/>
                      <a:pt x="2181266" y="28257"/>
                      <a:pt x="2181110" y="63216"/>
                    </a:cubicBezTo>
                    <a:cubicBezTo>
                      <a:pt x="2181266" y="98176"/>
                      <a:pt x="2209650" y="126433"/>
                      <a:pt x="2244610" y="126433"/>
                    </a:cubicBezTo>
                    <a:cubicBezTo>
                      <a:pt x="2279570" y="126433"/>
                      <a:pt x="2307953" y="98176"/>
                      <a:pt x="2308110" y="63216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sp>
        <p:nvSpPr>
          <p:cNvPr id="32" name="TextBox 32"/>
          <p:cNvSpPr txBox="1"/>
          <p:nvPr/>
        </p:nvSpPr>
        <p:spPr>
          <a:xfrm>
            <a:off x="14505717" y="9666585"/>
            <a:ext cx="3579134" cy="3842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19"/>
              </a:lnSpc>
            </a:pPr>
            <a:r>
              <a:rPr lang="en-US" sz="2228">
                <a:solidFill>
                  <a:srgbClr val="000000"/>
                </a:solidFill>
                <a:latin typeface="Canva Sans"/>
              </a:rPr>
              <a:t>Сратика от Waitwhile.com</a:t>
            </a:r>
          </a:p>
        </p:txBody>
      </p:sp>
      <p:grpSp>
        <p:nvGrpSpPr>
          <p:cNvPr id="33" name="Group 33"/>
          <p:cNvGrpSpPr/>
          <p:nvPr/>
        </p:nvGrpSpPr>
        <p:grpSpPr>
          <a:xfrm>
            <a:off x="7954740" y="1028700"/>
            <a:ext cx="9904986" cy="7592586"/>
            <a:chOff x="0" y="0"/>
            <a:chExt cx="13206648" cy="10123448"/>
          </a:xfrm>
        </p:grpSpPr>
        <p:grpSp>
          <p:nvGrpSpPr>
            <p:cNvPr id="34" name="Group 34"/>
            <p:cNvGrpSpPr>
              <a:grpSpLocks noChangeAspect="1"/>
            </p:cNvGrpSpPr>
            <p:nvPr/>
          </p:nvGrpSpPr>
          <p:grpSpPr>
            <a:xfrm>
              <a:off x="0" y="0"/>
              <a:ext cx="13206648" cy="10123448"/>
              <a:chOff x="0" y="0"/>
              <a:chExt cx="22606000" cy="17328444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12700" y="0"/>
                <a:ext cx="22580600" cy="4775200"/>
              </a:xfrm>
              <a:custGeom>
                <a:avLst/>
                <a:gdLst/>
                <a:ahLst/>
                <a:cxnLst/>
                <a:rect l="l" t="t" r="r" b="b"/>
                <a:pathLst>
                  <a:path w="22580600" h="4775200">
                    <a:moveTo>
                      <a:pt x="622300" y="0"/>
                    </a:moveTo>
                    <a:cubicBezTo>
                      <a:pt x="508000" y="0"/>
                      <a:pt x="406400" y="88900"/>
                      <a:pt x="406400" y="215900"/>
                    </a:cubicBezTo>
                    <a:lnTo>
                      <a:pt x="406400" y="279400"/>
                    </a:lnTo>
                    <a:cubicBezTo>
                      <a:pt x="406400" y="393700"/>
                      <a:pt x="508000" y="495300"/>
                      <a:pt x="622300" y="495300"/>
                    </a:cubicBezTo>
                    <a:cubicBezTo>
                      <a:pt x="736600" y="495300"/>
                      <a:pt x="838200" y="393700"/>
                      <a:pt x="838200" y="279400"/>
                    </a:cubicBezTo>
                    <a:lnTo>
                      <a:pt x="838200" y="215900"/>
                    </a:lnTo>
                    <a:cubicBezTo>
                      <a:pt x="838200" y="88900"/>
                      <a:pt x="736600" y="0"/>
                      <a:pt x="622300" y="0"/>
                    </a:cubicBezTo>
                    <a:moveTo>
                      <a:pt x="406400" y="965200"/>
                    </a:moveTo>
                    <a:cubicBezTo>
                      <a:pt x="406400" y="965200"/>
                      <a:pt x="393700" y="952500"/>
                      <a:pt x="393700" y="965200"/>
                    </a:cubicBezTo>
                    <a:lnTo>
                      <a:pt x="241300" y="1320800"/>
                    </a:lnTo>
                    <a:cubicBezTo>
                      <a:pt x="215900" y="1371600"/>
                      <a:pt x="165100" y="1409700"/>
                      <a:pt x="101600" y="1409700"/>
                    </a:cubicBezTo>
                    <a:lnTo>
                      <a:pt x="38100" y="1409700"/>
                    </a:lnTo>
                    <a:cubicBezTo>
                      <a:pt x="25400" y="1409700"/>
                      <a:pt x="12700" y="1409700"/>
                      <a:pt x="12700" y="1397000"/>
                    </a:cubicBezTo>
                    <a:cubicBezTo>
                      <a:pt x="0" y="1384300"/>
                      <a:pt x="0" y="1371600"/>
                      <a:pt x="12700" y="1358900"/>
                    </a:cubicBezTo>
                    <a:lnTo>
                      <a:pt x="203200" y="914400"/>
                    </a:lnTo>
                    <a:lnTo>
                      <a:pt x="266700" y="736600"/>
                    </a:lnTo>
                    <a:cubicBezTo>
                      <a:pt x="317500" y="635000"/>
                      <a:pt x="419100" y="558800"/>
                      <a:pt x="533400" y="558800"/>
                    </a:cubicBezTo>
                    <a:lnTo>
                      <a:pt x="711200" y="558800"/>
                    </a:lnTo>
                    <a:cubicBezTo>
                      <a:pt x="825500" y="558800"/>
                      <a:pt x="927100" y="635000"/>
                      <a:pt x="977900" y="736600"/>
                    </a:cubicBezTo>
                    <a:lnTo>
                      <a:pt x="1041400" y="914400"/>
                    </a:lnTo>
                    <a:lnTo>
                      <a:pt x="1231900" y="1358900"/>
                    </a:lnTo>
                    <a:cubicBezTo>
                      <a:pt x="1244600" y="1371600"/>
                      <a:pt x="1244600" y="1384300"/>
                      <a:pt x="1231900" y="1397000"/>
                    </a:cubicBezTo>
                    <a:cubicBezTo>
                      <a:pt x="1231900" y="1409700"/>
                      <a:pt x="1219200" y="1409700"/>
                      <a:pt x="1206500" y="1409700"/>
                    </a:cubicBezTo>
                    <a:lnTo>
                      <a:pt x="1143000" y="1409700"/>
                    </a:lnTo>
                    <a:cubicBezTo>
                      <a:pt x="1079500" y="1409700"/>
                      <a:pt x="1028700" y="1371600"/>
                      <a:pt x="1003300" y="1320800"/>
                    </a:cubicBezTo>
                    <a:lnTo>
                      <a:pt x="850900" y="965200"/>
                    </a:lnTo>
                    <a:cubicBezTo>
                      <a:pt x="850900" y="952500"/>
                      <a:pt x="838200" y="965200"/>
                      <a:pt x="838200" y="965200"/>
                    </a:cubicBezTo>
                    <a:lnTo>
                      <a:pt x="901700" y="1409700"/>
                    </a:lnTo>
                    <a:lnTo>
                      <a:pt x="977900" y="2222500"/>
                    </a:lnTo>
                    <a:cubicBezTo>
                      <a:pt x="977900" y="2235200"/>
                      <a:pt x="965200" y="2235200"/>
                      <a:pt x="965200" y="2247900"/>
                    </a:cubicBezTo>
                    <a:cubicBezTo>
                      <a:pt x="952500" y="2247900"/>
                      <a:pt x="952500" y="2260600"/>
                      <a:pt x="939800" y="2260600"/>
                    </a:cubicBezTo>
                    <a:lnTo>
                      <a:pt x="889000" y="2260600"/>
                    </a:lnTo>
                    <a:cubicBezTo>
                      <a:pt x="812800" y="2260600"/>
                      <a:pt x="749300" y="2209800"/>
                      <a:pt x="749300" y="2133600"/>
                    </a:cubicBezTo>
                    <a:lnTo>
                      <a:pt x="635000" y="1447800"/>
                    </a:lnTo>
                    <a:cubicBezTo>
                      <a:pt x="622300" y="1447800"/>
                      <a:pt x="622300" y="1447800"/>
                      <a:pt x="609600" y="1447800"/>
                    </a:cubicBezTo>
                    <a:lnTo>
                      <a:pt x="495300" y="2133600"/>
                    </a:lnTo>
                    <a:cubicBezTo>
                      <a:pt x="495300" y="2209800"/>
                      <a:pt x="431800" y="2260600"/>
                      <a:pt x="355600" y="2260600"/>
                    </a:cubicBezTo>
                    <a:lnTo>
                      <a:pt x="304800" y="2260600"/>
                    </a:lnTo>
                    <a:cubicBezTo>
                      <a:pt x="292100" y="2260600"/>
                      <a:pt x="292100" y="2247900"/>
                      <a:pt x="279400" y="2247900"/>
                    </a:cubicBezTo>
                    <a:cubicBezTo>
                      <a:pt x="279400" y="2235200"/>
                      <a:pt x="266700" y="2235200"/>
                      <a:pt x="266700" y="2222500"/>
                    </a:cubicBezTo>
                    <a:lnTo>
                      <a:pt x="342900" y="1409700"/>
                    </a:lnTo>
                    <a:lnTo>
                      <a:pt x="406400" y="965200"/>
                    </a:lnTo>
                    <a:moveTo>
                      <a:pt x="2146300" y="0"/>
                    </a:moveTo>
                    <a:cubicBezTo>
                      <a:pt x="2032000" y="0"/>
                      <a:pt x="1930400" y="88900"/>
                      <a:pt x="1930400" y="215900"/>
                    </a:cubicBezTo>
                    <a:lnTo>
                      <a:pt x="1930400" y="279400"/>
                    </a:lnTo>
                    <a:cubicBezTo>
                      <a:pt x="1930400" y="393700"/>
                      <a:pt x="2032000" y="495300"/>
                      <a:pt x="2146300" y="495300"/>
                    </a:cubicBezTo>
                    <a:cubicBezTo>
                      <a:pt x="2260600" y="495300"/>
                      <a:pt x="2362200" y="393700"/>
                      <a:pt x="2362200" y="279400"/>
                    </a:cubicBezTo>
                    <a:lnTo>
                      <a:pt x="2362200" y="215900"/>
                    </a:lnTo>
                    <a:cubicBezTo>
                      <a:pt x="2362200" y="88900"/>
                      <a:pt x="2260600" y="0"/>
                      <a:pt x="2146300" y="0"/>
                    </a:cubicBezTo>
                    <a:moveTo>
                      <a:pt x="1930400" y="965200"/>
                    </a:moveTo>
                    <a:cubicBezTo>
                      <a:pt x="1930400" y="965200"/>
                      <a:pt x="1917700" y="952500"/>
                      <a:pt x="1917700" y="965200"/>
                    </a:cubicBezTo>
                    <a:lnTo>
                      <a:pt x="1765300" y="1320800"/>
                    </a:lnTo>
                    <a:cubicBezTo>
                      <a:pt x="1739900" y="1371600"/>
                      <a:pt x="1689100" y="1409700"/>
                      <a:pt x="1625600" y="1409700"/>
                    </a:cubicBezTo>
                    <a:lnTo>
                      <a:pt x="1562100" y="1409700"/>
                    </a:lnTo>
                    <a:cubicBezTo>
                      <a:pt x="1549400" y="1409700"/>
                      <a:pt x="1536700" y="1409700"/>
                      <a:pt x="1536700" y="1397000"/>
                    </a:cubicBezTo>
                    <a:cubicBezTo>
                      <a:pt x="1524000" y="1384300"/>
                      <a:pt x="1524000" y="1371600"/>
                      <a:pt x="1536700" y="1358900"/>
                    </a:cubicBezTo>
                    <a:lnTo>
                      <a:pt x="1727200" y="914400"/>
                    </a:lnTo>
                    <a:lnTo>
                      <a:pt x="1790700" y="736600"/>
                    </a:lnTo>
                    <a:cubicBezTo>
                      <a:pt x="1841500" y="635000"/>
                      <a:pt x="1943100" y="558800"/>
                      <a:pt x="2057400" y="558800"/>
                    </a:cubicBezTo>
                    <a:lnTo>
                      <a:pt x="2235200" y="558800"/>
                    </a:lnTo>
                    <a:cubicBezTo>
                      <a:pt x="2349500" y="558800"/>
                      <a:pt x="2451100" y="635000"/>
                      <a:pt x="2501900" y="736600"/>
                    </a:cubicBezTo>
                    <a:lnTo>
                      <a:pt x="2565400" y="914400"/>
                    </a:lnTo>
                    <a:lnTo>
                      <a:pt x="2755900" y="1358900"/>
                    </a:lnTo>
                    <a:cubicBezTo>
                      <a:pt x="2768600" y="1371600"/>
                      <a:pt x="2768600" y="1384300"/>
                      <a:pt x="2755900" y="1397000"/>
                    </a:cubicBezTo>
                    <a:cubicBezTo>
                      <a:pt x="2755900" y="1409700"/>
                      <a:pt x="2743200" y="1409700"/>
                      <a:pt x="2730500" y="1409700"/>
                    </a:cubicBezTo>
                    <a:lnTo>
                      <a:pt x="2667000" y="1409700"/>
                    </a:lnTo>
                    <a:cubicBezTo>
                      <a:pt x="2603500" y="1409700"/>
                      <a:pt x="2552700" y="1371600"/>
                      <a:pt x="2527300" y="1320800"/>
                    </a:cubicBezTo>
                    <a:lnTo>
                      <a:pt x="2374900" y="965200"/>
                    </a:lnTo>
                    <a:cubicBezTo>
                      <a:pt x="2374900" y="952500"/>
                      <a:pt x="2362200" y="965200"/>
                      <a:pt x="2362200" y="965200"/>
                    </a:cubicBezTo>
                    <a:lnTo>
                      <a:pt x="2425700" y="1409700"/>
                    </a:lnTo>
                    <a:lnTo>
                      <a:pt x="2501900" y="2222500"/>
                    </a:lnTo>
                    <a:cubicBezTo>
                      <a:pt x="2501900" y="2235200"/>
                      <a:pt x="2489200" y="2235200"/>
                      <a:pt x="2489200" y="2247900"/>
                    </a:cubicBezTo>
                    <a:cubicBezTo>
                      <a:pt x="2476500" y="2247900"/>
                      <a:pt x="2476500" y="2260600"/>
                      <a:pt x="2463800" y="2260600"/>
                    </a:cubicBezTo>
                    <a:lnTo>
                      <a:pt x="2413000" y="2260600"/>
                    </a:lnTo>
                    <a:cubicBezTo>
                      <a:pt x="2336800" y="2260600"/>
                      <a:pt x="2273300" y="2209800"/>
                      <a:pt x="2273300" y="2133600"/>
                    </a:cubicBezTo>
                    <a:lnTo>
                      <a:pt x="2159000" y="1447800"/>
                    </a:lnTo>
                    <a:cubicBezTo>
                      <a:pt x="2146300" y="1447800"/>
                      <a:pt x="2146300" y="1447800"/>
                      <a:pt x="2133600" y="1447800"/>
                    </a:cubicBezTo>
                    <a:lnTo>
                      <a:pt x="2019300" y="2133600"/>
                    </a:lnTo>
                    <a:cubicBezTo>
                      <a:pt x="2019300" y="2209800"/>
                      <a:pt x="1955800" y="2260600"/>
                      <a:pt x="1879600" y="2260600"/>
                    </a:cubicBezTo>
                    <a:lnTo>
                      <a:pt x="1828800" y="2260600"/>
                    </a:lnTo>
                    <a:cubicBezTo>
                      <a:pt x="1816100" y="2260600"/>
                      <a:pt x="1816100" y="2247900"/>
                      <a:pt x="1803400" y="2247900"/>
                    </a:cubicBezTo>
                    <a:cubicBezTo>
                      <a:pt x="1803400" y="2235200"/>
                      <a:pt x="1790700" y="2235200"/>
                      <a:pt x="1790700" y="2222500"/>
                    </a:cubicBezTo>
                    <a:lnTo>
                      <a:pt x="1866900" y="1409700"/>
                    </a:lnTo>
                    <a:lnTo>
                      <a:pt x="1930400" y="965200"/>
                    </a:lnTo>
                    <a:moveTo>
                      <a:pt x="3670300" y="0"/>
                    </a:moveTo>
                    <a:cubicBezTo>
                      <a:pt x="3556000" y="0"/>
                      <a:pt x="3454400" y="88900"/>
                      <a:pt x="3454400" y="215900"/>
                    </a:cubicBezTo>
                    <a:lnTo>
                      <a:pt x="3454400" y="279400"/>
                    </a:lnTo>
                    <a:cubicBezTo>
                      <a:pt x="3454400" y="393700"/>
                      <a:pt x="3556000" y="495300"/>
                      <a:pt x="3670300" y="495300"/>
                    </a:cubicBezTo>
                    <a:cubicBezTo>
                      <a:pt x="3784600" y="495300"/>
                      <a:pt x="3886200" y="393700"/>
                      <a:pt x="3886200" y="279400"/>
                    </a:cubicBezTo>
                    <a:lnTo>
                      <a:pt x="3886200" y="215900"/>
                    </a:lnTo>
                    <a:cubicBezTo>
                      <a:pt x="3886200" y="88900"/>
                      <a:pt x="3784600" y="0"/>
                      <a:pt x="3670300" y="0"/>
                    </a:cubicBezTo>
                    <a:moveTo>
                      <a:pt x="3454400" y="965200"/>
                    </a:moveTo>
                    <a:cubicBezTo>
                      <a:pt x="3454400" y="965200"/>
                      <a:pt x="3441700" y="952500"/>
                      <a:pt x="3441700" y="965200"/>
                    </a:cubicBezTo>
                    <a:lnTo>
                      <a:pt x="3289300" y="1320800"/>
                    </a:lnTo>
                    <a:cubicBezTo>
                      <a:pt x="3263900" y="1371600"/>
                      <a:pt x="3213100" y="1409700"/>
                      <a:pt x="3149600" y="1409700"/>
                    </a:cubicBezTo>
                    <a:lnTo>
                      <a:pt x="3086100" y="1409700"/>
                    </a:lnTo>
                    <a:cubicBezTo>
                      <a:pt x="3073400" y="1409700"/>
                      <a:pt x="3060700" y="1409700"/>
                      <a:pt x="3060700" y="1397000"/>
                    </a:cubicBezTo>
                    <a:cubicBezTo>
                      <a:pt x="3048000" y="1384300"/>
                      <a:pt x="3048000" y="1371600"/>
                      <a:pt x="3060700" y="1358900"/>
                    </a:cubicBezTo>
                    <a:lnTo>
                      <a:pt x="3251200" y="914400"/>
                    </a:lnTo>
                    <a:lnTo>
                      <a:pt x="3314700" y="736600"/>
                    </a:lnTo>
                    <a:cubicBezTo>
                      <a:pt x="3365500" y="635000"/>
                      <a:pt x="3467100" y="558800"/>
                      <a:pt x="3581400" y="558800"/>
                    </a:cubicBezTo>
                    <a:lnTo>
                      <a:pt x="3759200" y="558800"/>
                    </a:lnTo>
                    <a:cubicBezTo>
                      <a:pt x="3873500" y="558800"/>
                      <a:pt x="3975100" y="635000"/>
                      <a:pt x="4025900" y="736600"/>
                    </a:cubicBezTo>
                    <a:lnTo>
                      <a:pt x="4089400" y="914400"/>
                    </a:lnTo>
                    <a:lnTo>
                      <a:pt x="4279900" y="1358900"/>
                    </a:lnTo>
                    <a:cubicBezTo>
                      <a:pt x="4292600" y="1371600"/>
                      <a:pt x="4292600" y="1384300"/>
                      <a:pt x="4279900" y="1397000"/>
                    </a:cubicBezTo>
                    <a:cubicBezTo>
                      <a:pt x="4279900" y="1409700"/>
                      <a:pt x="4267200" y="1409700"/>
                      <a:pt x="4254500" y="1409700"/>
                    </a:cubicBezTo>
                    <a:lnTo>
                      <a:pt x="4191000" y="1409700"/>
                    </a:lnTo>
                    <a:cubicBezTo>
                      <a:pt x="4127500" y="1409700"/>
                      <a:pt x="4076700" y="1371600"/>
                      <a:pt x="4051300" y="1320800"/>
                    </a:cubicBezTo>
                    <a:lnTo>
                      <a:pt x="3898900" y="965200"/>
                    </a:lnTo>
                    <a:cubicBezTo>
                      <a:pt x="3898900" y="952500"/>
                      <a:pt x="3886200" y="965200"/>
                      <a:pt x="3886200" y="965200"/>
                    </a:cubicBezTo>
                    <a:lnTo>
                      <a:pt x="3949700" y="1409700"/>
                    </a:lnTo>
                    <a:lnTo>
                      <a:pt x="4025900" y="2222500"/>
                    </a:lnTo>
                    <a:cubicBezTo>
                      <a:pt x="4025900" y="2235200"/>
                      <a:pt x="4013200" y="2235200"/>
                      <a:pt x="4013200" y="2247900"/>
                    </a:cubicBezTo>
                    <a:cubicBezTo>
                      <a:pt x="4000500" y="2247900"/>
                      <a:pt x="4000500" y="2260600"/>
                      <a:pt x="3987800" y="2260600"/>
                    </a:cubicBezTo>
                    <a:lnTo>
                      <a:pt x="3937000" y="2260600"/>
                    </a:lnTo>
                    <a:cubicBezTo>
                      <a:pt x="3860800" y="2260600"/>
                      <a:pt x="3797300" y="2209800"/>
                      <a:pt x="3797300" y="2133600"/>
                    </a:cubicBezTo>
                    <a:lnTo>
                      <a:pt x="3683000" y="1447800"/>
                    </a:lnTo>
                    <a:cubicBezTo>
                      <a:pt x="3670300" y="1447800"/>
                      <a:pt x="3670300" y="1447800"/>
                      <a:pt x="3657600" y="1447800"/>
                    </a:cubicBezTo>
                    <a:lnTo>
                      <a:pt x="3543300" y="2133600"/>
                    </a:lnTo>
                    <a:cubicBezTo>
                      <a:pt x="3543300" y="2209800"/>
                      <a:pt x="3479800" y="2260600"/>
                      <a:pt x="3403600" y="2260600"/>
                    </a:cubicBezTo>
                    <a:lnTo>
                      <a:pt x="3352800" y="2260600"/>
                    </a:lnTo>
                    <a:cubicBezTo>
                      <a:pt x="3340100" y="2260600"/>
                      <a:pt x="3340100" y="2247900"/>
                      <a:pt x="3327400" y="2247900"/>
                    </a:cubicBezTo>
                    <a:cubicBezTo>
                      <a:pt x="3327400" y="2235200"/>
                      <a:pt x="3314700" y="2235200"/>
                      <a:pt x="3314700" y="2222500"/>
                    </a:cubicBezTo>
                    <a:lnTo>
                      <a:pt x="3390900" y="1409700"/>
                    </a:lnTo>
                    <a:lnTo>
                      <a:pt x="3454400" y="965200"/>
                    </a:lnTo>
                    <a:moveTo>
                      <a:pt x="5194300" y="0"/>
                    </a:moveTo>
                    <a:cubicBezTo>
                      <a:pt x="5080000" y="0"/>
                      <a:pt x="4978400" y="88900"/>
                      <a:pt x="4978400" y="215900"/>
                    </a:cubicBezTo>
                    <a:lnTo>
                      <a:pt x="4978400" y="279400"/>
                    </a:lnTo>
                    <a:cubicBezTo>
                      <a:pt x="4978400" y="393700"/>
                      <a:pt x="5080000" y="495300"/>
                      <a:pt x="5194300" y="495300"/>
                    </a:cubicBezTo>
                    <a:cubicBezTo>
                      <a:pt x="5308600" y="495300"/>
                      <a:pt x="5410200" y="393700"/>
                      <a:pt x="5410200" y="279400"/>
                    </a:cubicBezTo>
                    <a:lnTo>
                      <a:pt x="5410200" y="215900"/>
                    </a:lnTo>
                    <a:cubicBezTo>
                      <a:pt x="5410200" y="88900"/>
                      <a:pt x="5308600" y="0"/>
                      <a:pt x="5194300" y="0"/>
                    </a:cubicBezTo>
                    <a:moveTo>
                      <a:pt x="4978400" y="965200"/>
                    </a:moveTo>
                    <a:cubicBezTo>
                      <a:pt x="4978400" y="965200"/>
                      <a:pt x="4965700" y="952500"/>
                      <a:pt x="4965700" y="965200"/>
                    </a:cubicBezTo>
                    <a:lnTo>
                      <a:pt x="4813300" y="1320800"/>
                    </a:lnTo>
                    <a:cubicBezTo>
                      <a:pt x="4787900" y="1371600"/>
                      <a:pt x="4737100" y="1409700"/>
                      <a:pt x="4673600" y="1409700"/>
                    </a:cubicBezTo>
                    <a:lnTo>
                      <a:pt x="4610100" y="1409700"/>
                    </a:lnTo>
                    <a:cubicBezTo>
                      <a:pt x="4597400" y="1409700"/>
                      <a:pt x="4584700" y="1409700"/>
                      <a:pt x="4584700" y="1397000"/>
                    </a:cubicBezTo>
                    <a:cubicBezTo>
                      <a:pt x="4572000" y="1384300"/>
                      <a:pt x="4572000" y="1371600"/>
                      <a:pt x="4584700" y="1358900"/>
                    </a:cubicBezTo>
                    <a:lnTo>
                      <a:pt x="4775200" y="914400"/>
                    </a:lnTo>
                    <a:lnTo>
                      <a:pt x="4838700" y="736600"/>
                    </a:lnTo>
                    <a:cubicBezTo>
                      <a:pt x="4889500" y="635000"/>
                      <a:pt x="4991100" y="558800"/>
                      <a:pt x="5105400" y="558800"/>
                    </a:cubicBezTo>
                    <a:lnTo>
                      <a:pt x="5283200" y="558800"/>
                    </a:lnTo>
                    <a:cubicBezTo>
                      <a:pt x="5397500" y="558800"/>
                      <a:pt x="5499100" y="635000"/>
                      <a:pt x="5549900" y="736600"/>
                    </a:cubicBezTo>
                    <a:lnTo>
                      <a:pt x="5613400" y="914400"/>
                    </a:lnTo>
                    <a:lnTo>
                      <a:pt x="5803900" y="1358900"/>
                    </a:lnTo>
                    <a:cubicBezTo>
                      <a:pt x="5816600" y="1371600"/>
                      <a:pt x="5816600" y="1384300"/>
                      <a:pt x="5803900" y="1397000"/>
                    </a:cubicBezTo>
                    <a:cubicBezTo>
                      <a:pt x="5803900" y="1409700"/>
                      <a:pt x="5791200" y="1409700"/>
                      <a:pt x="5778500" y="1409700"/>
                    </a:cubicBezTo>
                    <a:lnTo>
                      <a:pt x="5715000" y="1409700"/>
                    </a:lnTo>
                    <a:cubicBezTo>
                      <a:pt x="5651500" y="1409700"/>
                      <a:pt x="5600700" y="1371600"/>
                      <a:pt x="5575300" y="1320800"/>
                    </a:cubicBezTo>
                    <a:lnTo>
                      <a:pt x="5422900" y="965200"/>
                    </a:lnTo>
                    <a:cubicBezTo>
                      <a:pt x="5422900" y="952500"/>
                      <a:pt x="5410200" y="965200"/>
                      <a:pt x="5410200" y="965200"/>
                    </a:cubicBezTo>
                    <a:lnTo>
                      <a:pt x="5473700" y="1409700"/>
                    </a:lnTo>
                    <a:lnTo>
                      <a:pt x="5549900" y="2222500"/>
                    </a:lnTo>
                    <a:cubicBezTo>
                      <a:pt x="5549900" y="2235200"/>
                      <a:pt x="5537200" y="2235200"/>
                      <a:pt x="5537200" y="2247900"/>
                    </a:cubicBezTo>
                    <a:cubicBezTo>
                      <a:pt x="5524500" y="2247900"/>
                      <a:pt x="5524500" y="2260600"/>
                      <a:pt x="5511800" y="2260600"/>
                    </a:cubicBezTo>
                    <a:lnTo>
                      <a:pt x="5461000" y="2260600"/>
                    </a:lnTo>
                    <a:cubicBezTo>
                      <a:pt x="5384800" y="2260600"/>
                      <a:pt x="5321300" y="2209800"/>
                      <a:pt x="5321300" y="2133600"/>
                    </a:cubicBezTo>
                    <a:lnTo>
                      <a:pt x="5207000" y="1447800"/>
                    </a:lnTo>
                    <a:cubicBezTo>
                      <a:pt x="5194300" y="1447800"/>
                      <a:pt x="5194300" y="1447800"/>
                      <a:pt x="5181600" y="1447800"/>
                    </a:cubicBezTo>
                    <a:lnTo>
                      <a:pt x="5067300" y="2133600"/>
                    </a:lnTo>
                    <a:cubicBezTo>
                      <a:pt x="5067300" y="2209800"/>
                      <a:pt x="5003800" y="2260600"/>
                      <a:pt x="4927600" y="2260600"/>
                    </a:cubicBezTo>
                    <a:lnTo>
                      <a:pt x="4876800" y="2260600"/>
                    </a:lnTo>
                    <a:cubicBezTo>
                      <a:pt x="4864100" y="2260600"/>
                      <a:pt x="4864100" y="2247900"/>
                      <a:pt x="4851400" y="2247900"/>
                    </a:cubicBezTo>
                    <a:cubicBezTo>
                      <a:pt x="4851400" y="2235200"/>
                      <a:pt x="4838700" y="2235200"/>
                      <a:pt x="4838700" y="2222500"/>
                    </a:cubicBezTo>
                    <a:lnTo>
                      <a:pt x="4914900" y="1409700"/>
                    </a:lnTo>
                    <a:lnTo>
                      <a:pt x="4978400" y="965200"/>
                    </a:lnTo>
                    <a:moveTo>
                      <a:pt x="6718300" y="0"/>
                    </a:moveTo>
                    <a:cubicBezTo>
                      <a:pt x="6604000" y="0"/>
                      <a:pt x="6502400" y="88900"/>
                      <a:pt x="6502400" y="215900"/>
                    </a:cubicBezTo>
                    <a:lnTo>
                      <a:pt x="6502400" y="279400"/>
                    </a:lnTo>
                    <a:cubicBezTo>
                      <a:pt x="6502400" y="393700"/>
                      <a:pt x="6604000" y="495300"/>
                      <a:pt x="6718300" y="495300"/>
                    </a:cubicBezTo>
                    <a:cubicBezTo>
                      <a:pt x="6832600" y="495300"/>
                      <a:pt x="6934200" y="393700"/>
                      <a:pt x="6934200" y="279400"/>
                    </a:cubicBezTo>
                    <a:lnTo>
                      <a:pt x="6934200" y="215900"/>
                    </a:lnTo>
                    <a:cubicBezTo>
                      <a:pt x="6934200" y="88900"/>
                      <a:pt x="6832600" y="0"/>
                      <a:pt x="6718300" y="0"/>
                    </a:cubicBezTo>
                    <a:moveTo>
                      <a:pt x="6502400" y="965200"/>
                    </a:moveTo>
                    <a:cubicBezTo>
                      <a:pt x="6502400" y="965200"/>
                      <a:pt x="6489700" y="952500"/>
                      <a:pt x="6489700" y="965200"/>
                    </a:cubicBezTo>
                    <a:lnTo>
                      <a:pt x="6337300" y="1320800"/>
                    </a:lnTo>
                    <a:cubicBezTo>
                      <a:pt x="6311900" y="1371600"/>
                      <a:pt x="6261100" y="1409700"/>
                      <a:pt x="6197600" y="1409700"/>
                    </a:cubicBezTo>
                    <a:lnTo>
                      <a:pt x="6134100" y="1409700"/>
                    </a:lnTo>
                    <a:cubicBezTo>
                      <a:pt x="6121400" y="1409700"/>
                      <a:pt x="6108700" y="1409700"/>
                      <a:pt x="6108700" y="1397000"/>
                    </a:cubicBezTo>
                    <a:cubicBezTo>
                      <a:pt x="6096000" y="1384300"/>
                      <a:pt x="6096000" y="1371600"/>
                      <a:pt x="6108700" y="1358900"/>
                    </a:cubicBezTo>
                    <a:lnTo>
                      <a:pt x="6299200" y="914400"/>
                    </a:lnTo>
                    <a:lnTo>
                      <a:pt x="6362700" y="736600"/>
                    </a:lnTo>
                    <a:cubicBezTo>
                      <a:pt x="6413500" y="635000"/>
                      <a:pt x="6515100" y="558800"/>
                      <a:pt x="6629400" y="558800"/>
                    </a:cubicBezTo>
                    <a:lnTo>
                      <a:pt x="6807200" y="558800"/>
                    </a:lnTo>
                    <a:cubicBezTo>
                      <a:pt x="6921500" y="558800"/>
                      <a:pt x="7023100" y="635000"/>
                      <a:pt x="7073900" y="736600"/>
                    </a:cubicBezTo>
                    <a:lnTo>
                      <a:pt x="7137400" y="914400"/>
                    </a:lnTo>
                    <a:lnTo>
                      <a:pt x="7327900" y="1358900"/>
                    </a:lnTo>
                    <a:cubicBezTo>
                      <a:pt x="7340600" y="1371600"/>
                      <a:pt x="7340600" y="1384300"/>
                      <a:pt x="7327900" y="1397000"/>
                    </a:cubicBezTo>
                    <a:cubicBezTo>
                      <a:pt x="7327900" y="1409700"/>
                      <a:pt x="7315200" y="1409700"/>
                      <a:pt x="7302500" y="1409700"/>
                    </a:cubicBezTo>
                    <a:lnTo>
                      <a:pt x="7239000" y="1409700"/>
                    </a:lnTo>
                    <a:cubicBezTo>
                      <a:pt x="7175500" y="1409700"/>
                      <a:pt x="7124700" y="1371600"/>
                      <a:pt x="7099300" y="1320800"/>
                    </a:cubicBezTo>
                    <a:lnTo>
                      <a:pt x="6946900" y="965200"/>
                    </a:lnTo>
                    <a:cubicBezTo>
                      <a:pt x="6946900" y="952500"/>
                      <a:pt x="6934200" y="965200"/>
                      <a:pt x="6934200" y="965200"/>
                    </a:cubicBezTo>
                    <a:lnTo>
                      <a:pt x="6997700" y="1409700"/>
                    </a:lnTo>
                    <a:lnTo>
                      <a:pt x="7073900" y="2222500"/>
                    </a:lnTo>
                    <a:cubicBezTo>
                      <a:pt x="7073900" y="2235200"/>
                      <a:pt x="7061200" y="2235200"/>
                      <a:pt x="7061200" y="2247900"/>
                    </a:cubicBezTo>
                    <a:cubicBezTo>
                      <a:pt x="7048500" y="2247900"/>
                      <a:pt x="7048500" y="2260600"/>
                      <a:pt x="7035800" y="2260600"/>
                    </a:cubicBezTo>
                    <a:lnTo>
                      <a:pt x="6985000" y="2260600"/>
                    </a:lnTo>
                    <a:cubicBezTo>
                      <a:pt x="6908800" y="2260600"/>
                      <a:pt x="6845300" y="2209800"/>
                      <a:pt x="6845300" y="2133600"/>
                    </a:cubicBezTo>
                    <a:lnTo>
                      <a:pt x="6731000" y="1447800"/>
                    </a:lnTo>
                    <a:cubicBezTo>
                      <a:pt x="6718300" y="1447800"/>
                      <a:pt x="6718300" y="1447800"/>
                      <a:pt x="6705600" y="1447800"/>
                    </a:cubicBezTo>
                    <a:lnTo>
                      <a:pt x="6591300" y="2133600"/>
                    </a:lnTo>
                    <a:cubicBezTo>
                      <a:pt x="6591300" y="2209800"/>
                      <a:pt x="6527800" y="2260600"/>
                      <a:pt x="6451600" y="2260600"/>
                    </a:cubicBezTo>
                    <a:lnTo>
                      <a:pt x="6400800" y="2260600"/>
                    </a:lnTo>
                    <a:cubicBezTo>
                      <a:pt x="6388100" y="2260600"/>
                      <a:pt x="6388100" y="2247900"/>
                      <a:pt x="6375400" y="2247900"/>
                    </a:cubicBezTo>
                    <a:cubicBezTo>
                      <a:pt x="6375400" y="2235200"/>
                      <a:pt x="6362700" y="2235200"/>
                      <a:pt x="6362700" y="2222500"/>
                    </a:cubicBezTo>
                    <a:lnTo>
                      <a:pt x="6438900" y="1409700"/>
                    </a:lnTo>
                    <a:lnTo>
                      <a:pt x="6502400" y="965200"/>
                    </a:lnTo>
                    <a:moveTo>
                      <a:pt x="8242300" y="0"/>
                    </a:moveTo>
                    <a:cubicBezTo>
                      <a:pt x="8128000" y="0"/>
                      <a:pt x="8026400" y="88900"/>
                      <a:pt x="8026400" y="215900"/>
                    </a:cubicBezTo>
                    <a:lnTo>
                      <a:pt x="8026400" y="279400"/>
                    </a:lnTo>
                    <a:cubicBezTo>
                      <a:pt x="8026400" y="393700"/>
                      <a:pt x="8128000" y="495300"/>
                      <a:pt x="8242300" y="495300"/>
                    </a:cubicBezTo>
                    <a:cubicBezTo>
                      <a:pt x="8356600" y="495300"/>
                      <a:pt x="8458200" y="393700"/>
                      <a:pt x="8458200" y="279400"/>
                    </a:cubicBezTo>
                    <a:lnTo>
                      <a:pt x="8458200" y="215900"/>
                    </a:lnTo>
                    <a:cubicBezTo>
                      <a:pt x="8458200" y="88900"/>
                      <a:pt x="8356600" y="0"/>
                      <a:pt x="8242300" y="0"/>
                    </a:cubicBezTo>
                    <a:moveTo>
                      <a:pt x="8026400" y="965200"/>
                    </a:moveTo>
                    <a:cubicBezTo>
                      <a:pt x="8026400" y="965200"/>
                      <a:pt x="8013700" y="952500"/>
                      <a:pt x="8013700" y="965200"/>
                    </a:cubicBezTo>
                    <a:lnTo>
                      <a:pt x="7861300" y="1320800"/>
                    </a:lnTo>
                    <a:cubicBezTo>
                      <a:pt x="7835900" y="1371600"/>
                      <a:pt x="7785100" y="1409700"/>
                      <a:pt x="7721600" y="1409700"/>
                    </a:cubicBezTo>
                    <a:lnTo>
                      <a:pt x="7658100" y="1409700"/>
                    </a:lnTo>
                    <a:cubicBezTo>
                      <a:pt x="7645400" y="1409700"/>
                      <a:pt x="7632700" y="1409700"/>
                      <a:pt x="7632700" y="1397000"/>
                    </a:cubicBezTo>
                    <a:cubicBezTo>
                      <a:pt x="7620000" y="1384300"/>
                      <a:pt x="7620000" y="1371600"/>
                      <a:pt x="7632700" y="1358900"/>
                    </a:cubicBezTo>
                    <a:lnTo>
                      <a:pt x="7823200" y="914400"/>
                    </a:lnTo>
                    <a:lnTo>
                      <a:pt x="7886700" y="736600"/>
                    </a:lnTo>
                    <a:cubicBezTo>
                      <a:pt x="7937500" y="635000"/>
                      <a:pt x="8039100" y="558800"/>
                      <a:pt x="8153400" y="558800"/>
                    </a:cubicBezTo>
                    <a:lnTo>
                      <a:pt x="8331200" y="558800"/>
                    </a:lnTo>
                    <a:cubicBezTo>
                      <a:pt x="8445500" y="558800"/>
                      <a:pt x="8547100" y="635000"/>
                      <a:pt x="8597900" y="736600"/>
                    </a:cubicBezTo>
                    <a:lnTo>
                      <a:pt x="8661400" y="914400"/>
                    </a:lnTo>
                    <a:lnTo>
                      <a:pt x="8851900" y="1358900"/>
                    </a:lnTo>
                    <a:cubicBezTo>
                      <a:pt x="8864600" y="1371600"/>
                      <a:pt x="8864600" y="1384300"/>
                      <a:pt x="8851900" y="1397000"/>
                    </a:cubicBezTo>
                    <a:cubicBezTo>
                      <a:pt x="8851900" y="1409700"/>
                      <a:pt x="8839200" y="1409700"/>
                      <a:pt x="8826500" y="1409700"/>
                    </a:cubicBezTo>
                    <a:lnTo>
                      <a:pt x="8763000" y="1409700"/>
                    </a:lnTo>
                    <a:cubicBezTo>
                      <a:pt x="8699500" y="1409700"/>
                      <a:pt x="8648700" y="1371600"/>
                      <a:pt x="8623300" y="1320800"/>
                    </a:cubicBezTo>
                    <a:lnTo>
                      <a:pt x="8470900" y="965200"/>
                    </a:lnTo>
                    <a:cubicBezTo>
                      <a:pt x="8470900" y="952500"/>
                      <a:pt x="8458200" y="965200"/>
                      <a:pt x="8458200" y="965200"/>
                    </a:cubicBezTo>
                    <a:lnTo>
                      <a:pt x="8521700" y="1409700"/>
                    </a:lnTo>
                    <a:lnTo>
                      <a:pt x="8597900" y="2222500"/>
                    </a:lnTo>
                    <a:cubicBezTo>
                      <a:pt x="8597900" y="2235200"/>
                      <a:pt x="8585200" y="2235200"/>
                      <a:pt x="8585200" y="2247900"/>
                    </a:cubicBezTo>
                    <a:cubicBezTo>
                      <a:pt x="8572500" y="2247900"/>
                      <a:pt x="8572500" y="2260600"/>
                      <a:pt x="8559800" y="2260600"/>
                    </a:cubicBezTo>
                    <a:lnTo>
                      <a:pt x="8509000" y="2260600"/>
                    </a:lnTo>
                    <a:cubicBezTo>
                      <a:pt x="8432800" y="2260600"/>
                      <a:pt x="8369300" y="2209800"/>
                      <a:pt x="8369300" y="2133600"/>
                    </a:cubicBezTo>
                    <a:lnTo>
                      <a:pt x="8255000" y="1447800"/>
                    </a:lnTo>
                    <a:cubicBezTo>
                      <a:pt x="8242300" y="1447800"/>
                      <a:pt x="8242300" y="1447800"/>
                      <a:pt x="8229600" y="1447800"/>
                    </a:cubicBezTo>
                    <a:lnTo>
                      <a:pt x="8115300" y="2133600"/>
                    </a:lnTo>
                    <a:cubicBezTo>
                      <a:pt x="8115300" y="2209800"/>
                      <a:pt x="8051800" y="2260600"/>
                      <a:pt x="7975600" y="2260600"/>
                    </a:cubicBezTo>
                    <a:lnTo>
                      <a:pt x="7924800" y="2260600"/>
                    </a:lnTo>
                    <a:cubicBezTo>
                      <a:pt x="7912100" y="2260600"/>
                      <a:pt x="7912100" y="2247900"/>
                      <a:pt x="7899400" y="2247900"/>
                    </a:cubicBezTo>
                    <a:cubicBezTo>
                      <a:pt x="7899400" y="2235200"/>
                      <a:pt x="7886700" y="2235200"/>
                      <a:pt x="7886700" y="2222500"/>
                    </a:cubicBezTo>
                    <a:lnTo>
                      <a:pt x="7962900" y="1409700"/>
                    </a:lnTo>
                    <a:lnTo>
                      <a:pt x="8026400" y="965200"/>
                    </a:lnTo>
                    <a:moveTo>
                      <a:pt x="9766300" y="0"/>
                    </a:moveTo>
                    <a:cubicBezTo>
                      <a:pt x="9652000" y="0"/>
                      <a:pt x="9550400" y="88900"/>
                      <a:pt x="9550400" y="215900"/>
                    </a:cubicBezTo>
                    <a:lnTo>
                      <a:pt x="9550400" y="279400"/>
                    </a:lnTo>
                    <a:cubicBezTo>
                      <a:pt x="9550400" y="393700"/>
                      <a:pt x="9652000" y="495300"/>
                      <a:pt x="9766300" y="495300"/>
                    </a:cubicBezTo>
                    <a:cubicBezTo>
                      <a:pt x="9880600" y="495300"/>
                      <a:pt x="9982200" y="393700"/>
                      <a:pt x="9982200" y="279400"/>
                    </a:cubicBezTo>
                    <a:lnTo>
                      <a:pt x="9982200" y="215900"/>
                    </a:lnTo>
                    <a:cubicBezTo>
                      <a:pt x="9982200" y="88900"/>
                      <a:pt x="9880600" y="0"/>
                      <a:pt x="9766300" y="0"/>
                    </a:cubicBezTo>
                    <a:moveTo>
                      <a:pt x="9550400" y="965200"/>
                    </a:moveTo>
                    <a:cubicBezTo>
                      <a:pt x="9550400" y="965200"/>
                      <a:pt x="9537700" y="952500"/>
                      <a:pt x="9537700" y="965200"/>
                    </a:cubicBezTo>
                    <a:lnTo>
                      <a:pt x="9385300" y="1320800"/>
                    </a:lnTo>
                    <a:cubicBezTo>
                      <a:pt x="9359900" y="1371600"/>
                      <a:pt x="9309100" y="1409700"/>
                      <a:pt x="9245600" y="1409700"/>
                    </a:cubicBezTo>
                    <a:lnTo>
                      <a:pt x="9182100" y="1409700"/>
                    </a:lnTo>
                    <a:cubicBezTo>
                      <a:pt x="9169400" y="1409700"/>
                      <a:pt x="9156700" y="1409700"/>
                      <a:pt x="9156700" y="1397000"/>
                    </a:cubicBezTo>
                    <a:cubicBezTo>
                      <a:pt x="9144000" y="1384300"/>
                      <a:pt x="9144000" y="1371600"/>
                      <a:pt x="9156700" y="1358900"/>
                    </a:cubicBezTo>
                    <a:lnTo>
                      <a:pt x="9347200" y="914400"/>
                    </a:lnTo>
                    <a:lnTo>
                      <a:pt x="9410700" y="736600"/>
                    </a:lnTo>
                    <a:cubicBezTo>
                      <a:pt x="9461500" y="635000"/>
                      <a:pt x="9563100" y="558800"/>
                      <a:pt x="9677400" y="558800"/>
                    </a:cubicBezTo>
                    <a:lnTo>
                      <a:pt x="9855200" y="558800"/>
                    </a:lnTo>
                    <a:cubicBezTo>
                      <a:pt x="9969500" y="558800"/>
                      <a:pt x="10071100" y="635000"/>
                      <a:pt x="10121900" y="736600"/>
                    </a:cubicBezTo>
                    <a:lnTo>
                      <a:pt x="10185400" y="914400"/>
                    </a:lnTo>
                    <a:lnTo>
                      <a:pt x="10375900" y="1358900"/>
                    </a:lnTo>
                    <a:cubicBezTo>
                      <a:pt x="10388600" y="1371600"/>
                      <a:pt x="10388600" y="1384300"/>
                      <a:pt x="10375900" y="1397000"/>
                    </a:cubicBezTo>
                    <a:cubicBezTo>
                      <a:pt x="10375900" y="1409700"/>
                      <a:pt x="10363200" y="1409700"/>
                      <a:pt x="10350500" y="1409700"/>
                    </a:cubicBezTo>
                    <a:lnTo>
                      <a:pt x="10287000" y="1409700"/>
                    </a:lnTo>
                    <a:cubicBezTo>
                      <a:pt x="10223500" y="1409700"/>
                      <a:pt x="10172700" y="1371600"/>
                      <a:pt x="10147300" y="1320800"/>
                    </a:cubicBezTo>
                    <a:lnTo>
                      <a:pt x="9994900" y="965200"/>
                    </a:lnTo>
                    <a:cubicBezTo>
                      <a:pt x="9994900" y="952500"/>
                      <a:pt x="9982200" y="965200"/>
                      <a:pt x="9982200" y="965200"/>
                    </a:cubicBezTo>
                    <a:lnTo>
                      <a:pt x="10045700" y="1409700"/>
                    </a:lnTo>
                    <a:lnTo>
                      <a:pt x="10121900" y="2222500"/>
                    </a:lnTo>
                    <a:cubicBezTo>
                      <a:pt x="10121900" y="2235200"/>
                      <a:pt x="10109200" y="2235200"/>
                      <a:pt x="10109200" y="2247900"/>
                    </a:cubicBezTo>
                    <a:cubicBezTo>
                      <a:pt x="10096500" y="2247900"/>
                      <a:pt x="10096500" y="2260600"/>
                      <a:pt x="10083800" y="2260600"/>
                    </a:cubicBezTo>
                    <a:lnTo>
                      <a:pt x="10033000" y="2260600"/>
                    </a:lnTo>
                    <a:cubicBezTo>
                      <a:pt x="9956800" y="2260600"/>
                      <a:pt x="9893300" y="2209800"/>
                      <a:pt x="9893300" y="2133600"/>
                    </a:cubicBezTo>
                    <a:lnTo>
                      <a:pt x="9779000" y="1447800"/>
                    </a:lnTo>
                    <a:cubicBezTo>
                      <a:pt x="9766300" y="1447800"/>
                      <a:pt x="9766300" y="1447800"/>
                      <a:pt x="9753600" y="1447800"/>
                    </a:cubicBezTo>
                    <a:lnTo>
                      <a:pt x="9639300" y="2133600"/>
                    </a:lnTo>
                    <a:cubicBezTo>
                      <a:pt x="9639300" y="2209800"/>
                      <a:pt x="9575800" y="2260600"/>
                      <a:pt x="9499600" y="2260600"/>
                    </a:cubicBezTo>
                    <a:lnTo>
                      <a:pt x="9448800" y="2260600"/>
                    </a:lnTo>
                    <a:cubicBezTo>
                      <a:pt x="9436100" y="2260600"/>
                      <a:pt x="9436100" y="2247900"/>
                      <a:pt x="9423400" y="2247900"/>
                    </a:cubicBezTo>
                    <a:cubicBezTo>
                      <a:pt x="9423400" y="2235200"/>
                      <a:pt x="9410700" y="2235200"/>
                      <a:pt x="9410700" y="2222500"/>
                    </a:cubicBezTo>
                    <a:lnTo>
                      <a:pt x="9486900" y="1409700"/>
                    </a:lnTo>
                    <a:lnTo>
                      <a:pt x="9550400" y="965200"/>
                    </a:lnTo>
                    <a:moveTo>
                      <a:pt x="11290300" y="0"/>
                    </a:moveTo>
                    <a:cubicBezTo>
                      <a:pt x="11176000" y="0"/>
                      <a:pt x="11074400" y="88900"/>
                      <a:pt x="11074400" y="215900"/>
                    </a:cubicBezTo>
                    <a:lnTo>
                      <a:pt x="11074400" y="279400"/>
                    </a:lnTo>
                    <a:cubicBezTo>
                      <a:pt x="11074400" y="393700"/>
                      <a:pt x="11176000" y="495300"/>
                      <a:pt x="11290300" y="495300"/>
                    </a:cubicBezTo>
                    <a:cubicBezTo>
                      <a:pt x="11404600" y="495300"/>
                      <a:pt x="11506200" y="393700"/>
                      <a:pt x="11506200" y="279400"/>
                    </a:cubicBezTo>
                    <a:lnTo>
                      <a:pt x="11506200" y="215900"/>
                    </a:lnTo>
                    <a:cubicBezTo>
                      <a:pt x="11506200" y="88900"/>
                      <a:pt x="11404600" y="0"/>
                      <a:pt x="11290300" y="0"/>
                    </a:cubicBezTo>
                    <a:moveTo>
                      <a:pt x="11074400" y="965200"/>
                    </a:moveTo>
                    <a:cubicBezTo>
                      <a:pt x="11074400" y="965200"/>
                      <a:pt x="11061700" y="952500"/>
                      <a:pt x="11061700" y="965200"/>
                    </a:cubicBezTo>
                    <a:lnTo>
                      <a:pt x="10909300" y="1320800"/>
                    </a:lnTo>
                    <a:cubicBezTo>
                      <a:pt x="10883900" y="1371600"/>
                      <a:pt x="10833100" y="1409700"/>
                      <a:pt x="10769600" y="1409700"/>
                    </a:cubicBezTo>
                    <a:lnTo>
                      <a:pt x="10706100" y="1409700"/>
                    </a:lnTo>
                    <a:cubicBezTo>
                      <a:pt x="10693400" y="1409700"/>
                      <a:pt x="10680700" y="1409700"/>
                      <a:pt x="10680700" y="1397000"/>
                    </a:cubicBezTo>
                    <a:cubicBezTo>
                      <a:pt x="10668000" y="1384300"/>
                      <a:pt x="10668000" y="1371600"/>
                      <a:pt x="10680700" y="1358900"/>
                    </a:cubicBezTo>
                    <a:lnTo>
                      <a:pt x="10871200" y="914400"/>
                    </a:lnTo>
                    <a:lnTo>
                      <a:pt x="10934700" y="736600"/>
                    </a:lnTo>
                    <a:cubicBezTo>
                      <a:pt x="10985500" y="635000"/>
                      <a:pt x="11087100" y="558800"/>
                      <a:pt x="11201400" y="558800"/>
                    </a:cubicBezTo>
                    <a:lnTo>
                      <a:pt x="11379200" y="558800"/>
                    </a:lnTo>
                    <a:cubicBezTo>
                      <a:pt x="11493500" y="558800"/>
                      <a:pt x="11595100" y="635000"/>
                      <a:pt x="11645900" y="736600"/>
                    </a:cubicBezTo>
                    <a:lnTo>
                      <a:pt x="11709400" y="914400"/>
                    </a:lnTo>
                    <a:lnTo>
                      <a:pt x="11899900" y="1358900"/>
                    </a:lnTo>
                    <a:cubicBezTo>
                      <a:pt x="11912600" y="1371600"/>
                      <a:pt x="11912600" y="1384300"/>
                      <a:pt x="11899900" y="1397000"/>
                    </a:cubicBezTo>
                    <a:cubicBezTo>
                      <a:pt x="11899900" y="1409700"/>
                      <a:pt x="11887200" y="1409700"/>
                      <a:pt x="11874500" y="1409700"/>
                    </a:cubicBezTo>
                    <a:lnTo>
                      <a:pt x="11811000" y="1409700"/>
                    </a:lnTo>
                    <a:cubicBezTo>
                      <a:pt x="11747500" y="1409700"/>
                      <a:pt x="11696700" y="1371600"/>
                      <a:pt x="11671300" y="1320800"/>
                    </a:cubicBezTo>
                    <a:lnTo>
                      <a:pt x="11518900" y="965200"/>
                    </a:lnTo>
                    <a:cubicBezTo>
                      <a:pt x="11518900" y="952500"/>
                      <a:pt x="11506200" y="965200"/>
                      <a:pt x="11506200" y="965200"/>
                    </a:cubicBezTo>
                    <a:lnTo>
                      <a:pt x="11569700" y="1409700"/>
                    </a:lnTo>
                    <a:lnTo>
                      <a:pt x="11645900" y="2222500"/>
                    </a:lnTo>
                    <a:cubicBezTo>
                      <a:pt x="11645900" y="2235200"/>
                      <a:pt x="11633200" y="2235200"/>
                      <a:pt x="11633200" y="2247900"/>
                    </a:cubicBezTo>
                    <a:cubicBezTo>
                      <a:pt x="11620500" y="2247900"/>
                      <a:pt x="11620500" y="2260600"/>
                      <a:pt x="11607800" y="2260600"/>
                    </a:cubicBezTo>
                    <a:lnTo>
                      <a:pt x="11557000" y="2260600"/>
                    </a:lnTo>
                    <a:cubicBezTo>
                      <a:pt x="11480800" y="2260600"/>
                      <a:pt x="11417300" y="2209800"/>
                      <a:pt x="11417300" y="2133600"/>
                    </a:cubicBezTo>
                    <a:lnTo>
                      <a:pt x="11303000" y="1447800"/>
                    </a:lnTo>
                    <a:cubicBezTo>
                      <a:pt x="11290300" y="1447800"/>
                      <a:pt x="11290300" y="1447800"/>
                      <a:pt x="11277600" y="1447800"/>
                    </a:cubicBezTo>
                    <a:lnTo>
                      <a:pt x="11163300" y="2133600"/>
                    </a:lnTo>
                    <a:cubicBezTo>
                      <a:pt x="11163300" y="2209800"/>
                      <a:pt x="11099800" y="2260600"/>
                      <a:pt x="11023600" y="2260600"/>
                    </a:cubicBezTo>
                    <a:lnTo>
                      <a:pt x="10972800" y="2260600"/>
                    </a:lnTo>
                    <a:cubicBezTo>
                      <a:pt x="10960100" y="2260600"/>
                      <a:pt x="10960100" y="2247900"/>
                      <a:pt x="10947400" y="2247900"/>
                    </a:cubicBezTo>
                    <a:cubicBezTo>
                      <a:pt x="10947400" y="2235200"/>
                      <a:pt x="10934700" y="2235200"/>
                      <a:pt x="10934700" y="2222500"/>
                    </a:cubicBezTo>
                    <a:lnTo>
                      <a:pt x="11010900" y="1409700"/>
                    </a:lnTo>
                    <a:lnTo>
                      <a:pt x="11074400" y="965200"/>
                    </a:lnTo>
                    <a:moveTo>
                      <a:pt x="12814300" y="0"/>
                    </a:moveTo>
                    <a:cubicBezTo>
                      <a:pt x="12700000" y="0"/>
                      <a:pt x="12598400" y="88900"/>
                      <a:pt x="12598400" y="215900"/>
                    </a:cubicBezTo>
                    <a:lnTo>
                      <a:pt x="12598400" y="279400"/>
                    </a:lnTo>
                    <a:cubicBezTo>
                      <a:pt x="12598400" y="393700"/>
                      <a:pt x="12700000" y="495300"/>
                      <a:pt x="12814300" y="495300"/>
                    </a:cubicBezTo>
                    <a:cubicBezTo>
                      <a:pt x="12928600" y="495300"/>
                      <a:pt x="13030200" y="393700"/>
                      <a:pt x="13030200" y="279400"/>
                    </a:cubicBezTo>
                    <a:lnTo>
                      <a:pt x="13030200" y="215900"/>
                    </a:lnTo>
                    <a:cubicBezTo>
                      <a:pt x="13030200" y="88900"/>
                      <a:pt x="12928600" y="0"/>
                      <a:pt x="12814300" y="0"/>
                    </a:cubicBezTo>
                    <a:moveTo>
                      <a:pt x="12598400" y="965200"/>
                    </a:moveTo>
                    <a:cubicBezTo>
                      <a:pt x="12598400" y="965200"/>
                      <a:pt x="12585700" y="952500"/>
                      <a:pt x="12585700" y="965200"/>
                    </a:cubicBezTo>
                    <a:lnTo>
                      <a:pt x="12433300" y="1320800"/>
                    </a:lnTo>
                    <a:cubicBezTo>
                      <a:pt x="12407900" y="1371600"/>
                      <a:pt x="12357100" y="1409700"/>
                      <a:pt x="12293600" y="1409700"/>
                    </a:cubicBezTo>
                    <a:lnTo>
                      <a:pt x="12230100" y="1409700"/>
                    </a:lnTo>
                    <a:cubicBezTo>
                      <a:pt x="12217400" y="1409700"/>
                      <a:pt x="12204700" y="1409700"/>
                      <a:pt x="12204700" y="1397000"/>
                    </a:cubicBezTo>
                    <a:cubicBezTo>
                      <a:pt x="12192000" y="1384300"/>
                      <a:pt x="12192000" y="1371600"/>
                      <a:pt x="12204700" y="1358900"/>
                    </a:cubicBezTo>
                    <a:lnTo>
                      <a:pt x="12395200" y="914400"/>
                    </a:lnTo>
                    <a:lnTo>
                      <a:pt x="12458700" y="736600"/>
                    </a:lnTo>
                    <a:cubicBezTo>
                      <a:pt x="12509500" y="635000"/>
                      <a:pt x="12611100" y="558800"/>
                      <a:pt x="12725400" y="558800"/>
                    </a:cubicBezTo>
                    <a:lnTo>
                      <a:pt x="12903200" y="558800"/>
                    </a:lnTo>
                    <a:cubicBezTo>
                      <a:pt x="13017500" y="558800"/>
                      <a:pt x="13119100" y="635000"/>
                      <a:pt x="13169900" y="736600"/>
                    </a:cubicBezTo>
                    <a:lnTo>
                      <a:pt x="13233400" y="914400"/>
                    </a:lnTo>
                    <a:lnTo>
                      <a:pt x="13423900" y="1358900"/>
                    </a:lnTo>
                    <a:cubicBezTo>
                      <a:pt x="13436600" y="1371600"/>
                      <a:pt x="13436600" y="1384300"/>
                      <a:pt x="13423900" y="1397000"/>
                    </a:cubicBezTo>
                    <a:cubicBezTo>
                      <a:pt x="13423900" y="1409700"/>
                      <a:pt x="13411200" y="1409700"/>
                      <a:pt x="13398500" y="1409700"/>
                    </a:cubicBezTo>
                    <a:lnTo>
                      <a:pt x="13335000" y="1409700"/>
                    </a:lnTo>
                    <a:cubicBezTo>
                      <a:pt x="13271500" y="1409700"/>
                      <a:pt x="13220700" y="1371600"/>
                      <a:pt x="13195300" y="1320800"/>
                    </a:cubicBezTo>
                    <a:lnTo>
                      <a:pt x="13042900" y="965200"/>
                    </a:lnTo>
                    <a:cubicBezTo>
                      <a:pt x="13042900" y="952500"/>
                      <a:pt x="13030200" y="965200"/>
                      <a:pt x="13030200" y="965200"/>
                    </a:cubicBezTo>
                    <a:lnTo>
                      <a:pt x="13093700" y="1409700"/>
                    </a:lnTo>
                    <a:lnTo>
                      <a:pt x="13169900" y="2222500"/>
                    </a:lnTo>
                    <a:cubicBezTo>
                      <a:pt x="13169900" y="2235200"/>
                      <a:pt x="13157200" y="2235200"/>
                      <a:pt x="13157200" y="2247900"/>
                    </a:cubicBezTo>
                    <a:cubicBezTo>
                      <a:pt x="13144500" y="2247900"/>
                      <a:pt x="13144500" y="2260600"/>
                      <a:pt x="13131800" y="2260600"/>
                    </a:cubicBezTo>
                    <a:lnTo>
                      <a:pt x="13081000" y="2260600"/>
                    </a:lnTo>
                    <a:cubicBezTo>
                      <a:pt x="13004800" y="2260600"/>
                      <a:pt x="12941300" y="2209800"/>
                      <a:pt x="12941300" y="2133600"/>
                    </a:cubicBezTo>
                    <a:lnTo>
                      <a:pt x="12827000" y="1447800"/>
                    </a:lnTo>
                    <a:cubicBezTo>
                      <a:pt x="12814300" y="1447800"/>
                      <a:pt x="12814300" y="1447800"/>
                      <a:pt x="12801600" y="1447800"/>
                    </a:cubicBezTo>
                    <a:lnTo>
                      <a:pt x="12687300" y="2133600"/>
                    </a:lnTo>
                    <a:cubicBezTo>
                      <a:pt x="12687300" y="2209800"/>
                      <a:pt x="12623800" y="2260600"/>
                      <a:pt x="12547600" y="2260600"/>
                    </a:cubicBezTo>
                    <a:lnTo>
                      <a:pt x="12496800" y="2260600"/>
                    </a:lnTo>
                    <a:cubicBezTo>
                      <a:pt x="12484100" y="2260600"/>
                      <a:pt x="12484100" y="2247900"/>
                      <a:pt x="12471400" y="2247900"/>
                    </a:cubicBezTo>
                    <a:cubicBezTo>
                      <a:pt x="12471400" y="2235200"/>
                      <a:pt x="12458700" y="2235200"/>
                      <a:pt x="12458700" y="2222500"/>
                    </a:cubicBezTo>
                    <a:lnTo>
                      <a:pt x="12534900" y="1409700"/>
                    </a:lnTo>
                    <a:lnTo>
                      <a:pt x="12598400" y="965200"/>
                    </a:lnTo>
                    <a:moveTo>
                      <a:pt x="14338300" y="0"/>
                    </a:moveTo>
                    <a:cubicBezTo>
                      <a:pt x="14224000" y="0"/>
                      <a:pt x="14122400" y="88900"/>
                      <a:pt x="14122400" y="215900"/>
                    </a:cubicBezTo>
                    <a:lnTo>
                      <a:pt x="14122400" y="279400"/>
                    </a:lnTo>
                    <a:cubicBezTo>
                      <a:pt x="14122400" y="393700"/>
                      <a:pt x="14224000" y="495300"/>
                      <a:pt x="14338300" y="495300"/>
                    </a:cubicBezTo>
                    <a:cubicBezTo>
                      <a:pt x="14452600" y="495300"/>
                      <a:pt x="14554200" y="393700"/>
                      <a:pt x="14554200" y="279400"/>
                    </a:cubicBezTo>
                    <a:lnTo>
                      <a:pt x="14554200" y="215900"/>
                    </a:lnTo>
                    <a:cubicBezTo>
                      <a:pt x="14554200" y="88900"/>
                      <a:pt x="14452600" y="0"/>
                      <a:pt x="14338300" y="0"/>
                    </a:cubicBezTo>
                    <a:moveTo>
                      <a:pt x="14122400" y="965200"/>
                    </a:moveTo>
                    <a:cubicBezTo>
                      <a:pt x="14122400" y="965200"/>
                      <a:pt x="14109700" y="952500"/>
                      <a:pt x="14109700" y="965200"/>
                    </a:cubicBezTo>
                    <a:lnTo>
                      <a:pt x="13957300" y="1320800"/>
                    </a:lnTo>
                    <a:cubicBezTo>
                      <a:pt x="13931900" y="1371600"/>
                      <a:pt x="13881100" y="1409700"/>
                      <a:pt x="13817600" y="1409700"/>
                    </a:cubicBezTo>
                    <a:lnTo>
                      <a:pt x="13754100" y="1409700"/>
                    </a:lnTo>
                    <a:cubicBezTo>
                      <a:pt x="13741400" y="1409700"/>
                      <a:pt x="13728700" y="1409700"/>
                      <a:pt x="13728700" y="1397000"/>
                    </a:cubicBezTo>
                    <a:cubicBezTo>
                      <a:pt x="13716000" y="1384300"/>
                      <a:pt x="13716000" y="1371600"/>
                      <a:pt x="13728700" y="1358900"/>
                    </a:cubicBezTo>
                    <a:lnTo>
                      <a:pt x="13919200" y="914400"/>
                    </a:lnTo>
                    <a:lnTo>
                      <a:pt x="13982700" y="736600"/>
                    </a:lnTo>
                    <a:cubicBezTo>
                      <a:pt x="14033500" y="635000"/>
                      <a:pt x="14135100" y="558800"/>
                      <a:pt x="14249400" y="558800"/>
                    </a:cubicBezTo>
                    <a:lnTo>
                      <a:pt x="14427200" y="558800"/>
                    </a:lnTo>
                    <a:cubicBezTo>
                      <a:pt x="14541500" y="558800"/>
                      <a:pt x="14643100" y="635000"/>
                      <a:pt x="14693900" y="736600"/>
                    </a:cubicBezTo>
                    <a:lnTo>
                      <a:pt x="14757400" y="914400"/>
                    </a:lnTo>
                    <a:lnTo>
                      <a:pt x="14947900" y="1358900"/>
                    </a:lnTo>
                    <a:cubicBezTo>
                      <a:pt x="14960600" y="1371600"/>
                      <a:pt x="14960600" y="1384300"/>
                      <a:pt x="14947900" y="1397000"/>
                    </a:cubicBezTo>
                    <a:cubicBezTo>
                      <a:pt x="14947900" y="1409700"/>
                      <a:pt x="14935200" y="1409700"/>
                      <a:pt x="14922500" y="1409700"/>
                    </a:cubicBezTo>
                    <a:lnTo>
                      <a:pt x="14859000" y="1409700"/>
                    </a:lnTo>
                    <a:cubicBezTo>
                      <a:pt x="14795500" y="1409700"/>
                      <a:pt x="14744700" y="1371600"/>
                      <a:pt x="14719300" y="1320800"/>
                    </a:cubicBezTo>
                    <a:lnTo>
                      <a:pt x="14566900" y="965200"/>
                    </a:lnTo>
                    <a:cubicBezTo>
                      <a:pt x="14566900" y="952500"/>
                      <a:pt x="14554200" y="965200"/>
                      <a:pt x="14554200" y="965200"/>
                    </a:cubicBezTo>
                    <a:lnTo>
                      <a:pt x="14617700" y="1409700"/>
                    </a:lnTo>
                    <a:lnTo>
                      <a:pt x="14693900" y="2222500"/>
                    </a:lnTo>
                    <a:cubicBezTo>
                      <a:pt x="14693900" y="2235200"/>
                      <a:pt x="14681200" y="2235200"/>
                      <a:pt x="14681200" y="2247900"/>
                    </a:cubicBezTo>
                    <a:cubicBezTo>
                      <a:pt x="14668500" y="2247900"/>
                      <a:pt x="14668500" y="2260600"/>
                      <a:pt x="14655800" y="2260600"/>
                    </a:cubicBezTo>
                    <a:lnTo>
                      <a:pt x="14605000" y="2260600"/>
                    </a:lnTo>
                    <a:cubicBezTo>
                      <a:pt x="14528800" y="2260600"/>
                      <a:pt x="14465300" y="2209800"/>
                      <a:pt x="14465300" y="2133600"/>
                    </a:cubicBezTo>
                    <a:lnTo>
                      <a:pt x="14351000" y="1447800"/>
                    </a:lnTo>
                    <a:cubicBezTo>
                      <a:pt x="14338300" y="1447800"/>
                      <a:pt x="14338300" y="1447800"/>
                      <a:pt x="14325600" y="1447800"/>
                    </a:cubicBezTo>
                    <a:lnTo>
                      <a:pt x="14211300" y="2133600"/>
                    </a:lnTo>
                    <a:cubicBezTo>
                      <a:pt x="14211300" y="2209800"/>
                      <a:pt x="14147800" y="2260600"/>
                      <a:pt x="14071600" y="2260600"/>
                    </a:cubicBezTo>
                    <a:lnTo>
                      <a:pt x="14020800" y="2260600"/>
                    </a:lnTo>
                    <a:cubicBezTo>
                      <a:pt x="14008100" y="2260600"/>
                      <a:pt x="14008100" y="2247900"/>
                      <a:pt x="13995400" y="2247900"/>
                    </a:cubicBezTo>
                    <a:cubicBezTo>
                      <a:pt x="13995400" y="2235200"/>
                      <a:pt x="13982700" y="2235200"/>
                      <a:pt x="13982700" y="2222500"/>
                    </a:cubicBezTo>
                    <a:lnTo>
                      <a:pt x="14058900" y="1409700"/>
                    </a:lnTo>
                    <a:lnTo>
                      <a:pt x="14122400" y="965200"/>
                    </a:lnTo>
                    <a:moveTo>
                      <a:pt x="15862300" y="0"/>
                    </a:moveTo>
                    <a:cubicBezTo>
                      <a:pt x="15748000" y="0"/>
                      <a:pt x="15646400" y="88900"/>
                      <a:pt x="15646400" y="215900"/>
                    </a:cubicBezTo>
                    <a:lnTo>
                      <a:pt x="15646400" y="279400"/>
                    </a:lnTo>
                    <a:cubicBezTo>
                      <a:pt x="15646400" y="393700"/>
                      <a:pt x="15748000" y="495300"/>
                      <a:pt x="15862300" y="495300"/>
                    </a:cubicBezTo>
                    <a:cubicBezTo>
                      <a:pt x="15976600" y="495300"/>
                      <a:pt x="16078200" y="393700"/>
                      <a:pt x="16078200" y="279400"/>
                    </a:cubicBezTo>
                    <a:lnTo>
                      <a:pt x="16078200" y="215900"/>
                    </a:lnTo>
                    <a:cubicBezTo>
                      <a:pt x="16078200" y="88900"/>
                      <a:pt x="15976600" y="0"/>
                      <a:pt x="15862300" y="0"/>
                    </a:cubicBezTo>
                    <a:moveTo>
                      <a:pt x="15646400" y="965200"/>
                    </a:moveTo>
                    <a:cubicBezTo>
                      <a:pt x="15646400" y="965200"/>
                      <a:pt x="15633700" y="952500"/>
                      <a:pt x="15633700" y="965200"/>
                    </a:cubicBezTo>
                    <a:lnTo>
                      <a:pt x="15481300" y="1320800"/>
                    </a:lnTo>
                    <a:cubicBezTo>
                      <a:pt x="15455900" y="1371600"/>
                      <a:pt x="15405100" y="1409700"/>
                      <a:pt x="15341600" y="1409700"/>
                    </a:cubicBezTo>
                    <a:lnTo>
                      <a:pt x="15278100" y="1409700"/>
                    </a:lnTo>
                    <a:cubicBezTo>
                      <a:pt x="15265400" y="1409700"/>
                      <a:pt x="15252700" y="1409700"/>
                      <a:pt x="15252700" y="1397000"/>
                    </a:cubicBezTo>
                    <a:cubicBezTo>
                      <a:pt x="15240000" y="1384300"/>
                      <a:pt x="15240000" y="1371600"/>
                      <a:pt x="15252700" y="1358900"/>
                    </a:cubicBezTo>
                    <a:lnTo>
                      <a:pt x="15443200" y="914400"/>
                    </a:lnTo>
                    <a:lnTo>
                      <a:pt x="15506700" y="736600"/>
                    </a:lnTo>
                    <a:cubicBezTo>
                      <a:pt x="15557500" y="635000"/>
                      <a:pt x="15659100" y="558800"/>
                      <a:pt x="15773400" y="558800"/>
                    </a:cubicBezTo>
                    <a:lnTo>
                      <a:pt x="15951200" y="558800"/>
                    </a:lnTo>
                    <a:cubicBezTo>
                      <a:pt x="16065500" y="558800"/>
                      <a:pt x="16167100" y="635000"/>
                      <a:pt x="16217900" y="736600"/>
                    </a:cubicBezTo>
                    <a:lnTo>
                      <a:pt x="16281400" y="914400"/>
                    </a:lnTo>
                    <a:lnTo>
                      <a:pt x="16471900" y="1358900"/>
                    </a:lnTo>
                    <a:cubicBezTo>
                      <a:pt x="16484600" y="1371600"/>
                      <a:pt x="16484600" y="1384300"/>
                      <a:pt x="16471900" y="1397000"/>
                    </a:cubicBezTo>
                    <a:cubicBezTo>
                      <a:pt x="16471900" y="1409700"/>
                      <a:pt x="16459200" y="1409700"/>
                      <a:pt x="16446500" y="1409700"/>
                    </a:cubicBezTo>
                    <a:lnTo>
                      <a:pt x="16383000" y="1409700"/>
                    </a:lnTo>
                    <a:cubicBezTo>
                      <a:pt x="16319500" y="1409700"/>
                      <a:pt x="16268700" y="1371600"/>
                      <a:pt x="16243300" y="1320800"/>
                    </a:cubicBezTo>
                    <a:lnTo>
                      <a:pt x="16090900" y="965200"/>
                    </a:lnTo>
                    <a:cubicBezTo>
                      <a:pt x="16090900" y="952500"/>
                      <a:pt x="16078200" y="965200"/>
                      <a:pt x="16078200" y="965200"/>
                    </a:cubicBezTo>
                    <a:lnTo>
                      <a:pt x="16141700" y="1409700"/>
                    </a:lnTo>
                    <a:lnTo>
                      <a:pt x="16217900" y="2222500"/>
                    </a:lnTo>
                    <a:cubicBezTo>
                      <a:pt x="16217900" y="2235200"/>
                      <a:pt x="16205200" y="2235200"/>
                      <a:pt x="16205200" y="2247900"/>
                    </a:cubicBezTo>
                    <a:cubicBezTo>
                      <a:pt x="16192500" y="2247900"/>
                      <a:pt x="16192500" y="2260600"/>
                      <a:pt x="16179800" y="2260600"/>
                    </a:cubicBezTo>
                    <a:lnTo>
                      <a:pt x="16129000" y="2260600"/>
                    </a:lnTo>
                    <a:cubicBezTo>
                      <a:pt x="16052800" y="2260600"/>
                      <a:pt x="15989300" y="2209800"/>
                      <a:pt x="15989300" y="2133600"/>
                    </a:cubicBezTo>
                    <a:lnTo>
                      <a:pt x="15875000" y="1447800"/>
                    </a:lnTo>
                    <a:cubicBezTo>
                      <a:pt x="15862300" y="1447800"/>
                      <a:pt x="15862300" y="1447800"/>
                      <a:pt x="15849600" y="1447800"/>
                    </a:cubicBezTo>
                    <a:lnTo>
                      <a:pt x="15735300" y="2133600"/>
                    </a:lnTo>
                    <a:cubicBezTo>
                      <a:pt x="15735300" y="2209800"/>
                      <a:pt x="15671800" y="2260600"/>
                      <a:pt x="15595600" y="2260600"/>
                    </a:cubicBezTo>
                    <a:lnTo>
                      <a:pt x="15544800" y="2260600"/>
                    </a:lnTo>
                    <a:cubicBezTo>
                      <a:pt x="15532100" y="2260600"/>
                      <a:pt x="15532100" y="2247900"/>
                      <a:pt x="15519400" y="2247900"/>
                    </a:cubicBezTo>
                    <a:cubicBezTo>
                      <a:pt x="15519400" y="2235200"/>
                      <a:pt x="15506700" y="2235200"/>
                      <a:pt x="15506700" y="2222500"/>
                    </a:cubicBezTo>
                    <a:lnTo>
                      <a:pt x="15582900" y="1409700"/>
                    </a:lnTo>
                    <a:lnTo>
                      <a:pt x="15646400" y="965200"/>
                    </a:lnTo>
                    <a:moveTo>
                      <a:pt x="17386300" y="0"/>
                    </a:moveTo>
                    <a:cubicBezTo>
                      <a:pt x="17272000" y="0"/>
                      <a:pt x="17170400" y="88900"/>
                      <a:pt x="17170400" y="215900"/>
                    </a:cubicBezTo>
                    <a:lnTo>
                      <a:pt x="17170400" y="279400"/>
                    </a:lnTo>
                    <a:cubicBezTo>
                      <a:pt x="17170400" y="393700"/>
                      <a:pt x="17272000" y="495300"/>
                      <a:pt x="17386300" y="495300"/>
                    </a:cubicBezTo>
                    <a:cubicBezTo>
                      <a:pt x="17500600" y="495300"/>
                      <a:pt x="17602200" y="393700"/>
                      <a:pt x="17602200" y="279400"/>
                    </a:cubicBezTo>
                    <a:lnTo>
                      <a:pt x="17602200" y="215900"/>
                    </a:lnTo>
                    <a:cubicBezTo>
                      <a:pt x="17602200" y="88900"/>
                      <a:pt x="17500600" y="0"/>
                      <a:pt x="17386300" y="0"/>
                    </a:cubicBezTo>
                    <a:moveTo>
                      <a:pt x="17170400" y="965200"/>
                    </a:moveTo>
                    <a:cubicBezTo>
                      <a:pt x="17170400" y="965200"/>
                      <a:pt x="17157700" y="952500"/>
                      <a:pt x="17157700" y="965200"/>
                    </a:cubicBezTo>
                    <a:lnTo>
                      <a:pt x="17005300" y="1320800"/>
                    </a:lnTo>
                    <a:cubicBezTo>
                      <a:pt x="16979900" y="1371600"/>
                      <a:pt x="16929100" y="1409700"/>
                      <a:pt x="16865600" y="1409700"/>
                    </a:cubicBezTo>
                    <a:lnTo>
                      <a:pt x="16802100" y="1409700"/>
                    </a:lnTo>
                    <a:cubicBezTo>
                      <a:pt x="16789400" y="1409700"/>
                      <a:pt x="16776700" y="1409700"/>
                      <a:pt x="16776700" y="1397000"/>
                    </a:cubicBezTo>
                    <a:cubicBezTo>
                      <a:pt x="16764000" y="1384300"/>
                      <a:pt x="16764000" y="1371600"/>
                      <a:pt x="16776700" y="1358900"/>
                    </a:cubicBezTo>
                    <a:lnTo>
                      <a:pt x="16967200" y="914400"/>
                    </a:lnTo>
                    <a:lnTo>
                      <a:pt x="17030700" y="736600"/>
                    </a:lnTo>
                    <a:cubicBezTo>
                      <a:pt x="17081500" y="635000"/>
                      <a:pt x="17183100" y="558800"/>
                      <a:pt x="17297400" y="558800"/>
                    </a:cubicBezTo>
                    <a:lnTo>
                      <a:pt x="17475200" y="558800"/>
                    </a:lnTo>
                    <a:cubicBezTo>
                      <a:pt x="17589500" y="558800"/>
                      <a:pt x="17691100" y="635000"/>
                      <a:pt x="17741900" y="736600"/>
                    </a:cubicBezTo>
                    <a:lnTo>
                      <a:pt x="17805400" y="914400"/>
                    </a:lnTo>
                    <a:lnTo>
                      <a:pt x="17995900" y="1358900"/>
                    </a:lnTo>
                    <a:cubicBezTo>
                      <a:pt x="18008600" y="1371600"/>
                      <a:pt x="18008600" y="1384300"/>
                      <a:pt x="17995900" y="1397000"/>
                    </a:cubicBezTo>
                    <a:cubicBezTo>
                      <a:pt x="17995900" y="1409700"/>
                      <a:pt x="17983200" y="1409700"/>
                      <a:pt x="17970500" y="1409700"/>
                    </a:cubicBezTo>
                    <a:lnTo>
                      <a:pt x="17907000" y="1409700"/>
                    </a:lnTo>
                    <a:cubicBezTo>
                      <a:pt x="17843500" y="1409700"/>
                      <a:pt x="17792700" y="1371600"/>
                      <a:pt x="17767300" y="1320800"/>
                    </a:cubicBezTo>
                    <a:lnTo>
                      <a:pt x="17614900" y="965200"/>
                    </a:lnTo>
                    <a:cubicBezTo>
                      <a:pt x="17614900" y="952500"/>
                      <a:pt x="17602200" y="965200"/>
                      <a:pt x="17602200" y="965200"/>
                    </a:cubicBezTo>
                    <a:lnTo>
                      <a:pt x="17665700" y="1409700"/>
                    </a:lnTo>
                    <a:lnTo>
                      <a:pt x="17741900" y="2222500"/>
                    </a:lnTo>
                    <a:cubicBezTo>
                      <a:pt x="17741900" y="2235200"/>
                      <a:pt x="17729200" y="2235200"/>
                      <a:pt x="17729200" y="2247900"/>
                    </a:cubicBezTo>
                    <a:cubicBezTo>
                      <a:pt x="17716500" y="2247900"/>
                      <a:pt x="17716500" y="2260600"/>
                      <a:pt x="17703800" y="2260600"/>
                    </a:cubicBezTo>
                    <a:lnTo>
                      <a:pt x="17653000" y="2260600"/>
                    </a:lnTo>
                    <a:cubicBezTo>
                      <a:pt x="17576800" y="2260600"/>
                      <a:pt x="17513300" y="2209800"/>
                      <a:pt x="17513300" y="2133600"/>
                    </a:cubicBezTo>
                    <a:lnTo>
                      <a:pt x="17399000" y="1447800"/>
                    </a:lnTo>
                    <a:cubicBezTo>
                      <a:pt x="17386300" y="1447800"/>
                      <a:pt x="17386300" y="1447800"/>
                      <a:pt x="17373600" y="1447800"/>
                    </a:cubicBezTo>
                    <a:lnTo>
                      <a:pt x="17259300" y="2133600"/>
                    </a:lnTo>
                    <a:cubicBezTo>
                      <a:pt x="17259300" y="2209800"/>
                      <a:pt x="17195800" y="2260600"/>
                      <a:pt x="17119600" y="2260600"/>
                    </a:cubicBezTo>
                    <a:lnTo>
                      <a:pt x="17068800" y="2260600"/>
                    </a:lnTo>
                    <a:cubicBezTo>
                      <a:pt x="17056100" y="2260600"/>
                      <a:pt x="17056100" y="2247900"/>
                      <a:pt x="17043400" y="2247900"/>
                    </a:cubicBezTo>
                    <a:cubicBezTo>
                      <a:pt x="17043400" y="2235200"/>
                      <a:pt x="17030700" y="2235200"/>
                      <a:pt x="17030700" y="2222500"/>
                    </a:cubicBezTo>
                    <a:lnTo>
                      <a:pt x="17106900" y="1409700"/>
                    </a:lnTo>
                    <a:lnTo>
                      <a:pt x="17170400" y="965200"/>
                    </a:lnTo>
                    <a:moveTo>
                      <a:pt x="18910300" y="0"/>
                    </a:moveTo>
                    <a:cubicBezTo>
                      <a:pt x="18796000" y="0"/>
                      <a:pt x="18694400" y="88900"/>
                      <a:pt x="18694400" y="215900"/>
                    </a:cubicBezTo>
                    <a:lnTo>
                      <a:pt x="18694400" y="279400"/>
                    </a:lnTo>
                    <a:cubicBezTo>
                      <a:pt x="18694400" y="393700"/>
                      <a:pt x="18796000" y="495300"/>
                      <a:pt x="18910300" y="495300"/>
                    </a:cubicBezTo>
                    <a:cubicBezTo>
                      <a:pt x="19024600" y="495300"/>
                      <a:pt x="19126200" y="393700"/>
                      <a:pt x="19126200" y="279400"/>
                    </a:cubicBezTo>
                    <a:lnTo>
                      <a:pt x="19126200" y="215900"/>
                    </a:lnTo>
                    <a:cubicBezTo>
                      <a:pt x="19126200" y="88900"/>
                      <a:pt x="19024600" y="0"/>
                      <a:pt x="18910300" y="0"/>
                    </a:cubicBezTo>
                    <a:moveTo>
                      <a:pt x="18694400" y="965200"/>
                    </a:moveTo>
                    <a:cubicBezTo>
                      <a:pt x="18694400" y="965200"/>
                      <a:pt x="18681700" y="952500"/>
                      <a:pt x="18681700" y="965200"/>
                    </a:cubicBezTo>
                    <a:lnTo>
                      <a:pt x="18529300" y="1320800"/>
                    </a:lnTo>
                    <a:cubicBezTo>
                      <a:pt x="18503900" y="1371600"/>
                      <a:pt x="18453100" y="1409700"/>
                      <a:pt x="18389600" y="1409700"/>
                    </a:cubicBezTo>
                    <a:lnTo>
                      <a:pt x="18326100" y="1409700"/>
                    </a:lnTo>
                    <a:cubicBezTo>
                      <a:pt x="18313400" y="1409700"/>
                      <a:pt x="18300700" y="1409700"/>
                      <a:pt x="18300700" y="1397000"/>
                    </a:cubicBezTo>
                    <a:cubicBezTo>
                      <a:pt x="18288000" y="1384300"/>
                      <a:pt x="18288000" y="1371600"/>
                      <a:pt x="18300700" y="1358900"/>
                    </a:cubicBezTo>
                    <a:lnTo>
                      <a:pt x="18491200" y="914400"/>
                    </a:lnTo>
                    <a:lnTo>
                      <a:pt x="18554700" y="736600"/>
                    </a:lnTo>
                    <a:cubicBezTo>
                      <a:pt x="18605500" y="635000"/>
                      <a:pt x="18707100" y="558800"/>
                      <a:pt x="18821400" y="558800"/>
                    </a:cubicBezTo>
                    <a:lnTo>
                      <a:pt x="18999200" y="558800"/>
                    </a:lnTo>
                    <a:cubicBezTo>
                      <a:pt x="19113500" y="558800"/>
                      <a:pt x="19215100" y="635000"/>
                      <a:pt x="19265900" y="736600"/>
                    </a:cubicBezTo>
                    <a:lnTo>
                      <a:pt x="19329400" y="914400"/>
                    </a:lnTo>
                    <a:lnTo>
                      <a:pt x="19519900" y="1358900"/>
                    </a:lnTo>
                    <a:cubicBezTo>
                      <a:pt x="19532600" y="1371600"/>
                      <a:pt x="19532600" y="1384300"/>
                      <a:pt x="19519900" y="1397000"/>
                    </a:cubicBezTo>
                    <a:cubicBezTo>
                      <a:pt x="19519900" y="1409700"/>
                      <a:pt x="19507200" y="1409700"/>
                      <a:pt x="19494500" y="1409700"/>
                    </a:cubicBezTo>
                    <a:lnTo>
                      <a:pt x="19431000" y="1409700"/>
                    </a:lnTo>
                    <a:cubicBezTo>
                      <a:pt x="19367500" y="1409700"/>
                      <a:pt x="19316700" y="1371600"/>
                      <a:pt x="19291300" y="1320800"/>
                    </a:cubicBezTo>
                    <a:lnTo>
                      <a:pt x="19138900" y="965200"/>
                    </a:lnTo>
                    <a:cubicBezTo>
                      <a:pt x="19138900" y="952500"/>
                      <a:pt x="19126200" y="965200"/>
                      <a:pt x="19126200" y="965200"/>
                    </a:cubicBezTo>
                    <a:lnTo>
                      <a:pt x="19189700" y="1409700"/>
                    </a:lnTo>
                    <a:lnTo>
                      <a:pt x="19265900" y="2222500"/>
                    </a:lnTo>
                    <a:cubicBezTo>
                      <a:pt x="19265900" y="2235200"/>
                      <a:pt x="19253200" y="2235200"/>
                      <a:pt x="19253200" y="2247900"/>
                    </a:cubicBezTo>
                    <a:cubicBezTo>
                      <a:pt x="19240500" y="2247900"/>
                      <a:pt x="19240500" y="2260600"/>
                      <a:pt x="19227800" y="2260600"/>
                    </a:cubicBezTo>
                    <a:lnTo>
                      <a:pt x="19177000" y="2260600"/>
                    </a:lnTo>
                    <a:cubicBezTo>
                      <a:pt x="19100800" y="2260600"/>
                      <a:pt x="19037300" y="2209800"/>
                      <a:pt x="19037300" y="2133600"/>
                    </a:cubicBezTo>
                    <a:lnTo>
                      <a:pt x="18923000" y="1447800"/>
                    </a:lnTo>
                    <a:cubicBezTo>
                      <a:pt x="18910300" y="1447800"/>
                      <a:pt x="18910300" y="1447800"/>
                      <a:pt x="18897600" y="1447800"/>
                    </a:cubicBezTo>
                    <a:lnTo>
                      <a:pt x="18783300" y="2133600"/>
                    </a:lnTo>
                    <a:cubicBezTo>
                      <a:pt x="18783300" y="2209800"/>
                      <a:pt x="18719800" y="2260600"/>
                      <a:pt x="18643600" y="2260600"/>
                    </a:cubicBezTo>
                    <a:lnTo>
                      <a:pt x="18592800" y="2260600"/>
                    </a:lnTo>
                    <a:cubicBezTo>
                      <a:pt x="18580100" y="2260600"/>
                      <a:pt x="18580100" y="2247900"/>
                      <a:pt x="18567400" y="2247900"/>
                    </a:cubicBezTo>
                    <a:cubicBezTo>
                      <a:pt x="18567400" y="2235200"/>
                      <a:pt x="18554700" y="2235200"/>
                      <a:pt x="18554700" y="2222500"/>
                    </a:cubicBezTo>
                    <a:lnTo>
                      <a:pt x="18630900" y="1409700"/>
                    </a:lnTo>
                    <a:lnTo>
                      <a:pt x="18694400" y="965200"/>
                    </a:lnTo>
                    <a:moveTo>
                      <a:pt x="20434300" y="0"/>
                    </a:moveTo>
                    <a:cubicBezTo>
                      <a:pt x="20320000" y="0"/>
                      <a:pt x="20218400" y="88900"/>
                      <a:pt x="20218400" y="215900"/>
                    </a:cubicBezTo>
                    <a:lnTo>
                      <a:pt x="20218400" y="279400"/>
                    </a:lnTo>
                    <a:cubicBezTo>
                      <a:pt x="20218400" y="393700"/>
                      <a:pt x="20320000" y="495300"/>
                      <a:pt x="20434300" y="495300"/>
                    </a:cubicBezTo>
                    <a:cubicBezTo>
                      <a:pt x="20548600" y="495300"/>
                      <a:pt x="20650200" y="393700"/>
                      <a:pt x="20650200" y="279400"/>
                    </a:cubicBezTo>
                    <a:lnTo>
                      <a:pt x="20650200" y="215900"/>
                    </a:lnTo>
                    <a:cubicBezTo>
                      <a:pt x="20650200" y="88900"/>
                      <a:pt x="20548600" y="0"/>
                      <a:pt x="20434300" y="0"/>
                    </a:cubicBezTo>
                    <a:moveTo>
                      <a:pt x="20218400" y="965200"/>
                    </a:moveTo>
                    <a:cubicBezTo>
                      <a:pt x="20218400" y="965200"/>
                      <a:pt x="20205700" y="952500"/>
                      <a:pt x="20205700" y="965200"/>
                    </a:cubicBezTo>
                    <a:lnTo>
                      <a:pt x="20053300" y="1320800"/>
                    </a:lnTo>
                    <a:cubicBezTo>
                      <a:pt x="20027900" y="1371600"/>
                      <a:pt x="19977100" y="1409700"/>
                      <a:pt x="19913600" y="1409700"/>
                    </a:cubicBezTo>
                    <a:lnTo>
                      <a:pt x="19850100" y="1409700"/>
                    </a:lnTo>
                    <a:cubicBezTo>
                      <a:pt x="19837400" y="1409700"/>
                      <a:pt x="19824700" y="1409700"/>
                      <a:pt x="19824700" y="1397000"/>
                    </a:cubicBezTo>
                    <a:cubicBezTo>
                      <a:pt x="19812000" y="1384300"/>
                      <a:pt x="19812000" y="1371600"/>
                      <a:pt x="19824700" y="1358900"/>
                    </a:cubicBezTo>
                    <a:lnTo>
                      <a:pt x="20015200" y="914400"/>
                    </a:lnTo>
                    <a:lnTo>
                      <a:pt x="20078700" y="736600"/>
                    </a:lnTo>
                    <a:cubicBezTo>
                      <a:pt x="20129500" y="635000"/>
                      <a:pt x="20231100" y="558800"/>
                      <a:pt x="20345400" y="558800"/>
                    </a:cubicBezTo>
                    <a:lnTo>
                      <a:pt x="20523200" y="558800"/>
                    </a:lnTo>
                    <a:cubicBezTo>
                      <a:pt x="20637500" y="558800"/>
                      <a:pt x="20739100" y="635000"/>
                      <a:pt x="20789900" y="736600"/>
                    </a:cubicBezTo>
                    <a:lnTo>
                      <a:pt x="20853400" y="914400"/>
                    </a:lnTo>
                    <a:lnTo>
                      <a:pt x="21043900" y="1358900"/>
                    </a:lnTo>
                    <a:cubicBezTo>
                      <a:pt x="21056600" y="1371600"/>
                      <a:pt x="21056600" y="1384300"/>
                      <a:pt x="21043900" y="1397000"/>
                    </a:cubicBezTo>
                    <a:cubicBezTo>
                      <a:pt x="21043900" y="1409700"/>
                      <a:pt x="21031200" y="1409700"/>
                      <a:pt x="21018500" y="1409700"/>
                    </a:cubicBezTo>
                    <a:lnTo>
                      <a:pt x="20955000" y="1409700"/>
                    </a:lnTo>
                    <a:cubicBezTo>
                      <a:pt x="20891500" y="1409700"/>
                      <a:pt x="20840700" y="1371600"/>
                      <a:pt x="20815300" y="1320800"/>
                    </a:cubicBezTo>
                    <a:lnTo>
                      <a:pt x="20662900" y="965200"/>
                    </a:lnTo>
                    <a:cubicBezTo>
                      <a:pt x="20662900" y="952500"/>
                      <a:pt x="20650200" y="965200"/>
                      <a:pt x="20650200" y="965200"/>
                    </a:cubicBezTo>
                    <a:lnTo>
                      <a:pt x="20713700" y="1409700"/>
                    </a:lnTo>
                    <a:lnTo>
                      <a:pt x="20789900" y="2222500"/>
                    </a:lnTo>
                    <a:cubicBezTo>
                      <a:pt x="20789900" y="2235200"/>
                      <a:pt x="20777200" y="2235200"/>
                      <a:pt x="20777200" y="2247900"/>
                    </a:cubicBezTo>
                    <a:cubicBezTo>
                      <a:pt x="20764500" y="2247900"/>
                      <a:pt x="20764500" y="2260600"/>
                      <a:pt x="20751800" y="2260600"/>
                    </a:cubicBezTo>
                    <a:lnTo>
                      <a:pt x="20701000" y="2260600"/>
                    </a:lnTo>
                    <a:cubicBezTo>
                      <a:pt x="20624800" y="2260600"/>
                      <a:pt x="20561300" y="2209800"/>
                      <a:pt x="20561300" y="2133600"/>
                    </a:cubicBezTo>
                    <a:lnTo>
                      <a:pt x="20447000" y="1447800"/>
                    </a:lnTo>
                    <a:cubicBezTo>
                      <a:pt x="20434300" y="1447800"/>
                      <a:pt x="20434300" y="1447800"/>
                      <a:pt x="20421600" y="1447800"/>
                    </a:cubicBezTo>
                    <a:lnTo>
                      <a:pt x="20307300" y="2133600"/>
                    </a:lnTo>
                    <a:cubicBezTo>
                      <a:pt x="20307300" y="2209800"/>
                      <a:pt x="20243800" y="2260600"/>
                      <a:pt x="20167600" y="2260600"/>
                    </a:cubicBezTo>
                    <a:lnTo>
                      <a:pt x="20116800" y="2260600"/>
                    </a:lnTo>
                    <a:cubicBezTo>
                      <a:pt x="20104100" y="2260600"/>
                      <a:pt x="20104100" y="2247900"/>
                      <a:pt x="20091400" y="2247900"/>
                    </a:cubicBezTo>
                    <a:cubicBezTo>
                      <a:pt x="20091400" y="2235200"/>
                      <a:pt x="20078700" y="2235200"/>
                      <a:pt x="20078700" y="2222500"/>
                    </a:cubicBezTo>
                    <a:lnTo>
                      <a:pt x="20154900" y="1409700"/>
                    </a:lnTo>
                    <a:lnTo>
                      <a:pt x="20218400" y="965200"/>
                    </a:lnTo>
                    <a:moveTo>
                      <a:pt x="21958300" y="0"/>
                    </a:moveTo>
                    <a:cubicBezTo>
                      <a:pt x="21844000" y="0"/>
                      <a:pt x="21742400" y="88900"/>
                      <a:pt x="21742400" y="215900"/>
                    </a:cubicBezTo>
                    <a:lnTo>
                      <a:pt x="21742400" y="279400"/>
                    </a:lnTo>
                    <a:cubicBezTo>
                      <a:pt x="21742400" y="393700"/>
                      <a:pt x="21844000" y="495300"/>
                      <a:pt x="21958300" y="495300"/>
                    </a:cubicBezTo>
                    <a:cubicBezTo>
                      <a:pt x="22072600" y="495300"/>
                      <a:pt x="22174200" y="393700"/>
                      <a:pt x="22174200" y="279400"/>
                    </a:cubicBezTo>
                    <a:lnTo>
                      <a:pt x="22174200" y="215900"/>
                    </a:lnTo>
                    <a:cubicBezTo>
                      <a:pt x="22174200" y="88900"/>
                      <a:pt x="22072600" y="0"/>
                      <a:pt x="21958300" y="0"/>
                    </a:cubicBezTo>
                    <a:moveTo>
                      <a:pt x="21742400" y="965200"/>
                    </a:moveTo>
                    <a:cubicBezTo>
                      <a:pt x="21742400" y="965200"/>
                      <a:pt x="21729700" y="952500"/>
                      <a:pt x="21729700" y="965200"/>
                    </a:cubicBezTo>
                    <a:lnTo>
                      <a:pt x="21577300" y="1320800"/>
                    </a:lnTo>
                    <a:cubicBezTo>
                      <a:pt x="21551900" y="1371600"/>
                      <a:pt x="21501100" y="1409700"/>
                      <a:pt x="21437600" y="1409700"/>
                    </a:cubicBezTo>
                    <a:lnTo>
                      <a:pt x="21374100" y="1409700"/>
                    </a:lnTo>
                    <a:cubicBezTo>
                      <a:pt x="21361400" y="1409700"/>
                      <a:pt x="21348700" y="1409700"/>
                      <a:pt x="21348700" y="1397000"/>
                    </a:cubicBezTo>
                    <a:cubicBezTo>
                      <a:pt x="21336000" y="1384300"/>
                      <a:pt x="21336000" y="1371600"/>
                      <a:pt x="21348700" y="1358900"/>
                    </a:cubicBezTo>
                    <a:lnTo>
                      <a:pt x="21539200" y="914400"/>
                    </a:lnTo>
                    <a:lnTo>
                      <a:pt x="21602700" y="736600"/>
                    </a:lnTo>
                    <a:cubicBezTo>
                      <a:pt x="21653500" y="635000"/>
                      <a:pt x="21755100" y="558800"/>
                      <a:pt x="21869400" y="558800"/>
                    </a:cubicBezTo>
                    <a:lnTo>
                      <a:pt x="22047200" y="558800"/>
                    </a:lnTo>
                    <a:cubicBezTo>
                      <a:pt x="22161500" y="558800"/>
                      <a:pt x="22263100" y="635000"/>
                      <a:pt x="22313900" y="736600"/>
                    </a:cubicBezTo>
                    <a:lnTo>
                      <a:pt x="22377400" y="914400"/>
                    </a:lnTo>
                    <a:lnTo>
                      <a:pt x="22567900" y="1358900"/>
                    </a:lnTo>
                    <a:cubicBezTo>
                      <a:pt x="22580600" y="1371600"/>
                      <a:pt x="22580600" y="1384300"/>
                      <a:pt x="22567900" y="1397000"/>
                    </a:cubicBezTo>
                    <a:cubicBezTo>
                      <a:pt x="22567900" y="1409700"/>
                      <a:pt x="22555200" y="1409700"/>
                      <a:pt x="22542500" y="1409700"/>
                    </a:cubicBezTo>
                    <a:lnTo>
                      <a:pt x="22479000" y="1409700"/>
                    </a:lnTo>
                    <a:cubicBezTo>
                      <a:pt x="22415500" y="1409700"/>
                      <a:pt x="22364700" y="1371600"/>
                      <a:pt x="22339300" y="1320800"/>
                    </a:cubicBezTo>
                    <a:lnTo>
                      <a:pt x="22186900" y="965200"/>
                    </a:lnTo>
                    <a:cubicBezTo>
                      <a:pt x="22186900" y="952500"/>
                      <a:pt x="22174200" y="965200"/>
                      <a:pt x="22174200" y="965200"/>
                    </a:cubicBezTo>
                    <a:lnTo>
                      <a:pt x="22237700" y="1409700"/>
                    </a:lnTo>
                    <a:lnTo>
                      <a:pt x="22313900" y="2222500"/>
                    </a:lnTo>
                    <a:cubicBezTo>
                      <a:pt x="22313900" y="2235200"/>
                      <a:pt x="22301200" y="2235200"/>
                      <a:pt x="22301200" y="2247900"/>
                    </a:cubicBezTo>
                    <a:cubicBezTo>
                      <a:pt x="22288500" y="2247900"/>
                      <a:pt x="22288500" y="2260600"/>
                      <a:pt x="22275800" y="2260600"/>
                    </a:cubicBezTo>
                    <a:lnTo>
                      <a:pt x="22225000" y="2260600"/>
                    </a:lnTo>
                    <a:cubicBezTo>
                      <a:pt x="22148800" y="2260600"/>
                      <a:pt x="22085300" y="2209800"/>
                      <a:pt x="22085300" y="2133600"/>
                    </a:cubicBezTo>
                    <a:lnTo>
                      <a:pt x="21971000" y="1447800"/>
                    </a:lnTo>
                    <a:cubicBezTo>
                      <a:pt x="21958300" y="1447800"/>
                      <a:pt x="21958300" y="1447800"/>
                      <a:pt x="21945600" y="1447800"/>
                    </a:cubicBezTo>
                    <a:lnTo>
                      <a:pt x="21831300" y="2133600"/>
                    </a:lnTo>
                    <a:cubicBezTo>
                      <a:pt x="21831300" y="2209800"/>
                      <a:pt x="21767800" y="2260600"/>
                      <a:pt x="21691600" y="2260600"/>
                    </a:cubicBezTo>
                    <a:lnTo>
                      <a:pt x="21640800" y="2260600"/>
                    </a:lnTo>
                    <a:cubicBezTo>
                      <a:pt x="21628100" y="2260600"/>
                      <a:pt x="21628100" y="2247900"/>
                      <a:pt x="21615400" y="2247900"/>
                    </a:cubicBezTo>
                    <a:cubicBezTo>
                      <a:pt x="21615400" y="2235200"/>
                      <a:pt x="21602700" y="2235200"/>
                      <a:pt x="21602700" y="2222500"/>
                    </a:cubicBezTo>
                    <a:lnTo>
                      <a:pt x="21678900" y="1409700"/>
                    </a:lnTo>
                    <a:lnTo>
                      <a:pt x="21742400" y="965200"/>
                    </a:lnTo>
                    <a:moveTo>
                      <a:pt x="622300" y="2514600"/>
                    </a:moveTo>
                    <a:cubicBezTo>
                      <a:pt x="508000" y="2514600"/>
                      <a:pt x="406400" y="2603500"/>
                      <a:pt x="406400" y="2730500"/>
                    </a:cubicBezTo>
                    <a:lnTo>
                      <a:pt x="406400" y="2794000"/>
                    </a:lnTo>
                    <a:cubicBezTo>
                      <a:pt x="406400" y="2908300"/>
                      <a:pt x="508000" y="3009900"/>
                      <a:pt x="622300" y="3009900"/>
                    </a:cubicBezTo>
                    <a:cubicBezTo>
                      <a:pt x="736600" y="3009900"/>
                      <a:pt x="838200" y="2908300"/>
                      <a:pt x="838200" y="2794000"/>
                    </a:cubicBezTo>
                    <a:lnTo>
                      <a:pt x="838200" y="2730500"/>
                    </a:lnTo>
                    <a:cubicBezTo>
                      <a:pt x="838200" y="2603500"/>
                      <a:pt x="736600" y="2514600"/>
                      <a:pt x="622300" y="2514600"/>
                    </a:cubicBezTo>
                    <a:moveTo>
                      <a:pt x="406400" y="3479800"/>
                    </a:moveTo>
                    <a:cubicBezTo>
                      <a:pt x="406400" y="3479800"/>
                      <a:pt x="393700" y="3467100"/>
                      <a:pt x="393700" y="3479800"/>
                    </a:cubicBezTo>
                    <a:lnTo>
                      <a:pt x="241300" y="3835400"/>
                    </a:lnTo>
                    <a:cubicBezTo>
                      <a:pt x="215900" y="3886200"/>
                      <a:pt x="165100" y="3924300"/>
                      <a:pt x="101600" y="3924300"/>
                    </a:cubicBezTo>
                    <a:lnTo>
                      <a:pt x="38100" y="3924300"/>
                    </a:lnTo>
                    <a:cubicBezTo>
                      <a:pt x="25400" y="3924300"/>
                      <a:pt x="12700" y="3924300"/>
                      <a:pt x="12700" y="3911600"/>
                    </a:cubicBezTo>
                    <a:cubicBezTo>
                      <a:pt x="0" y="3898900"/>
                      <a:pt x="0" y="3886200"/>
                      <a:pt x="12700" y="3873500"/>
                    </a:cubicBezTo>
                    <a:lnTo>
                      <a:pt x="203200" y="3429000"/>
                    </a:lnTo>
                    <a:lnTo>
                      <a:pt x="266700" y="3251200"/>
                    </a:lnTo>
                    <a:cubicBezTo>
                      <a:pt x="317500" y="3149600"/>
                      <a:pt x="419100" y="3073400"/>
                      <a:pt x="533400" y="3073400"/>
                    </a:cubicBezTo>
                    <a:lnTo>
                      <a:pt x="711200" y="3073400"/>
                    </a:lnTo>
                    <a:cubicBezTo>
                      <a:pt x="825500" y="3073400"/>
                      <a:pt x="927100" y="3149600"/>
                      <a:pt x="977900" y="3251200"/>
                    </a:cubicBezTo>
                    <a:lnTo>
                      <a:pt x="1041400" y="3429000"/>
                    </a:lnTo>
                    <a:lnTo>
                      <a:pt x="1231900" y="3873500"/>
                    </a:lnTo>
                    <a:cubicBezTo>
                      <a:pt x="1244600" y="3886200"/>
                      <a:pt x="1244600" y="3898900"/>
                      <a:pt x="1231900" y="3911600"/>
                    </a:cubicBezTo>
                    <a:cubicBezTo>
                      <a:pt x="1231900" y="3924300"/>
                      <a:pt x="1219200" y="3924300"/>
                      <a:pt x="1206500" y="3924300"/>
                    </a:cubicBezTo>
                    <a:lnTo>
                      <a:pt x="1143000" y="3924300"/>
                    </a:lnTo>
                    <a:cubicBezTo>
                      <a:pt x="1079500" y="3924300"/>
                      <a:pt x="1028700" y="3886200"/>
                      <a:pt x="1003300" y="3835400"/>
                    </a:cubicBezTo>
                    <a:lnTo>
                      <a:pt x="850900" y="3479800"/>
                    </a:lnTo>
                    <a:cubicBezTo>
                      <a:pt x="850900" y="3467100"/>
                      <a:pt x="838200" y="3479800"/>
                      <a:pt x="838200" y="3479800"/>
                    </a:cubicBezTo>
                    <a:lnTo>
                      <a:pt x="901700" y="3924300"/>
                    </a:lnTo>
                    <a:lnTo>
                      <a:pt x="977900" y="4737100"/>
                    </a:lnTo>
                    <a:cubicBezTo>
                      <a:pt x="977900" y="4749800"/>
                      <a:pt x="965200" y="4749800"/>
                      <a:pt x="965200" y="4762500"/>
                    </a:cubicBezTo>
                    <a:cubicBezTo>
                      <a:pt x="952500" y="4762500"/>
                      <a:pt x="952500" y="4775200"/>
                      <a:pt x="939800" y="4775200"/>
                    </a:cubicBezTo>
                    <a:lnTo>
                      <a:pt x="889000" y="4775200"/>
                    </a:lnTo>
                    <a:cubicBezTo>
                      <a:pt x="812800" y="4775200"/>
                      <a:pt x="749300" y="4724400"/>
                      <a:pt x="749300" y="4648200"/>
                    </a:cubicBezTo>
                    <a:lnTo>
                      <a:pt x="635000" y="3962400"/>
                    </a:lnTo>
                    <a:cubicBezTo>
                      <a:pt x="622300" y="3962400"/>
                      <a:pt x="622300" y="3962400"/>
                      <a:pt x="609600" y="3962400"/>
                    </a:cubicBezTo>
                    <a:lnTo>
                      <a:pt x="495300" y="4648200"/>
                    </a:lnTo>
                    <a:cubicBezTo>
                      <a:pt x="495300" y="4724400"/>
                      <a:pt x="431800" y="4775200"/>
                      <a:pt x="355600" y="4775200"/>
                    </a:cubicBezTo>
                    <a:lnTo>
                      <a:pt x="304800" y="4775200"/>
                    </a:lnTo>
                    <a:cubicBezTo>
                      <a:pt x="292100" y="4775200"/>
                      <a:pt x="292100" y="4762500"/>
                      <a:pt x="279400" y="4762500"/>
                    </a:cubicBezTo>
                    <a:cubicBezTo>
                      <a:pt x="279400" y="4749800"/>
                      <a:pt x="266700" y="4749800"/>
                      <a:pt x="266700" y="4737100"/>
                    </a:cubicBezTo>
                    <a:lnTo>
                      <a:pt x="342900" y="3924300"/>
                    </a:lnTo>
                    <a:lnTo>
                      <a:pt x="406400" y="3479800"/>
                    </a:lnTo>
                    <a:moveTo>
                      <a:pt x="2146300" y="2514600"/>
                    </a:moveTo>
                    <a:cubicBezTo>
                      <a:pt x="2032000" y="2514600"/>
                      <a:pt x="1930400" y="2603500"/>
                      <a:pt x="1930400" y="2730500"/>
                    </a:cubicBezTo>
                    <a:lnTo>
                      <a:pt x="1930400" y="2794000"/>
                    </a:lnTo>
                    <a:cubicBezTo>
                      <a:pt x="1930400" y="2908300"/>
                      <a:pt x="2032000" y="3009900"/>
                      <a:pt x="2146300" y="3009900"/>
                    </a:cubicBezTo>
                    <a:cubicBezTo>
                      <a:pt x="2260600" y="3009900"/>
                      <a:pt x="2362200" y="2908300"/>
                      <a:pt x="2362200" y="2794000"/>
                    </a:cubicBezTo>
                    <a:lnTo>
                      <a:pt x="2362200" y="2730500"/>
                    </a:lnTo>
                    <a:cubicBezTo>
                      <a:pt x="2362200" y="2603500"/>
                      <a:pt x="2260600" y="2514600"/>
                      <a:pt x="2146300" y="2514600"/>
                    </a:cubicBezTo>
                    <a:moveTo>
                      <a:pt x="1930400" y="3479800"/>
                    </a:moveTo>
                    <a:cubicBezTo>
                      <a:pt x="1930400" y="3479800"/>
                      <a:pt x="1917700" y="3467100"/>
                      <a:pt x="1917700" y="3479800"/>
                    </a:cubicBezTo>
                    <a:lnTo>
                      <a:pt x="1765300" y="3835400"/>
                    </a:lnTo>
                    <a:cubicBezTo>
                      <a:pt x="1739900" y="3886200"/>
                      <a:pt x="1689100" y="3924300"/>
                      <a:pt x="1625600" y="3924300"/>
                    </a:cubicBezTo>
                    <a:lnTo>
                      <a:pt x="1562100" y="3924300"/>
                    </a:lnTo>
                    <a:cubicBezTo>
                      <a:pt x="1549400" y="3924300"/>
                      <a:pt x="1536700" y="3924300"/>
                      <a:pt x="1536700" y="3911600"/>
                    </a:cubicBezTo>
                    <a:cubicBezTo>
                      <a:pt x="1524000" y="3898900"/>
                      <a:pt x="1524000" y="3886200"/>
                      <a:pt x="1536700" y="3873500"/>
                    </a:cubicBezTo>
                    <a:lnTo>
                      <a:pt x="1727200" y="3429000"/>
                    </a:lnTo>
                    <a:lnTo>
                      <a:pt x="1790700" y="3251200"/>
                    </a:lnTo>
                    <a:cubicBezTo>
                      <a:pt x="1841500" y="3149600"/>
                      <a:pt x="1943100" y="3073400"/>
                      <a:pt x="2057400" y="3073400"/>
                    </a:cubicBezTo>
                    <a:lnTo>
                      <a:pt x="2235200" y="3073400"/>
                    </a:lnTo>
                    <a:cubicBezTo>
                      <a:pt x="2349500" y="3073400"/>
                      <a:pt x="2451100" y="3149600"/>
                      <a:pt x="2501900" y="3251200"/>
                    </a:cubicBezTo>
                    <a:lnTo>
                      <a:pt x="2565400" y="3429000"/>
                    </a:lnTo>
                    <a:lnTo>
                      <a:pt x="2755900" y="3873500"/>
                    </a:lnTo>
                    <a:cubicBezTo>
                      <a:pt x="2768600" y="3886200"/>
                      <a:pt x="2768600" y="3898900"/>
                      <a:pt x="2755900" y="3911600"/>
                    </a:cubicBezTo>
                    <a:cubicBezTo>
                      <a:pt x="2755900" y="3924300"/>
                      <a:pt x="2743200" y="3924300"/>
                      <a:pt x="2730500" y="3924300"/>
                    </a:cubicBezTo>
                    <a:lnTo>
                      <a:pt x="2667000" y="3924300"/>
                    </a:lnTo>
                    <a:cubicBezTo>
                      <a:pt x="2603500" y="3924300"/>
                      <a:pt x="2552700" y="3886200"/>
                      <a:pt x="2527300" y="3835400"/>
                    </a:cubicBezTo>
                    <a:lnTo>
                      <a:pt x="2374900" y="3479800"/>
                    </a:lnTo>
                    <a:cubicBezTo>
                      <a:pt x="2374900" y="3467100"/>
                      <a:pt x="2362200" y="3479800"/>
                      <a:pt x="2362200" y="3479800"/>
                    </a:cubicBezTo>
                    <a:lnTo>
                      <a:pt x="2425700" y="3924300"/>
                    </a:lnTo>
                    <a:lnTo>
                      <a:pt x="2501900" y="4737100"/>
                    </a:lnTo>
                    <a:cubicBezTo>
                      <a:pt x="2501900" y="4749800"/>
                      <a:pt x="2489200" y="4749800"/>
                      <a:pt x="2489200" y="4762500"/>
                    </a:cubicBezTo>
                    <a:cubicBezTo>
                      <a:pt x="2476500" y="4762500"/>
                      <a:pt x="2476500" y="4775200"/>
                      <a:pt x="2463800" y="4775200"/>
                    </a:cubicBezTo>
                    <a:lnTo>
                      <a:pt x="2413000" y="4775200"/>
                    </a:lnTo>
                    <a:cubicBezTo>
                      <a:pt x="2336800" y="4775200"/>
                      <a:pt x="2273300" y="4724400"/>
                      <a:pt x="2273300" y="4648200"/>
                    </a:cubicBezTo>
                    <a:lnTo>
                      <a:pt x="2159000" y="3962400"/>
                    </a:lnTo>
                    <a:cubicBezTo>
                      <a:pt x="2146300" y="3962400"/>
                      <a:pt x="2146300" y="3962400"/>
                      <a:pt x="2133600" y="3962400"/>
                    </a:cubicBezTo>
                    <a:lnTo>
                      <a:pt x="2019300" y="4648200"/>
                    </a:lnTo>
                    <a:cubicBezTo>
                      <a:pt x="2019300" y="4724400"/>
                      <a:pt x="1955800" y="4775200"/>
                      <a:pt x="1879600" y="4775200"/>
                    </a:cubicBezTo>
                    <a:lnTo>
                      <a:pt x="1828800" y="4775200"/>
                    </a:lnTo>
                    <a:cubicBezTo>
                      <a:pt x="1816100" y="4775200"/>
                      <a:pt x="1816100" y="4762500"/>
                      <a:pt x="1803400" y="4762500"/>
                    </a:cubicBezTo>
                    <a:cubicBezTo>
                      <a:pt x="1803400" y="4749800"/>
                      <a:pt x="1790700" y="4749800"/>
                      <a:pt x="1790700" y="4737100"/>
                    </a:cubicBezTo>
                    <a:lnTo>
                      <a:pt x="1866900" y="3924300"/>
                    </a:lnTo>
                    <a:lnTo>
                      <a:pt x="1930400" y="3479800"/>
                    </a:lnTo>
                    <a:moveTo>
                      <a:pt x="3670300" y="2514600"/>
                    </a:moveTo>
                    <a:cubicBezTo>
                      <a:pt x="3556000" y="2514600"/>
                      <a:pt x="3454400" y="2603500"/>
                      <a:pt x="3454400" y="2730500"/>
                    </a:cubicBezTo>
                    <a:lnTo>
                      <a:pt x="3454400" y="2794000"/>
                    </a:lnTo>
                    <a:cubicBezTo>
                      <a:pt x="3454400" y="2908300"/>
                      <a:pt x="3556000" y="3009900"/>
                      <a:pt x="3670300" y="3009900"/>
                    </a:cubicBezTo>
                    <a:cubicBezTo>
                      <a:pt x="3784600" y="3009900"/>
                      <a:pt x="3886200" y="2908300"/>
                      <a:pt x="3886200" y="2794000"/>
                    </a:cubicBezTo>
                    <a:lnTo>
                      <a:pt x="3886200" y="2730500"/>
                    </a:lnTo>
                    <a:cubicBezTo>
                      <a:pt x="3886200" y="2603500"/>
                      <a:pt x="3784600" y="2514600"/>
                      <a:pt x="3670300" y="2514600"/>
                    </a:cubicBezTo>
                    <a:moveTo>
                      <a:pt x="3454400" y="3479800"/>
                    </a:moveTo>
                    <a:cubicBezTo>
                      <a:pt x="3454400" y="3479800"/>
                      <a:pt x="3441700" y="3467100"/>
                      <a:pt x="3441700" y="3479800"/>
                    </a:cubicBezTo>
                    <a:lnTo>
                      <a:pt x="3289300" y="3835400"/>
                    </a:lnTo>
                    <a:cubicBezTo>
                      <a:pt x="3263900" y="3886200"/>
                      <a:pt x="3213100" y="3924300"/>
                      <a:pt x="3149600" y="3924300"/>
                    </a:cubicBezTo>
                    <a:lnTo>
                      <a:pt x="3086100" y="3924300"/>
                    </a:lnTo>
                    <a:cubicBezTo>
                      <a:pt x="3073400" y="3924300"/>
                      <a:pt x="3060700" y="3924300"/>
                      <a:pt x="3060700" y="3911600"/>
                    </a:cubicBezTo>
                    <a:cubicBezTo>
                      <a:pt x="3048000" y="3898900"/>
                      <a:pt x="3048000" y="3886200"/>
                      <a:pt x="3060700" y="3873500"/>
                    </a:cubicBezTo>
                    <a:lnTo>
                      <a:pt x="3251200" y="3429000"/>
                    </a:lnTo>
                    <a:lnTo>
                      <a:pt x="3314700" y="3251200"/>
                    </a:lnTo>
                    <a:cubicBezTo>
                      <a:pt x="3365500" y="3149600"/>
                      <a:pt x="3467100" y="3073400"/>
                      <a:pt x="3581400" y="3073400"/>
                    </a:cubicBezTo>
                    <a:lnTo>
                      <a:pt x="3759200" y="3073400"/>
                    </a:lnTo>
                    <a:cubicBezTo>
                      <a:pt x="3873500" y="3073400"/>
                      <a:pt x="3975100" y="3149600"/>
                      <a:pt x="4025900" y="3251200"/>
                    </a:cubicBezTo>
                    <a:lnTo>
                      <a:pt x="4089400" y="3429000"/>
                    </a:lnTo>
                    <a:lnTo>
                      <a:pt x="4279900" y="3873500"/>
                    </a:lnTo>
                    <a:cubicBezTo>
                      <a:pt x="4292600" y="3886200"/>
                      <a:pt x="4292600" y="3898900"/>
                      <a:pt x="4279900" y="3911600"/>
                    </a:cubicBezTo>
                    <a:cubicBezTo>
                      <a:pt x="4279900" y="3924300"/>
                      <a:pt x="4267200" y="3924300"/>
                      <a:pt x="4254500" y="3924300"/>
                    </a:cubicBezTo>
                    <a:lnTo>
                      <a:pt x="4191000" y="3924300"/>
                    </a:lnTo>
                    <a:cubicBezTo>
                      <a:pt x="4127500" y="3924300"/>
                      <a:pt x="4076700" y="3886200"/>
                      <a:pt x="4051300" y="3835400"/>
                    </a:cubicBezTo>
                    <a:lnTo>
                      <a:pt x="3898900" y="3479800"/>
                    </a:lnTo>
                    <a:cubicBezTo>
                      <a:pt x="3898900" y="3467100"/>
                      <a:pt x="3886200" y="3479800"/>
                      <a:pt x="3886200" y="3479800"/>
                    </a:cubicBezTo>
                    <a:lnTo>
                      <a:pt x="3949700" y="3924300"/>
                    </a:lnTo>
                    <a:lnTo>
                      <a:pt x="4025900" y="4737100"/>
                    </a:lnTo>
                    <a:cubicBezTo>
                      <a:pt x="4025900" y="4749800"/>
                      <a:pt x="4013200" y="4749800"/>
                      <a:pt x="4013200" y="4762500"/>
                    </a:cubicBezTo>
                    <a:cubicBezTo>
                      <a:pt x="4000500" y="4762500"/>
                      <a:pt x="4000500" y="4775200"/>
                      <a:pt x="3987800" y="4775200"/>
                    </a:cubicBezTo>
                    <a:lnTo>
                      <a:pt x="3937000" y="4775200"/>
                    </a:lnTo>
                    <a:cubicBezTo>
                      <a:pt x="3860800" y="4775200"/>
                      <a:pt x="3797300" y="4724400"/>
                      <a:pt x="3797300" y="4648200"/>
                    </a:cubicBezTo>
                    <a:lnTo>
                      <a:pt x="3683000" y="3962400"/>
                    </a:lnTo>
                    <a:cubicBezTo>
                      <a:pt x="3670300" y="3962400"/>
                      <a:pt x="3670300" y="3962400"/>
                      <a:pt x="3657600" y="3962400"/>
                    </a:cubicBezTo>
                    <a:lnTo>
                      <a:pt x="3543300" y="4648200"/>
                    </a:lnTo>
                    <a:cubicBezTo>
                      <a:pt x="3543300" y="4724400"/>
                      <a:pt x="3479800" y="4775200"/>
                      <a:pt x="3403600" y="4775200"/>
                    </a:cubicBezTo>
                    <a:lnTo>
                      <a:pt x="3352800" y="4775200"/>
                    </a:lnTo>
                    <a:cubicBezTo>
                      <a:pt x="3340100" y="4775200"/>
                      <a:pt x="3340100" y="4762500"/>
                      <a:pt x="3327400" y="4762500"/>
                    </a:cubicBezTo>
                    <a:cubicBezTo>
                      <a:pt x="3327400" y="4749800"/>
                      <a:pt x="3314700" y="4749800"/>
                      <a:pt x="3314700" y="4737100"/>
                    </a:cubicBezTo>
                    <a:lnTo>
                      <a:pt x="3390900" y="3924300"/>
                    </a:lnTo>
                    <a:lnTo>
                      <a:pt x="3454400" y="3479800"/>
                    </a:lnTo>
                    <a:moveTo>
                      <a:pt x="5194300" y="2514600"/>
                    </a:moveTo>
                    <a:cubicBezTo>
                      <a:pt x="5080000" y="2514600"/>
                      <a:pt x="4978400" y="2603500"/>
                      <a:pt x="4978400" y="2730500"/>
                    </a:cubicBezTo>
                    <a:lnTo>
                      <a:pt x="4978400" y="2794000"/>
                    </a:lnTo>
                    <a:cubicBezTo>
                      <a:pt x="4978400" y="2908300"/>
                      <a:pt x="5080000" y="3009900"/>
                      <a:pt x="5194300" y="3009900"/>
                    </a:cubicBezTo>
                    <a:cubicBezTo>
                      <a:pt x="5308600" y="3009900"/>
                      <a:pt x="5410200" y="2908300"/>
                      <a:pt x="5410200" y="2794000"/>
                    </a:cubicBezTo>
                    <a:lnTo>
                      <a:pt x="5410200" y="2730500"/>
                    </a:lnTo>
                    <a:cubicBezTo>
                      <a:pt x="5410200" y="2603500"/>
                      <a:pt x="5308600" y="2514600"/>
                      <a:pt x="5194300" y="2514600"/>
                    </a:cubicBezTo>
                    <a:moveTo>
                      <a:pt x="4978400" y="3479800"/>
                    </a:moveTo>
                    <a:cubicBezTo>
                      <a:pt x="4978400" y="3479800"/>
                      <a:pt x="4965700" y="3467100"/>
                      <a:pt x="4965700" y="3479800"/>
                    </a:cubicBezTo>
                    <a:lnTo>
                      <a:pt x="4813300" y="3835400"/>
                    </a:lnTo>
                    <a:cubicBezTo>
                      <a:pt x="4787900" y="3886200"/>
                      <a:pt x="4737100" y="3924300"/>
                      <a:pt x="4673600" y="3924300"/>
                    </a:cubicBezTo>
                    <a:lnTo>
                      <a:pt x="4610100" y="3924300"/>
                    </a:lnTo>
                    <a:cubicBezTo>
                      <a:pt x="4597400" y="3924300"/>
                      <a:pt x="4584700" y="3924300"/>
                      <a:pt x="4584700" y="3911600"/>
                    </a:cubicBezTo>
                    <a:cubicBezTo>
                      <a:pt x="4572000" y="3898900"/>
                      <a:pt x="4572000" y="3886200"/>
                      <a:pt x="4584700" y="3873500"/>
                    </a:cubicBezTo>
                    <a:lnTo>
                      <a:pt x="4775200" y="3429000"/>
                    </a:lnTo>
                    <a:lnTo>
                      <a:pt x="4838700" y="3251200"/>
                    </a:lnTo>
                    <a:cubicBezTo>
                      <a:pt x="4889500" y="3149600"/>
                      <a:pt x="4991100" y="3073400"/>
                      <a:pt x="5105400" y="3073400"/>
                    </a:cubicBezTo>
                    <a:lnTo>
                      <a:pt x="5283200" y="3073400"/>
                    </a:lnTo>
                    <a:cubicBezTo>
                      <a:pt x="5397500" y="3073400"/>
                      <a:pt x="5499100" y="3149600"/>
                      <a:pt x="5549900" y="3251200"/>
                    </a:cubicBezTo>
                    <a:lnTo>
                      <a:pt x="5613400" y="3429000"/>
                    </a:lnTo>
                    <a:lnTo>
                      <a:pt x="5803900" y="3873500"/>
                    </a:lnTo>
                    <a:cubicBezTo>
                      <a:pt x="5816600" y="3886200"/>
                      <a:pt x="5816600" y="3898900"/>
                      <a:pt x="5803900" y="3911600"/>
                    </a:cubicBezTo>
                    <a:cubicBezTo>
                      <a:pt x="5803900" y="3924300"/>
                      <a:pt x="5791200" y="3924300"/>
                      <a:pt x="5778500" y="3924300"/>
                    </a:cubicBezTo>
                    <a:lnTo>
                      <a:pt x="5715000" y="3924300"/>
                    </a:lnTo>
                    <a:cubicBezTo>
                      <a:pt x="5651500" y="3924300"/>
                      <a:pt x="5600700" y="3886200"/>
                      <a:pt x="5575300" y="3835400"/>
                    </a:cubicBezTo>
                    <a:lnTo>
                      <a:pt x="5422900" y="3479800"/>
                    </a:lnTo>
                    <a:cubicBezTo>
                      <a:pt x="5422900" y="3467100"/>
                      <a:pt x="5410200" y="3479800"/>
                      <a:pt x="5410200" y="3479800"/>
                    </a:cubicBezTo>
                    <a:lnTo>
                      <a:pt x="5473700" y="3924300"/>
                    </a:lnTo>
                    <a:lnTo>
                      <a:pt x="5549900" y="4737100"/>
                    </a:lnTo>
                    <a:cubicBezTo>
                      <a:pt x="5549900" y="4749800"/>
                      <a:pt x="5537200" y="4749800"/>
                      <a:pt x="5537200" y="4762500"/>
                    </a:cubicBezTo>
                    <a:cubicBezTo>
                      <a:pt x="5524500" y="4762500"/>
                      <a:pt x="5524500" y="4775200"/>
                      <a:pt x="5511800" y="4775200"/>
                    </a:cubicBezTo>
                    <a:lnTo>
                      <a:pt x="5461000" y="4775200"/>
                    </a:lnTo>
                    <a:cubicBezTo>
                      <a:pt x="5384800" y="4775200"/>
                      <a:pt x="5321300" y="4724400"/>
                      <a:pt x="5321300" y="4648200"/>
                    </a:cubicBezTo>
                    <a:lnTo>
                      <a:pt x="5207000" y="3962400"/>
                    </a:lnTo>
                    <a:cubicBezTo>
                      <a:pt x="5194300" y="3962400"/>
                      <a:pt x="5194300" y="3962400"/>
                      <a:pt x="5181600" y="3962400"/>
                    </a:cubicBezTo>
                    <a:lnTo>
                      <a:pt x="5067300" y="4648200"/>
                    </a:lnTo>
                    <a:cubicBezTo>
                      <a:pt x="5067300" y="4724400"/>
                      <a:pt x="5003800" y="4775200"/>
                      <a:pt x="4927600" y="4775200"/>
                    </a:cubicBezTo>
                    <a:lnTo>
                      <a:pt x="4876800" y="4775200"/>
                    </a:lnTo>
                    <a:cubicBezTo>
                      <a:pt x="4864100" y="4775200"/>
                      <a:pt x="4864100" y="4762500"/>
                      <a:pt x="4851400" y="4762500"/>
                    </a:cubicBezTo>
                    <a:cubicBezTo>
                      <a:pt x="4851400" y="4749800"/>
                      <a:pt x="4838700" y="4749800"/>
                      <a:pt x="4838700" y="4737100"/>
                    </a:cubicBezTo>
                    <a:lnTo>
                      <a:pt x="4914900" y="3924300"/>
                    </a:lnTo>
                    <a:lnTo>
                      <a:pt x="4978400" y="3479800"/>
                    </a:lnTo>
                    <a:moveTo>
                      <a:pt x="6718300" y="2514600"/>
                    </a:moveTo>
                    <a:cubicBezTo>
                      <a:pt x="6604000" y="2514600"/>
                      <a:pt x="6502400" y="2603500"/>
                      <a:pt x="6502400" y="2730500"/>
                    </a:cubicBezTo>
                    <a:lnTo>
                      <a:pt x="6502400" y="2794000"/>
                    </a:lnTo>
                    <a:cubicBezTo>
                      <a:pt x="6502400" y="2908300"/>
                      <a:pt x="6604000" y="3009900"/>
                      <a:pt x="6718300" y="3009900"/>
                    </a:cubicBezTo>
                    <a:cubicBezTo>
                      <a:pt x="6832600" y="3009900"/>
                      <a:pt x="6934200" y="2908300"/>
                      <a:pt x="6934200" y="2794000"/>
                    </a:cubicBezTo>
                    <a:lnTo>
                      <a:pt x="6934200" y="2730500"/>
                    </a:lnTo>
                    <a:cubicBezTo>
                      <a:pt x="6934200" y="2603500"/>
                      <a:pt x="6832600" y="2514600"/>
                      <a:pt x="6718300" y="2514600"/>
                    </a:cubicBezTo>
                    <a:moveTo>
                      <a:pt x="6502400" y="3479800"/>
                    </a:moveTo>
                    <a:cubicBezTo>
                      <a:pt x="6502400" y="3479800"/>
                      <a:pt x="6489700" y="3467100"/>
                      <a:pt x="6489700" y="3479800"/>
                    </a:cubicBezTo>
                    <a:lnTo>
                      <a:pt x="6337300" y="3835400"/>
                    </a:lnTo>
                    <a:cubicBezTo>
                      <a:pt x="6311900" y="3886200"/>
                      <a:pt x="6261100" y="3924300"/>
                      <a:pt x="6197600" y="3924300"/>
                    </a:cubicBezTo>
                    <a:lnTo>
                      <a:pt x="6134100" y="3924300"/>
                    </a:lnTo>
                    <a:cubicBezTo>
                      <a:pt x="6121400" y="3924300"/>
                      <a:pt x="6108700" y="3924300"/>
                      <a:pt x="6108700" y="3911600"/>
                    </a:cubicBezTo>
                    <a:cubicBezTo>
                      <a:pt x="6096000" y="3898900"/>
                      <a:pt x="6096000" y="3886200"/>
                      <a:pt x="6108700" y="3873500"/>
                    </a:cubicBezTo>
                    <a:lnTo>
                      <a:pt x="6299200" y="3429000"/>
                    </a:lnTo>
                    <a:lnTo>
                      <a:pt x="6362700" y="3251200"/>
                    </a:lnTo>
                    <a:cubicBezTo>
                      <a:pt x="6413500" y="3149600"/>
                      <a:pt x="6515100" y="3073400"/>
                      <a:pt x="6629400" y="3073400"/>
                    </a:cubicBezTo>
                    <a:lnTo>
                      <a:pt x="6807200" y="3073400"/>
                    </a:lnTo>
                    <a:cubicBezTo>
                      <a:pt x="6921500" y="3073400"/>
                      <a:pt x="7023100" y="3149600"/>
                      <a:pt x="7073900" y="3251200"/>
                    </a:cubicBezTo>
                    <a:lnTo>
                      <a:pt x="7137400" y="3429000"/>
                    </a:lnTo>
                    <a:lnTo>
                      <a:pt x="7327900" y="3873500"/>
                    </a:lnTo>
                    <a:cubicBezTo>
                      <a:pt x="7340600" y="3886200"/>
                      <a:pt x="7340600" y="3898900"/>
                      <a:pt x="7327900" y="3911600"/>
                    </a:cubicBezTo>
                    <a:cubicBezTo>
                      <a:pt x="7327900" y="3924300"/>
                      <a:pt x="7315200" y="3924300"/>
                      <a:pt x="7302500" y="3924300"/>
                    </a:cubicBezTo>
                    <a:lnTo>
                      <a:pt x="7239000" y="3924300"/>
                    </a:lnTo>
                    <a:cubicBezTo>
                      <a:pt x="7175500" y="3924300"/>
                      <a:pt x="7124700" y="3886200"/>
                      <a:pt x="7099300" y="3835400"/>
                    </a:cubicBezTo>
                    <a:lnTo>
                      <a:pt x="6946900" y="3479800"/>
                    </a:lnTo>
                    <a:cubicBezTo>
                      <a:pt x="6946900" y="3467100"/>
                      <a:pt x="6934200" y="3479800"/>
                      <a:pt x="6934200" y="3479800"/>
                    </a:cubicBezTo>
                    <a:lnTo>
                      <a:pt x="6997700" y="3924300"/>
                    </a:lnTo>
                    <a:lnTo>
                      <a:pt x="7073900" y="4737100"/>
                    </a:lnTo>
                    <a:cubicBezTo>
                      <a:pt x="7073900" y="4749800"/>
                      <a:pt x="7061200" y="4749800"/>
                      <a:pt x="7061200" y="4762500"/>
                    </a:cubicBezTo>
                    <a:cubicBezTo>
                      <a:pt x="7048500" y="4762500"/>
                      <a:pt x="7048500" y="4775200"/>
                      <a:pt x="7035800" y="4775200"/>
                    </a:cubicBezTo>
                    <a:lnTo>
                      <a:pt x="6985000" y="4775200"/>
                    </a:lnTo>
                    <a:cubicBezTo>
                      <a:pt x="6908800" y="4775200"/>
                      <a:pt x="6845300" y="4724400"/>
                      <a:pt x="6845300" y="4648200"/>
                    </a:cubicBezTo>
                    <a:lnTo>
                      <a:pt x="6731000" y="3962400"/>
                    </a:lnTo>
                    <a:cubicBezTo>
                      <a:pt x="6718300" y="3962400"/>
                      <a:pt x="6718300" y="3962400"/>
                      <a:pt x="6705600" y="3962400"/>
                    </a:cubicBezTo>
                    <a:lnTo>
                      <a:pt x="6591300" y="4648200"/>
                    </a:lnTo>
                    <a:cubicBezTo>
                      <a:pt x="6591300" y="4724400"/>
                      <a:pt x="6527800" y="4775200"/>
                      <a:pt x="6451600" y="4775200"/>
                    </a:cubicBezTo>
                    <a:lnTo>
                      <a:pt x="6400800" y="4775200"/>
                    </a:lnTo>
                    <a:cubicBezTo>
                      <a:pt x="6388100" y="4775200"/>
                      <a:pt x="6388100" y="4762500"/>
                      <a:pt x="6375400" y="4762500"/>
                    </a:cubicBezTo>
                    <a:cubicBezTo>
                      <a:pt x="6375400" y="4749800"/>
                      <a:pt x="6362700" y="4749800"/>
                      <a:pt x="6362700" y="4737100"/>
                    </a:cubicBezTo>
                    <a:lnTo>
                      <a:pt x="6438900" y="3924300"/>
                    </a:lnTo>
                    <a:lnTo>
                      <a:pt x="6502400" y="3479800"/>
                    </a:lnTo>
                    <a:moveTo>
                      <a:pt x="8242300" y="2514600"/>
                    </a:moveTo>
                    <a:cubicBezTo>
                      <a:pt x="8128000" y="2514600"/>
                      <a:pt x="8026400" y="2603500"/>
                      <a:pt x="8026400" y="2730500"/>
                    </a:cubicBezTo>
                    <a:lnTo>
                      <a:pt x="8026400" y="2794000"/>
                    </a:lnTo>
                    <a:cubicBezTo>
                      <a:pt x="8026400" y="2908300"/>
                      <a:pt x="8128000" y="3009900"/>
                      <a:pt x="8242300" y="3009900"/>
                    </a:cubicBezTo>
                    <a:cubicBezTo>
                      <a:pt x="8356600" y="3009900"/>
                      <a:pt x="8458200" y="2908300"/>
                      <a:pt x="8458200" y="2794000"/>
                    </a:cubicBezTo>
                    <a:lnTo>
                      <a:pt x="8458200" y="2730500"/>
                    </a:lnTo>
                    <a:cubicBezTo>
                      <a:pt x="8458200" y="2603500"/>
                      <a:pt x="8356600" y="2514600"/>
                      <a:pt x="8242300" y="2514600"/>
                    </a:cubicBezTo>
                    <a:moveTo>
                      <a:pt x="8026400" y="3479800"/>
                    </a:moveTo>
                    <a:cubicBezTo>
                      <a:pt x="8026400" y="3479800"/>
                      <a:pt x="8013700" y="3467100"/>
                      <a:pt x="8013700" y="3479800"/>
                    </a:cubicBezTo>
                    <a:lnTo>
                      <a:pt x="7861300" y="3835400"/>
                    </a:lnTo>
                    <a:cubicBezTo>
                      <a:pt x="7835900" y="3886200"/>
                      <a:pt x="7785100" y="3924300"/>
                      <a:pt x="7721600" y="3924300"/>
                    </a:cubicBezTo>
                    <a:lnTo>
                      <a:pt x="7658100" y="3924300"/>
                    </a:lnTo>
                    <a:cubicBezTo>
                      <a:pt x="7645400" y="3924300"/>
                      <a:pt x="7632700" y="3924300"/>
                      <a:pt x="7632700" y="3911600"/>
                    </a:cubicBezTo>
                    <a:cubicBezTo>
                      <a:pt x="7620000" y="3898900"/>
                      <a:pt x="7620000" y="3886200"/>
                      <a:pt x="7632700" y="3873500"/>
                    </a:cubicBezTo>
                    <a:lnTo>
                      <a:pt x="7823200" y="3429000"/>
                    </a:lnTo>
                    <a:lnTo>
                      <a:pt x="7886700" y="3251200"/>
                    </a:lnTo>
                    <a:cubicBezTo>
                      <a:pt x="7937500" y="3149600"/>
                      <a:pt x="8039100" y="3073400"/>
                      <a:pt x="8153400" y="3073400"/>
                    </a:cubicBezTo>
                    <a:lnTo>
                      <a:pt x="8331200" y="3073400"/>
                    </a:lnTo>
                    <a:cubicBezTo>
                      <a:pt x="8445500" y="3073400"/>
                      <a:pt x="8547100" y="3149600"/>
                      <a:pt x="8597900" y="3251200"/>
                    </a:cubicBezTo>
                    <a:lnTo>
                      <a:pt x="8661400" y="3429000"/>
                    </a:lnTo>
                    <a:lnTo>
                      <a:pt x="8851900" y="3873500"/>
                    </a:lnTo>
                    <a:cubicBezTo>
                      <a:pt x="8864600" y="3886200"/>
                      <a:pt x="8864600" y="3898900"/>
                      <a:pt x="8851900" y="3911600"/>
                    </a:cubicBezTo>
                    <a:cubicBezTo>
                      <a:pt x="8851900" y="3924300"/>
                      <a:pt x="8839200" y="3924300"/>
                      <a:pt x="8826500" y="3924300"/>
                    </a:cubicBezTo>
                    <a:lnTo>
                      <a:pt x="8763000" y="3924300"/>
                    </a:lnTo>
                    <a:cubicBezTo>
                      <a:pt x="8699500" y="3924300"/>
                      <a:pt x="8648700" y="3886200"/>
                      <a:pt x="8623300" y="3835400"/>
                    </a:cubicBezTo>
                    <a:lnTo>
                      <a:pt x="8470900" y="3479800"/>
                    </a:lnTo>
                    <a:cubicBezTo>
                      <a:pt x="8470900" y="3467100"/>
                      <a:pt x="8458200" y="3479800"/>
                      <a:pt x="8458200" y="3479800"/>
                    </a:cubicBezTo>
                    <a:lnTo>
                      <a:pt x="8521700" y="3924300"/>
                    </a:lnTo>
                    <a:lnTo>
                      <a:pt x="8597900" y="4737100"/>
                    </a:lnTo>
                    <a:cubicBezTo>
                      <a:pt x="8597900" y="4749800"/>
                      <a:pt x="8585200" y="4749800"/>
                      <a:pt x="8585200" y="4762500"/>
                    </a:cubicBezTo>
                    <a:cubicBezTo>
                      <a:pt x="8572500" y="4762500"/>
                      <a:pt x="8572500" y="4775200"/>
                      <a:pt x="8559800" y="4775200"/>
                    </a:cubicBezTo>
                    <a:lnTo>
                      <a:pt x="8509000" y="4775200"/>
                    </a:lnTo>
                    <a:cubicBezTo>
                      <a:pt x="8432800" y="4775200"/>
                      <a:pt x="8369300" y="4724400"/>
                      <a:pt x="8369300" y="4648200"/>
                    </a:cubicBezTo>
                    <a:lnTo>
                      <a:pt x="8255000" y="3962400"/>
                    </a:lnTo>
                    <a:cubicBezTo>
                      <a:pt x="8242300" y="3962400"/>
                      <a:pt x="8242300" y="3962400"/>
                      <a:pt x="8229600" y="3962400"/>
                    </a:cubicBezTo>
                    <a:lnTo>
                      <a:pt x="8115300" y="4648200"/>
                    </a:lnTo>
                    <a:cubicBezTo>
                      <a:pt x="8115300" y="4724400"/>
                      <a:pt x="8051800" y="4775200"/>
                      <a:pt x="7975600" y="4775200"/>
                    </a:cubicBezTo>
                    <a:lnTo>
                      <a:pt x="7924800" y="4775200"/>
                    </a:lnTo>
                    <a:cubicBezTo>
                      <a:pt x="7912100" y="4775200"/>
                      <a:pt x="7912100" y="4762500"/>
                      <a:pt x="7899400" y="4762500"/>
                    </a:cubicBezTo>
                    <a:cubicBezTo>
                      <a:pt x="7899400" y="4749800"/>
                      <a:pt x="7886700" y="4749800"/>
                      <a:pt x="7886700" y="4737100"/>
                    </a:cubicBezTo>
                    <a:lnTo>
                      <a:pt x="7962900" y="3924300"/>
                    </a:lnTo>
                    <a:lnTo>
                      <a:pt x="8026400" y="3479800"/>
                    </a:lnTo>
                    <a:moveTo>
                      <a:pt x="9766300" y="2514600"/>
                    </a:moveTo>
                    <a:cubicBezTo>
                      <a:pt x="9652000" y="2514600"/>
                      <a:pt x="9550400" y="2603500"/>
                      <a:pt x="9550400" y="2730500"/>
                    </a:cubicBezTo>
                    <a:lnTo>
                      <a:pt x="9550400" y="2794000"/>
                    </a:lnTo>
                    <a:cubicBezTo>
                      <a:pt x="9550400" y="2908300"/>
                      <a:pt x="9652000" y="3009900"/>
                      <a:pt x="9766300" y="3009900"/>
                    </a:cubicBezTo>
                    <a:cubicBezTo>
                      <a:pt x="9880600" y="3009900"/>
                      <a:pt x="9982200" y="2908300"/>
                      <a:pt x="9982200" y="2794000"/>
                    </a:cubicBezTo>
                    <a:lnTo>
                      <a:pt x="9982200" y="2730500"/>
                    </a:lnTo>
                    <a:cubicBezTo>
                      <a:pt x="9982200" y="2603500"/>
                      <a:pt x="9880600" y="2514600"/>
                      <a:pt x="9766300" y="2514600"/>
                    </a:cubicBezTo>
                    <a:moveTo>
                      <a:pt x="9550400" y="3479800"/>
                    </a:moveTo>
                    <a:cubicBezTo>
                      <a:pt x="9550400" y="3479800"/>
                      <a:pt x="9537700" y="3467100"/>
                      <a:pt x="9537700" y="3479800"/>
                    </a:cubicBezTo>
                    <a:lnTo>
                      <a:pt x="9385300" y="3835400"/>
                    </a:lnTo>
                    <a:cubicBezTo>
                      <a:pt x="9359900" y="3886200"/>
                      <a:pt x="9309100" y="3924300"/>
                      <a:pt x="9245600" y="3924300"/>
                    </a:cubicBezTo>
                    <a:lnTo>
                      <a:pt x="9182100" y="3924300"/>
                    </a:lnTo>
                    <a:cubicBezTo>
                      <a:pt x="9169400" y="3924300"/>
                      <a:pt x="9156700" y="3924300"/>
                      <a:pt x="9156700" y="3911600"/>
                    </a:cubicBezTo>
                    <a:cubicBezTo>
                      <a:pt x="9144000" y="3898900"/>
                      <a:pt x="9144000" y="3886200"/>
                      <a:pt x="9156700" y="3873500"/>
                    </a:cubicBezTo>
                    <a:lnTo>
                      <a:pt x="9347200" y="3429000"/>
                    </a:lnTo>
                    <a:lnTo>
                      <a:pt x="9410700" y="3251200"/>
                    </a:lnTo>
                    <a:cubicBezTo>
                      <a:pt x="9461500" y="3149600"/>
                      <a:pt x="9563100" y="3073400"/>
                      <a:pt x="9677400" y="3073400"/>
                    </a:cubicBezTo>
                    <a:lnTo>
                      <a:pt x="9855200" y="3073400"/>
                    </a:lnTo>
                    <a:cubicBezTo>
                      <a:pt x="9969500" y="3073400"/>
                      <a:pt x="10071100" y="3149600"/>
                      <a:pt x="10121900" y="3251200"/>
                    </a:cubicBezTo>
                    <a:lnTo>
                      <a:pt x="10185400" y="3429000"/>
                    </a:lnTo>
                    <a:lnTo>
                      <a:pt x="10375900" y="3873500"/>
                    </a:lnTo>
                    <a:cubicBezTo>
                      <a:pt x="10388600" y="3886200"/>
                      <a:pt x="10388600" y="3898900"/>
                      <a:pt x="10375900" y="3911600"/>
                    </a:cubicBezTo>
                    <a:cubicBezTo>
                      <a:pt x="10375900" y="3924300"/>
                      <a:pt x="10363200" y="3924300"/>
                      <a:pt x="10350500" y="3924300"/>
                    </a:cubicBezTo>
                    <a:lnTo>
                      <a:pt x="10287000" y="3924300"/>
                    </a:lnTo>
                    <a:cubicBezTo>
                      <a:pt x="10223500" y="3924300"/>
                      <a:pt x="10172700" y="3886200"/>
                      <a:pt x="10147300" y="3835400"/>
                    </a:cubicBezTo>
                    <a:lnTo>
                      <a:pt x="9994900" y="3479800"/>
                    </a:lnTo>
                    <a:cubicBezTo>
                      <a:pt x="9994900" y="3467100"/>
                      <a:pt x="9982200" y="3479800"/>
                      <a:pt x="9982200" y="3479800"/>
                    </a:cubicBezTo>
                    <a:lnTo>
                      <a:pt x="10045700" y="3924300"/>
                    </a:lnTo>
                    <a:lnTo>
                      <a:pt x="10121900" y="4737100"/>
                    </a:lnTo>
                    <a:cubicBezTo>
                      <a:pt x="10121900" y="4749800"/>
                      <a:pt x="10109200" y="4749800"/>
                      <a:pt x="10109200" y="4762500"/>
                    </a:cubicBezTo>
                    <a:cubicBezTo>
                      <a:pt x="10096500" y="4762500"/>
                      <a:pt x="10096500" y="4775200"/>
                      <a:pt x="10083800" y="4775200"/>
                    </a:cubicBezTo>
                    <a:lnTo>
                      <a:pt x="10033000" y="4775200"/>
                    </a:lnTo>
                    <a:cubicBezTo>
                      <a:pt x="9956800" y="4775200"/>
                      <a:pt x="9893300" y="4724400"/>
                      <a:pt x="9893300" y="4648200"/>
                    </a:cubicBezTo>
                    <a:lnTo>
                      <a:pt x="9779000" y="3962400"/>
                    </a:lnTo>
                    <a:cubicBezTo>
                      <a:pt x="9766300" y="3962400"/>
                      <a:pt x="9766300" y="3962400"/>
                      <a:pt x="9753600" y="3962400"/>
                    </a:cubicBezTo>
                    <a:lnTo>
                      <a:pt x="9639300" y="4648200"/>
                    </a:lnTo>
                    <a:cubicBezTo>
                      <a:pt x="9639300" y="4724400"/>
                      <a:pt x="9575800" y="4775200"/>
                      <a:pt x="9499600" y="4775200"/>
                    </a:cubicBezTo>
                    <a:lnTo>
                      <a:pt x="9448800" y="4775200"/>
                    </a:lnTo>
                    <a:cubicBezTo>
                      <a:pt x="9436100" y="4775200"/>
                      <a:pt x="9436100" y="4762500"/>
                      <a:pt x="9423400" y="4762500"/>
                    </a:cubicBezTo>
                    <a:cubicBezTo>
                      <a:pt x="9423400" y="4749800"/>
                      <a:pt x="9410700" y="4749800"/>
                      <a:pt x="9410700" y="4737100"/>
                    </a:cubicBezTo>
                    <a:lnTo>
                      <a:pt x="9486900" y="3924300"/>
                    </a:lnTo>
                    <a:lnTo>
                      <a:pt x="9550400" y="3479800"/>
                    </a:lnTo>
                    <a:moveTo>
                      <a:pt x="11290300" y="2514600"/>
                    </a:moveTo>
                    <a:cubicBezTo>
                      <a:pt x="11176000" y="2514600"/>
                      <a:pt x="11074400" y="2603500"/>
                      <a:pt x="11074400" y="2730500"/>
                    </a:cubicBezTo>
                    <a:lnTo>
                      <a:pt x="11074400" y="2794000"/>
                    </a:lnTo>
                    <a:cubicBezTo>
                      <a:pt x="11074400" y="2908300"/>
                      <a:pt x="11176000" y="3009900"/>
                      <a:pt x="11290300" y="3009900"/>
                    </a:cubicBezTo>
                    <a:cubicBezTo>
                      <a:pt x="11404600" y="3009900"/>
                      <a:pt x="11506200" y="2908300"/>
                      <a:pt x="11506200" y="2794000"/>
                    </a:cubicBezTo>
                    <a:lnTo>
                      <a:pt x="11506200" y="2730500"/>
                    </a:lnTo>
                    <a:cubicBezTo>
                      <a:pt x="11506200" y="2603500"/>
                      <a:pt x="11404600" y="2514600"/>
                      <a:pt x="11290300" y="2514600"/>
                    </a:cubicBezTo>
                    <a:moveTo>
                      <a:pt x="11074400" y="3479800"/>
                    </a:moveTo>
                    <a:cubicBezTo>
                      <a:pt x="11074400" y="3479800"/>
                      <a:pt x="11061700" y="3467100"/>
                      <a:pt x="11061700" y="3479800"/>
                    </a:cubicBezTo>
                    <a:lnTo>
                      <a:pt x="10909300" y="3835400"/>
                    </a:lnTo>
                    <a:cubicBezTo>
                      <a:pt x="10883900" y="3886200"/>
                      <a:pt x="10833100" y="3924300"/>
                      <a:pt x="10769600" y="3924300"/>
                    </a:cubicBezTo>
                    <a:lnTo>
                      <a:pt x="10706100" y="3924300"/>
                    </a:lnTo>
                    <a:cubicBezTo>
                      <a:pt x="10693400" y="3924300"/>
                      <a:pt x="10680700" y="3924300"/>
                      <a:pt x="10680700" y="3911600"/>
                    </a:cubicBezTo>
                    <a:cubicBezTo>
                      <a:pt x="10668000" y="3898900"/>
                      <a:pt x="10668000" y="3886200"/>
                      <a:pt x="10680700" y="3873500"/>
                    </a:cubicBezTo>
                    <a:lnTo>
                      <a:pt x="10871200" y="3429000"/>
                    </a:lnTo>
                    <a:lnTo>
                      <a:pt x="10934700" y="3251200"/>
                    </a:lnTo>
                    <a:cubicBezTo>
                      <a:pt x="10985500" y="3149600"/>
                      <a:pt x="11087100" y="3073400"/>
                      <a:pt x="11201400" y="3073400"/>
                    </a:cubicBezTo>
                    <a:lnTo>
                      <a:pt x="11379200" y="3073400"/>
                    </a:lnTo>
                    <a:cubicBezTo>
                      <a:pt x="11493500" y="3073400"/>
                      <a:pt x="11595100" y="3149600"/>
                      <a:pt x="11645900" y="3251200"/>
                    </a:cubicBezTo>
                    <a:lnTo>
                      <a:pt x="11709400" y="3429000"/>
                    </a:lnTo>
                    <a:lnTo>
                      <a:pt x="11899900" y="3873500"/>
                    </a:lnTo>
                    <a:cubicBezTo>
                      <a:pt x="11912600" y="3886200"/>
                      <a:pt x="11912600" y="3898900"/>
                      <a:pt x="11899900" y="3911600"/>
                    </a:cubicBezTo>
                    <a:cubicBezTo>
                      <a:pt x="11899900" y="3924300"/>
                      <a:pt x="11887200" y="3924300"/>
                      <a:pt x="11874500" y="3924300"/>
                    </a:cubicBezTo>
                    <a:lnTo>
                      <a:pt x="11811000" y="3924300"/>
                    </a:lnTo>
                    <a:cubicBezTo>
                      <a:pt x="11747500" y="3924300"/>
                      <a:pt x="11696700" y="3886200"/>
                      <a:pt x="11671300" y="3835400"/>
                    </a:cubicBezTo>
                    <a:lnTo>
                      <a:pt x="11518900" y="3479800"/>
                    </a:lnTo>
                    <a:cubicBezTo>
                      <a:pt x="11518900" y="3467100"/>
                      <a:pt x="11506200" y="3479800"/>
                      <a:pt x="11506200" y="3479800"/>
                    </a:cubicBezTo>
                    <a:lnTo>
                      <a:pt x="11569700" y="3924300"/>
                    </a:lnTo>
                    <a:lnTo>
                      <a:pt x="11645900" y="4737100"/>
                    </a:lnTo>
                    <a:cubicBezTo>
                      <a:pt x="11645900" y="4749800"/>
                      <a:pt x="11633200" y="4749800"/>
                      <a:pt x="11633200" y="4762500"/>
                    </a:cubicBezTo>
                    <a:cubicBezTo>
                      <a:pt x="11620500" y="4762500"/>
                      <a:pt x="11620500" y="4775200"/>
                      <a:pt x="11607800" y="4775200"/>
                    </a:cubicBezTo>
                    <a:lnTo>
                      <a:pt x="11557000" y="4775200"/>
                    </a:lnTo>
                    <a:cubicBezTo>
                      <a:pt x="11480800" y="4775200"/>
                      <a:pt x="11417300" y="4724400"/>
                      <a:pt x="11417300" y="4648200"/>
                    </a:cubicBezTo>
                    <a:lnTo>
                      <a:pt x="11303000" y="3962400"/>
                    </a:lnTo>
                    <a:cubicBezTo>
                      <a:pt x="11290300" y="3962400"/>
                      <a:pt x="11290300" y="3962400"/>
                      <a:pt x="11277600" y="3962400"/>
                    </a:cubicBezTo>
                    <a:lnTo>
                      <a:pt x="11163300" y="4648200"/>
                    </a:lnTo>
                    <a:cubicBezTo>
                      <a:pt x="11163300" y="4724400"/>
                      <a:pt x="11099800" y="4775200"/>
                      <a:pt x="11023600" y="4775200"/>
                    </a:cubicBezTo>
                    <a:lnTo>
                      <a:pt x="10972800" y="4775200"/>
                    </a:lnTo>
                    <a:cubicBezTo>
                      <a:pt x="10960100" y="4775200"/>
                      <a:pt x="10960100" y="4762500"/>
                      <a:pt x="10947400" y="4762500"/>
                    </a:cubicBezTo>
                    <a:cubicBezTo>
                      <a:pt x="10947400" y="4749800"/>
                      <a:pt x="10934700" y="4749800"/>
                      <a:pt x="10934700" y="4737100"/>
                    </a:cubicBezTo>
                    <a:lnTo>
                      <a:pt x="11010900" y="3924300"/>
                    </a:lnTo>
                    <a:lnTo>
                      <a:pt x="11074400" y="3479800"/>
                    </a:lnTo>
                  </a:path>
                </a:pathLst>
              </a:custGeom>
              <a:solidFill>
                <a:srgbClr val="C70071"/>
              </a:solidFill>
            </p:spPr>
          </p:sp>
          <p:sp>
            <p:nvSpPr>
              <p:cNvPr id="36" name="Freeform 36"/>
              <p:cNvSpPr/>
              <p:nvPr/>
            </p:nvSpPr>
            <p:spPr>
              <a:xfrm>
                <a:off x="12700" y="2514600"/>
                <a:ext cx="22580600" cy="14820900"/>
              </a:xfrm>
              <a:custGeom>
                <a:avLst/>
                <a:gdLst/>
                <a:ahLst/>
                <a:cxnLst/>
                <a:rect l="l" t="t" r="r" b="b"/>
                <a:pathLst>
                  <a:path w="22580600" h="14820900">
                    <a:moveTo>
                      <a:pt x="12814300" y="0"/>
                    </a:moveTo>
                    <a:cubicBezTo>
                      <a:pt x="12700000" y="0"/>
                      <a:pt x="12598400" y="88900"/>
                      <a:pt x="12598400" y="215900"/>
                    </a:cubicBezTo>
                    <a:lnTo>
                      <a:pt x="12598400" y="279400"/>
                    </a:lnTo>
                    <a:cubicBezTo>
                      <a:pt x="12598400" y="393700"/>
                      <a:pt x="12700000" y="495300"/>
                      <a:pt x="12814300" y="495300"/>
                    </a:cubicBezTo>
                    <a:cubicBezTo>
                      <a:pt x="12928600" y="495300"/>
                      <a:pt x="13030200" y="393700"/>
                      <a:pt x="13030200" y="279400"/>
                    </a:cubicBezTo>
                    <a:lnTo>
                      <a:pt x="13030200" y="215900"/>
                    </a:lnTo>
                    <a:cubicBezTo>
                      <a:pt x="13030200" y="88900"/>
                      <a:pt x="12928600" y="0"/>
                      <a:pt x="12814300" y="0"/>
                    </a:cubicBezTo>
                    <a:moveTo>
                      <a:pt x="12598400" y="965200"/>
                    </a:moveTo>
                    <a:cubicBezTo>
                      <a:pt x="12598400" y="965200"/>
                      <a:pt x="12585700" y="952500"/>
                      <a:pt x="12585700" y="965200"/>
                    </a:cubicBezTo>
                    <a:lnTo>
                      <a:pt x="12433300" y="1320800"/>
                    </a:lnTo>
                    <a:cubicBezTo>
                      <a:pt x="12407900" y="1371600"/>
                      <a:pt x="12357100" y="1409700"/>
                      <a:pt x="12293600" y="1409700"/>
                    </a:cubicBezTo>
                    <a:lnTo>
                      <a:pt x="12230100" y="1409700"/>
                    </a:lnTo>
                    <a:cubicBezTo>
                      <a:pt x="12217400" y="1409700"/>
                      <a:pt x="12204700" y="1409700"/>
                      <a:pt x="12204700" y="1397000"/>
                    </a:cubicBezTo>
                    <a:cubicBezTo>
                      <a:pt x="12192000" y="1384300"/>
                      <a:pt x="12192000" y="1371600"/>
                      <a:pt x="12204700" y="1358900"/>
                    </a:cubicBezTo>
                    <a:lnTo>
                      <a:pt x="12395200" y="914400"/>
                    </a:lnTo>
                    <a:lnTo>
                      <a:pt x="12458700" y="736600"/>
                    </a:lnTo>
                    <a:cubicBezTo>
                      <a:pt x="12509500" y="635000"/>
                      <a:pt x="12611100" y="558800"/>
                      <a:pt x="12725400" y="558800"/>
                    </a:cubicBezTo>
                    <a:lnTo>
                      <a:pt x="12903200" y="558800"/>
                    </a:lnTo>
                    <a:cubicBezTo>
                      <a:pt x="13017500" y="558800"/>
                      <a:pt x="13119100" y="635000"/>
                      <a:pt x="13169900" y="736600"/>
                    </a:cubicBezTo>
                    <a:lnTo>
                      <a:pt x="13233400" y="914400"/>
                    </a:lnTo>
                    <a:lnTo>
                      <a:pt x="13423900" y="1358900"/>
                    </a:lnTo>
                    <a:cubicBezTo>
                      <a:pt x="13436600" y="1371600"/>
                      <a:pt x="13436600" y="1384300"/>
                      <a:pt x="13423900" y="1397000"/>
                    </a:cubicBezTo>
                    <a:cubicBezTo>
                      <a:pt x="13423900" y="1409700"/>
                      <a:pt x="13411200" y="1409700"/>
                      <a:pt x="13398500" y="1409700"/>
                    </a:cubicBezTo>
                    <a:lnTo>
                      <a:pt x="13335000" y="1409700"/>
                    </a:lnTo>
                    <a:cubicBezTo>
                      <a:pt x="13271500" y="1409700"/>
                      <a:pt x="13220700" y="1371600"/>
                      <a:pt x="13195300" y="1320800"/>
                    </a:cubicBezTo>
                    <a:lnTo>
                      <a:pt x="13042900" y="965200"/>
                    </a:lnTo>
                    <a:cubicBezTo>
                      <a:pt x="13042900" y="952500"/>
                      <a:pt x="13030200" y="965200"/>
                      <a:pt x="13030200" y="965200"/>
                    </a:cubicBezTo>
                    <a:lnTo>
                      <a:pt x="13093700" y="1409700"/>
                    </a:lnTo>
                    <a:lnTo>
                      <a:pt x="13169900" y="2222500"/>
                    </a:lnTo>
                    <a:cubicBezTo>
                      <a:pt x="13169900" y="2235200"/>
                      <a:pt x="13157200" y="2235200"/>
                      <a:pt x="13157200" y="2247900"/>
                    </a:cubicBezTo>
                    <a:cubicBezTo>
                      <a:pt x="13144500" y="2247900"/>
                      <a:pt x="13144500" y="2260600"/>
                      <a:pt x="13131800" y="2260600"/>
                    </a:cubicBezTo>
                    <a:lnTo>
                      <a:pt x="13081000" y="2260600"/>
                    </a:lnTo>
                    <a:cubicBezTo>
                      <a:pt x="13004800" y="2260600"/>
                      <a:pt x="12941300" y="2209800"/>
                      <a:pt x="12941300" y="2133600"/>
                    </a:cubicBezTo>
                    <a:lnTo>
                      <a:pt x="12827000" y="1447800"/>
                    </a:lnTo>
                    <a:cubicBezTo>
                      <a:pt x="12814300" y="1447800"/>
                      <a:pt x="12814300" y="1447800"/>
                      <a:pt x="12801600" y="1447800"/>
                    </a:cubicBezTo>
                    <a:lnTo>
                      <a:pt x="12687300" y="2133600"/>
                    </a:lnTo>
                    <a:cubicBezTo>
                      <a:pt x="12687300" y="2209800"/>
                      <a:pt x="12623800" y="2260600"/>
                      <a:pt x="12547600" y="2260600"/>
                    </a:cubicBezTo>
                    <a:lnTo>
                      <a:pt x="12496800" y="2260600"/>
                    </a:lnTo>
                    <a:cubicBezTo>
                      <a:pt x="12484100" y="2260600"/>
                      <a:pt x="12484100" y="2247900"/>
                      <a:pt x="12471400" y="2247900"/>
                    </a:cubicBezTo>
                    <a:cubicBezTo>
                      <a:pt x="12471400" y="2235200"/>
                      <a:pt x="12458700" y="2235200"/>
                      <a:pt x="12458700" y="2222500"/>
                    </a:cubicBezTo>
                    <a:lnTo>
                      <a:pt x="12534900" y="1409700"/>
                    </a:lnTo>
                    <a:lnTo>
                      <a:pt x="12598400" y="965200"/>
                    </a:lnTo>
                    <a:moveTo>
                      <a:pt x="14338300" y="0"/>
                    </a:moveTo>
                    <a:cubicBezTo>
                      <a:pt x="14224000" y="0"/>
                      <a:pt x="14122400" y="88900"/>
                      <a:pt x="14122400" y="215900"/>
                    </a:cubicBezTo>
                    <a:lnTo>
                      <a:pt x="14122400" y="279400"/>
                    </a:lnTo>
                    <a:cubicBezTo>
                      <a:pt x="14122400" y="393700"/>
                      <a:pt x="14224000" y="495300"/>
                      <a:pt x="14338300" y="495300"/>
                    </a:cubicBezTo>
                    <a:cubicBezTo>
                      <a:pt x="14452600" y="495300"/>
                      <a:pt x="14554200" y="393700"/>
                      <a:pt x="14554200" y="279400"/>
                    </a:cubicBezTo>
                    <a:lnTo>
                      <a:pt x="14554200" y="215900"/>
                    </a:lnTo>
                    <a:cubicBezTo>
                      <a:pt x="14554200" y="88900"/>
                      <a:pt x="14452600" y="0"/>
                      <a:pt x="14338300" y="0"/>
                    </a:cubicBezTo>
                    <a:moveTo>
                      <a:pt x="14122400" y="965200"/>
                    </a:moveTo>
                    <a:cubicBezTo>
                      <a:pt x="14122400" y="965200"/>
                      <a:pt x="14109700" y="952500"/>
                      <a:pt x="14109700" y="965200"/>
                    </a:cubicBezTo>
                    <a:lnTo>
                      <a:pt x="13957300" y="1320800"/>
                    </a:lnTo>
                    <a:cubicBezTo>
                      <a:pt x="13931900" y="1371600"/>
                      <a:pt x="13881100" y="1409700"/>
                      <a:pt x="13817600" y="1409700"/>
                    </a:cubicBezTo>
                    <a:lnTo>
                      <a:pt x="13754100" y="1409700"/>
                    </a:lnTo>
                    <a:cubicBezTo>
                      <a:pt x="13741400" y="1409700"/>
                      <a:pt x="13728700" y="1409700"/>
                      <a:pt x="13728700" y="1397000"/>
                    </a:cubicBezTo>
                    <a:cubicBezTo>
                      <a:pt x="13716000" y="1384300"/>
                      <a:pt x="13716000" y="1371600"/>
                      <a:pt x="13728700" y="1358900"/>
                    </a:cubicBezTo>
                    <a:lnTo>
                      <a:pt x="13919200" y="914400"/>
                    </a:lnTo>
                    <a:lnTo>
                      <a:pt x="13982700" y="736600"/>
                    </a:lnTo>
                    <a:cubicBezTo>
                      <a:pt x="14033500" y="635000"/>
                      <a:pt x="14135100" y="558800"/>
                      <a:pt x="14249400" y="558800"/>
                    </a:cubicBezTo>
                    <a:lnTo>
                      <a:pt x="14427200" y="558800"/>
                    </a:lnTo>
                    <a:cubicBezTo>
                      <a:pt x="14541500" y="558800"/>
                      <a:pt x="14643100" y="635000"/>
                      <a:pt x="14693900" y="736600"/>
                    </a:cubicBezTo>
                    <a:lnTo>
                      <a:pt x="14757400" y="914400"/>
                    </a:lnTo>
                    <a:lnTo>
                      <a:pt x="14947900" y="1358900"/>
                    </a:lnTo>
                    <a:cubicBezTo>
                      <a:pt x="14960600" y="1371600"/>
                      <a:pt x="14960600" y="1384300"/>
                      <a:pt x="14947900" y="1397000"/>
                    </a:cubicBezTo>
                    <a:cubicBezTo>
                      <a:pt x="14947900" y="1409700"/>
                      <a:pt x="14935200" y="1409700"/>
                      <a:pt x="14922500" y="1409700"/>
                    </a:cubicBezTo>
                    <a:lnTo>
                      <a:pt x="14859000" y="1409700"/>
                    </a:lnTo>
                    <a:cubicBezTo>
                      <a:pt x="14795500" y="1409700"/>
                      <a:pt x="14744700" y="1371600"/>
                      <a:pt x="14719300" y="1320800"/>
                    </a:cubicBezTo>
                    <a:lnTo>
                      <a:pt x="14566900" y="965200"/>
                    </a:lnTo>
                    <a:cubicBezTo>
                      <a:pt x="14566900" y="952500"/>
                      <a:pt x="14554200" y="965200"/>
                      <a:pt x="14554200" y="965200"/>
                    </a:cubicBezTo>
                    <a:lnTo>
                      <a:pt x="14617700" y="1409700"/>
                    </a:lnTo>
                    <a:lnTo>
                      <a:pt x="14693900" y="2222500"/>
                    </a:lnTo>
                    <a:cubicBezTo>
                      <a:pt x="14693900" y="2235200"/>
                      <a:pt x="14681200" y="2235200"/>
                      <a:pt x="14681200" y="2247900"/>
                    </a:cubicBezTo>
                    <a:cubicBezTo>
                      <a:pt x="14668500" y="2247900"/>
                      <a:pt x="14668500" y="2260600"/>
                      <a:pt x="14655800" y="2260600"/>
                    </a:cubicBezTo>
                    <a:lnTo>
                      <a:pt x="14605000" y="2260600"/>
                    </a:lnTo>
                    <a:cubicBezTo>
                      <a:pt x="14528800" y="2260600"/>
                      <a:pt x="14465300" y="2209800"/>
                      <a:pt x="14465300" y="2133600"/>
                    </a:cubicBezTo>
                    <a:lnTo>
                      <a:pt x="14351000" y="1447800"/>
                    </a:lnTo>
                    <a:cubicBezTo>
                      <a:pt x="14338300" y="1447800"/>
                      <a:pt x="14338300" y="1447800"/>
                      <a:pt x="14325600" y="1447800"/>
                    </a:cubicBezTo>
                    <a:lnTo>
                      <a:pt x="14211300" y="2133600"/>
                    </a:lnTo>
                    <a:cubicBezTo>
                      <a:pt x="14211300" y="2209800"/>
                      <a:pt x="14147800" y="2260600"/>
                      <a:pt x="14071600" y="2260600"/>
                    </a:cubicBezTo>
                    <a:lnTo>
                      <a:pt x="14020800" y="2260600"/>
                    </a:lnTo>
                    <a:cubicBezTo>
                      <a:pt x="14008100" y="2260600"/>
                      <a:pt x="14008100" y="2247900"/>
                      <a:pt x="13995400" y="2247900"/>
                    </a:cubicBezTo>
                    <a:cubicBezTo>
                      <a:pt x="13995400" y="2235200"/>
                      <a:pt x="13982700" y="2235200"/>
                      <a:pt x="13982700" y="2222500"/>
                    </a:cubicBezTo>
                    <a:lnTo>
                      <a:pt x="14058900" y="1409700"/>
                    </a:lnTo>
                    <a:lnTo>
                      <a:pt x="14122400" y="965200"/>
                    </a:lnTo>
                    <a:moveTo>
                      <a:pt x="15862300" y="0"/>
                    </a:moveTo>
                    <a:cubicBezTo>
                      <a:pt x="15748000" y="0"/>
                      <a:pt x="15646400" y="88900"/>
                      <a:pt x="15646400" y="215900"/>
                    </a:cubicBezTo>
                    <a:lnTo>
                      <a:pt x="15646400" y="279400"/>
                    </a:lnTo>
                    <a:cubicBezTo>
                      <a:pt x="15646400" y="393700"/>
                      <a:pt x="15748000" y="495300"/>
                      <a:pt x="15862300" y="495300"/>
                    </a:cubicBezTo>
                    <a:cubicBezTo>
                      <a:pt x="15976600" y="495300"/>
                      <a:pt x="16078200" y="393700"/>
                      <a:pt x="16078200" y="279400"/>
                    </a:cubicBezTo>
                    <a:lnTo>
                      <a:pt x="16078200" y="215900"/>
                    </a:lnTo>
                    <a:cubicBezTo>
                      <a:pt x="16078200" y="88900"/>
                      <a:pt x="15976600" y="0"/>
                      <a:pt x="15862300" y="0"/>
                    </a:cubicBezTo>
                    <a:moveTo>
                      <a:pt x="15646400" y="965200"/>
                    </a:moveTo>
                    <a:cubicBezTo>
                      <a:pt x="15646400" y="965200"/>
                      <a:pt x="15633700" y="952500"/>
                      <a:pt x="15633700" y="965200"/>
                    </a:cubicBezTo>
                    <a:lnTo>
                      <a:pt x="15481300" y="1320800"/>
                    </a:lnTo>
                    <a:cubicBezTo>
                      <a:pt x="15455900" y="1371600"/>
                      <a:pt x="15405100" y="1409700"/>
                      <a:pt x="15341600" y="1409700"/>
                    </a:cubicBezTo>
                    <a:lnTo>
                      <a:pt x="15278100" y="1409700"/>
                    </a:lnTo>
                    <a:cubicBezTo>
                      <a:pt x="15265400" y="1409700"/>
                      <a:pt x="15252700" y="1409700"/>
                      <a:pt x="15252700" y="1397000"/>
                    </a:cubicBezTo>
                    <a:cubicBezTo>
                      <a:pt x="15240000" y="1384300"/>
                      <a:pt x="15240000" y="1371600"/>
                      <a:pt x="15252700" y="1358900"/>
                    </a:cubicBezTo>
                    <a:lnTo>
                      <a:pt x="15443200" y="914400"/>
                    </a:lnTo>
                    <a:lnTo>
                      <a:pt x="15506700" y="736600"/>
                    </a:lnTo>
                    <a:cubicBezTo>
                      <a:pt x="15557500" y="635000"/>
                      <a:pt x="15659100" y="558800"/>
                      <a:pt x="15773400" y="558800"/>
                    </a:cubicBezTo>
                    <a:lnTo>
                      <a:pt x="15951200" y="558800"/>
                    </a:lnTo>
                    <a:cubicBezTo>
                      <a:pt x="16065500" y="558800"/>
                      <a:pt x="16167100" y="635000"/>
                      <a:pt x="16217900" y="736600"/>
                    </a:cubicBezTo>
                    <a:lnTo>
                      <a:pt x="16281400" y="914400"/>
                    </a:lnTo>
                    <a:lnTo>
                      <a:pt x="16471900" y="1358900"/>
                    </a:lnTo>
                    <a:cubicBezTo>
                      <a:pt x="16484600" y="1371600"/>
                      <a:pt x="16484600" y="1384300"/>
                      <a:pt x="16471900" y="1397000"/>
                    </a:cubicBezTo>
                    <a:cubicBezTo>
                      <a:pt x="16471900" y="1409700"/>
                      <a:pt x="16459200" y="1409700"/>
                      <a:pt x="16446500" y="1409700"/>
                    </a:cubicBezTo>
                    <a:lnTo>
                      <a:pt x="16383000" y="1409700"/>
                    </a:lnTo>
                    <a:cubicBezTo>
                      <a:pt x="16319500" y="1409700"/>
                      <a:pt x="16268700" y="1371600"/>
                      <a:pt x="16243300" y="1320800"/>
                    </a:cubicBezTo>
                    <a:lnTo>
                      <a:pt x="16090900" y="965200"/>
                    </a:lnTo>
                    <a:cubicBezTo>
                      <a:pt x="16090900" y="952500"/>
                      <a:pt x="16078200" y="965200"/>
                      <a:pt x="16078200" y="965200"/>
                    </a:cubicBezTo>
                    <a:lnTo>
                      <a:pt x="16141700" y="1409700"/>
                    </a:lnTo>
                    <a:lnTo>
                      <a:pt x="16217900" y="2222500"/>
                    </a:lnTo>
                    <a:cubicBezTo>
                      <a:pt x="16217900" y="2235200"/>
                      <a:pt x="16205200" y="2235200"/>
                      <a:pt x="16205200" y="2247900"/>
                    </a:cubicBezTo>
                    <a:cubicBezTo>
                      <a:pt x="16192500" y="2247900"/>
                      <a:pt x="16192500" y="2260600"/>
                      <a:pt x="16179800" y="2260600"/>
                    </a:cubicBezTo>
                    <a:lnTo>
                      <a:pt x="16129000" y="2260600"/>
                    </a:lnTo>
                    <a:cubicBezTo>
                      <a:pt x="16052800" y="2260600"/>
                      <a:pt x="15989300" y="2209800"/>
                      <a:pt x="15989300" y="2133600"/>
                    </a:cubicBezTo>
                    <a:lnTo>
                      <a:pt x="15875000" y="1447800"/>
                    </a:lnTo>
                    <a:cubicBezTo>
                      <a:pt x="15862300" y="1447800"/>
                      <a:pt x="15862300" y="1447800"/>
                      <a:pt x="15849600" y="1447800"/>
                    </a:cubicBezTo>
                    <a:lnTo>
                      <a:pt x="15735300" y="2133600"/>
                    </a:lnTo>
                    <a:cubicBezTo>
                      <a:pt x="15735300" y="2209800"/>
                      <a:pt x="15671800" y="2260600"/>
                      <a:pt x="15595600" y="2260600"/>
                    </a:cubicBezTo>
                    <a:lnTo>
                      <a:pt x="15544800" y="2260600"/>
                    </a:lnTo>
                    <a:cubicBezTo>
                      <a:pt x="15532100" y="2260600"/>
                      <a:pt x="15532100" y="2247900"/>
                      <a:pt x="15519400" y="2247900"/>
                    </a:cubicBezTo>
                    <a:cubicBezTo>
                      <a:pt x="15519400" y="2235200"/>
                      <a:pt x="15506700" y="2235200"/>
                      <a:pt x="15506700" y="2222500"/>
                    </a:cubicBezTo>
                    <a:lnTo>
                      <a:pt x="15582900" y="1409700"/>
                    </a:lnTo>
                    <a:lnTo>
                      <a:pt x="15646400" y="965200"/>
                    </a:lnTo>
                    <a:moveTo>
                      <a:pt x="17386300" y="0"/>
                    </a:moveTo>
                    <a:cubicBezTo>
                      <a:pt x="17272000" y="0"/>
                      <a:pt x="17170400" y="88900"/>
                      <a:pt x="17170400" y="215900"/>
                    </a:cubicBezTo>
                    <a:lnTo>
                      <a:pt x="17170400" y="279400"/>
                    </a:lnTo>
                    <a:cubicBezTo>
                      <a:pt x="17170400" y="393700"/>
                      <a:pt x="17272000" y="495300"/>
                      <a:pt x="17386300" y="495300"/>
                    </a:cubicBezTo>
                    <a:cubicBezTo>
                      <a:pt x="17500600" y="495300"/>
                      <a:pt x="17602200" y="393700"/>
                      <a:pt x="17602200" y="279400"/>
                    </a:cubicBezTo>
                    <a:lnTo>
                      <a:pt x="17602200" y="215900"/>
                    </a:lnTo>
                    <a:cubicBezTo>
                      <a:pt x="17602200" y="88900"/>
                      <a:pt x="17500600" y="0"/>
                      <a:pt x="17386300" y="0"/>
                    </a:cubicBezTo>
                    <a:moveTo>
                      <a:pt x="17170400" y="965200"/>
                    </a:moveTo>
                    <a:cubicBezTo>
                      <a:pt x="17170400" y="965200"/>
                      <a:pt x="17157700" y="952500"/>
                      <a:pt x="17157700" y="965200"/>
                    </a:cubicBezTo>
                    <a:lnTo>
                      <a:pt x="17005300" y="1320800"/>
                    </a:lnTo>
                    <a:cubicBezTo>
                      <a:pt x="16979900" y="1371600"/>
                      <a:pt x="16929100" y="1409700"/>
                      <a:pt x="16865600" y="1409700"/>
                    </a:cubicBezTo>
                    <a:lnTo>
                      <a:pt x="16802100" y="1409700"/>
                    </a:lnTo>
                    <a:cubicBezTo>
                      <a:pt x="16789400" y="1409700"/>
                      <a:pt x="16776700" y="1409700"/>
                      <a:pt x="16776700" y="1397000"/>
                    </a:cubicBezTo>
                    <a:cubicBezTo>
                      <a:pt x="16764000" y="1384300"/>
                      <a:pt x="16764000" y="1371600"/>
                      <a:pt x="16776700" y="1358900"/>
                    </a:cubicBezTo>
                    <a:lnTo>
                      <a:pt x="16967200" y="914400"/>
                    </a:lnTo>
                    <a:lnTo>
                      <a:pt x="17030700" y="736600"/>
                    </a:lnTo>
                    <a:cubicBezTo>
                      <a:pt x="17081500" y="635000"/>
                      <a:pt x="17183100" y="558800"/>
                      <a:pt x="17297400" y="558800"/>
                    </a:cubicBezTo>
                    <a:lnTo>
                      <a:pt x="17475200" y="558800"/>
                    </a:lnTo>
                    <a:cubicBezTo>
                      <a:pt x="17589500" y="558800"/>
                      <a:pt x="17691100" y="635000"/>
                      <a:pt x="17741900" y="736600"/>
                    </a:cubicBezTo>
                    <a:lnTo>
                      <a:pt x="17805400" y="914400"/>
                    </a:lnTo>
                    <a:lnTo>
                      <a:pt x="17995900" y="1358900"/>
                    </a:lnTo>
                    <a:cubicBezTo>
                      <a:pt x="18008600" y="1371600"/>
                      <a:pt x="18008600" y="1384300"/>
                      <a:pt x="17995900" y="1397000"/>
                    </a:cubicBezTo>
                    <a:cubicBezTo>
                      <a:pt x="17995900" y="1409700"/>
                      <a:pt x="17983200" y="1409700"/>
                      <a:pt x="17970500" y="1409700"/>
                    </a:cubicBezTo>
                    <a:lnTo>
                      <a:pt x="17907000" y="1409700"/>
                    </a:lnTo>
                    <a:cubicBezTo>
                      <a:pt x="17843500" y="1409700"/>
                      <a:pt x="17792700" y="1371600"/>
                      <a:pt x="17767300" y="1320800"/>
                    </a:cubicBezTo>
                    <a:lnTo>
                      <a:pt x="17614900" y="965200"/>
                    </a:lnTo>
                    <a:cubicBezTo>
                      <a:pt x="17614900" y="952500"/>
                      <a:pt x="17602200" y="965200"/>
                      <a:pt x="17602200" y="965200"/>
                    </a:cubicBezTo>
                    <a:lnTo>
                      <a:pt x="17665700" y="1409700"/>
                    </a:lnTo>
                    <a:lnTo>
                      <a:pt x="17741900" y="2222500"/>
                    </a:lnTo>
                    <a:cubicBezTo>
                      <a:pt x="17741900" y="2235200"/>
                      <a:pt x="17729200" y="2235200"/>
                      <a:pt x="17729200" y="2247900"/>
                    </a:cubicBezTo>
                    <a:cubicBezTo>
                      <a:pt x="17716500" y="2247900"/>
                      <a:pt x="17716500" y="2260600"/>
                      <a:pt x="17703800" y="2260600"/>
                    </a:cubicBezTo>
                    <a:lnTo>
                      <a:pt x="17653000" y="2260600"/>
                    </a:lnTo>
                    <a:cubicBezTo>
                      <a:pt x="17576800" y="2260600"/>
                      <a:pt x="17513300" y="2209800"/>
                      <a:pt x="17513300" y="2133600"/>
                    </a:cubicBezTo>
                    <a:lnTo>
                      <a:pt x="17399000" y="1447800"/>
                    </a:lnTo>
                    <a:cubicBezTo>
                      <a:pt x="17386300" y="1447800"/>
                      <a:pt x="17386300" y="1447800"/>
                      <a:pt x="17373600" y="1447800"/>
                    </a:cubicBezTo>
                    <a:lnTo>
                      <a:pt x="17259300" y="2133600"/>
                    </a:lnTo>
                    <a:cubicBezTo>
                      <a:pt x="17259300" y="2209800"/>
                      <a:pt x="17195800" y="2260600"/>
                      <a:pt x="17119600" y="2260600"/>
                    </a:cubicBezTo>
                    <a:lnTo>
                      <a:pt x="17068800" y="2260600"/>
                    </a:lnTo>
                    <a:cubicBezTo>
                      <a:pt x="17056100" y="2260600"/>
                      <a:pt x="17056100" y="2247900"/>
                      <a:pt x="17043400" y="2247900"/>
                    </a:cubicBezTo>
                    <a:cubicBezTo>
                      <a:pt x="17043400" y="2235200"/>
                      <a:pt x="17030700" y="2235200"/>
                      <a:pt x="17030700" y="2222500"/>
                    </a:cubicBezTo>
                    <a:lnTo>
                      <a:pt x="17106900" y="1409700"/>
                    </a:lnTo>
                    <a:lnTo>
                      <a:pt x="17170400" y="965200"/>
                    </a:lnTo>
                    <a:moveTo>
                      <a:pt x="18910300" y="0"/>
                    </a:moveTo>
                    <a:cubicBezTo>
                      <a:pt x="18796000" y="0"/>
                      <a:pt x="18694400" y="88900"/>
                      <a:pt x="18694400" y="215900"/>
                    </a:cubicBezTo>
                    <a:lnTo>
                      <a:pt x="18694400" y="279400"/>
                    </a:lnTo>
                    <a:cubicBezTo>
                      <a:pt x="18694400" y="393700"/>
                      <a:pt x="18796000" y="495300"/>
                      <a:pt x="18910300" y="495300"/>
                    </a:cubicBezTo>
                    <a:cubicBezTo>
                      <a:pt x="19024600" y="495300"/>
                      <a:pt x="19126200" y="393700"/>
                      <a:pt x="19126200" y="279400"/>
                    </a:cubicBezTo>
                    <a:lnTo>
                      <a:pt x="19126200" y="215900"/>
                    </a:lnTo>
                    <a:cubicBezTo>
                      <a:pt x="19126200" y="88900"/>
                      <a:pt x="19024600" y="0"/>
                      <a:pt x="18910300" y="0"/>
                    </a:cubicBezTo>
                    <a:moveTo>
                      <a:pt x="18694400" y="965200"/>
                    </a:moveTo>
                    <a:cubicBezTo>
                      <a:pt x="18694400" y="965200"/>
                      <a:pt x="18681700" y="952500"/>
                      <a:pt x="18681700" y="965200"/>
                    </a:cubicBezTo>
                    <a:lnTo>
                      <a:pt x="18529300" y="1320800"/>
                    </a:lnTo>
                    <a:cubicBezTo>
                      <a:pt x="18503900" y="1371600"/>
                      <a:pt x="18453100" y="1409700"/>
                      <a:pt x="18389600" y="1409700"/>
                    </a:cubicBezTo>
                    <a:lnTo>
                      <a:pt x="18326100" y="1409700"/>
                    </a:lnTo>
                    <a:cubicBezTo>
                      <a:pt x="18313400" y="1409700"/>
                      <a:pt x="18300700" y="1409700"/>
                      <a:pt x="18300700" y="1397000"/>
                    </a:cubicBezTo>
                    <a:cubicBezTo>
                      <a:pt x="18288000" y="1384300"/>
                      <a:pt x="18288000" y="1371600"/>
                      <a:pt x="18300700" y="1358900"/>
                    </a:cubicBezTo>
                    <a:lnTo>
                      <a:pt x="18491200" y="914400"/>
                    </a:lnTo>
                    <a:lnTo>
                      <a:pt x="18554700" y="736600"/>
                    </a:lnTo>
                    <a:cubicBezTo>
                      <a:pt x="18605500" y="635000"/>
                      <a:pt x="18707100" y="558800"/>
                      <a:pt x="18821400" y="558800"/>
                    </a:cubicBezTo>
                    <a:lnTo>
                      <a:pt x="18999200" y="558800"/>
                    </a:lnTo>
                    <a:cubicBezTo>
                      <a:pt x="19113500" y="558800"/>
                      <a:pt x="19215100" y="635000"/>
                      <a:pt x="19265900" y="736600"/>
                    </a:cubicBezTo>
                    <a:lnTo>
                      <a:pt x="19329400" y="914400"/>
                    </a:lnTo>
                    <a:lnTo>
                      <a:pt x="19519900" y="1358900"/>
                    </a:lnTo>
                    <a:cubicBezTo>
                      <a:pt x="19532600" y="1371600"/>
                      <a:pt x="19532600" y="1384300"/>
                      <a:pt x="19519900" y="1397000"/>
                    </a:cubicBezTo>
                    <a:cubicBezTo>
                      <a:pt x="19519900" y="1409700"/>
                      <a:pt x="19507200" y="1409700"/>
                      <a:pt x="19494500" y="1409700"/>
                    </a:cubicBezTo>
                    <a:lnTo>
                      <a:pt x="19431000" y="1409700"/>
                    </a:lnTo>
                    <a:cubicBezTo>
                      <a:pt x="19367500" y="1409700"/>
                      <a:pt x="19316700" y="1371600"/>
                      <a:pt x="19291300" y="1320800"/>
                    </a:cubicBezTo>
                    <a:lnTo>
                      <a:pt x="19138900" y="965200"/>
                    </a:lnTo>
                    <a:cubicBezTo>
                      <a:pt x="19138900" y="952500"/>
                      <a:pt x="19126200" y="965200"/>
                      <a:pt x="19126200" y="965200"/>
                    </a:cubicBezTo>
                    <a:lnTo>
                      <a:pt x="19189700" y="1409700"/>
                    </a:lnTo>
                    <a:lnTo>
                      <a:pt x="19265900" y="2222500"/>
                    </a:lnTo>
                    <a:cubicBezTo>
                      <a:pt x="19265900" y="2235200"/>
                      <a:pt x="19253200" y="2235200"/>
                      <a:pt x="19253200" y="2247900"/>
                    </a:cubicBezTo>
                    <a:cubicBezTo>
                      <a:pt x="19240500" y="2247900"/>
                      <a:pt x="19240500" y="2260600"/>
                      <a:pt x="19227800" y="2260600"/>
                    </a:cubicBezTo>
                    <a:lnTo>
                      <a:pt x="19177000" y="2260600"/>
                    </a:lnTo>
                    <a:cubicBezTo>
                      <a:pt x="19100800" y="2260600"/>
                      <a:pt x="19037300" y="2209800"/>
                      <a:pt x="19037300" y="2133600"/>
                    </a:cubicBezTo>
                    <a:lnTo>
                      <a:pt x="18923000" y="1447800"/>
                    </a:lnTo>
                    <a:cubicBezTo>
                      <a:pt x="18910300" y="1447800"/>
                      <a:pt x="18910300" y="1447800"/>
                      <a:pt x="18897600" y="1447800"/>
                    </a:cubicBezTo>
                    <a:lnTo>
                      <a:pt x="18783300" y="2133600"/>
                    </a:lnTo>
                    <a:cubicBezTo>
                      <a:pt x="18783300" y="2209800"/>
                      <a:pt x="18719800" y="2260600"/>
                      <a:pt x="18643600" y="2260600"/>
                    </a:cubicBezTo>
                    <a:lnTo>
                      <a:pt x="18592800" y="2260600"/>
                    </a:lnTo>
                    <a:cubicBezTo>
                      <a:pt x="18580100" y="2260600"/>
                      <a:pt x="18580100" y="2247900"/>
                      <a:pt x="18567400" y="2247900"/>
                    </a:cubicBezTo>
                    <a:cubicBezTo>
                      <a:pt x="18567400" y="2235200"/>
                      <a:pt x="18554700" y="2235200"/>
                      <a:pt x="18554700" y="2222500"/>
                    </a:cubicBezTo>
                    <a:lnTo>
                      <a:pt x="18630900" y="1409700"/>
                    </a:lnTo>
                    <a:lnTo>
                      <a:pt x="18694400" y="965200"/>
                    </a:lnTo>
                    <a:moveTo>
                      <a:pt x="20434300" y="0"/>
                    </a:moveTo>
                    <a:cubicBezTo>
                      <a:pt x="20320000" y="0"/>
                      <a:pt x="20218400" y="88900"/>
                      <a:pt x="20218400" y="215900"/>
                    </a:cubicBezTo>
                    <a:lnTo>
                      <a:pt x="20218400" y="279400"/>
                    </a:lnTo>
                    <a:cubicBezTo>
                      <a:pt x="20218400" y="393700"/>
                      <a:pt x="20320000" y="495300"/>
                      <a:pt x="20434300" y="495300"/>
                    </a:cubicBezTo>
                    <a:cubicBezTo>
                      <a:pt x="20548600" y="495300"/>
                      <a:pt x="20650200" y="393700"/>
                      <a:pt x="20650200" y="279400"/>
                    </a:cubicBezTo>
                    <a:lnTo>
                      <a:pt x="20650200" y="215900"/>
                    </a:lnTo>
                    <a:cubicBezTo>
                      <a:pt x="20650200" y="88900"/>
                      <a:pt x="20548600" y="0"/>
                      <a:pt x="20434300" y="0"/>
                    </a:cubicBezTo>
                    <a:moveTo>
                      <a:pt x="20218400" y="965200"/>
                    </a:moveTo>
                    <a:cubicBezTo>
                      <a:pt x="20218400" y="965200"/>
                      <a:pt x="20205700" y="952500"/>
                      <a:pt x="20205700" y="965200"/>
                    </a:cubicBezTo>
                    <a:lnTo>
                      <a:pt x="20053300" y="1320800"/>
                    </a:lnTo>
                    <a:cubicBezTo>
                      <a:pt x="20027900" y="1371600"/>
                      <a:pt x="19977100" y="1409700"/>
                      <a:pt x="19913600" y="1409700"/>
                    </a:cubicBezTo>
                    <a:lnTo>
                      <a:pt x="19850100" y="1409700"/>
                    </a:lnTo>
                    <a:cubicBezTo>
                      <a:pt x="19837400" y="1409700"/>
                      <a:pt x="19824700" y="1409700"/>
                      <a:pt x="19824700" y="1397000"/>
                    </a:cubicBezTo>
                    <a:cubicBezTo>
                      <a:pt x="19812000" y="1384300"/>
                      <a:pt x="19812000" y="1371600"/>
                      <a:pt x="19824700" y="1358900"/>
                    </a:cubicBezTo>
                    <a:lnTo>
                      <a:pt x="20015200" y="914400"/>
                    </a:lnTo>
                    <a:lnTo>
                      <a:pt x="20078700" y="736600"/>
                    </a:lnTo>
                    <a:cubicBezTo>
                      <a:pt x="20129500" y="635000"/>
                      <a:pt x="20231100" y="558800"/>
                      <a:pt x="20345400" y="558800"/>
                    </a:cubicBezTo>
                    <a:lnTo>
                      <a:pt x="20523200" y="558800"/>
                    </a:lnTo>
                    <a:cubicBezTo>
                      <a:pt x="20637500" y="558800"/>
                      <a:pt x="20739100" y="635000"/>
                      <a:pt x="20789900" y="736600"/>
                    </a:cubicBezTo>
                    <a:lnTo>
                      <a:pt x="20853400" y="914400"/>
                    </a:lnTo>
                    <a:lnTo>
                      <a:pt x="21043900" y="1358900"/>
                    </a:lnTo>
                    <a:cubicBezTo>
                      <a:pt x="21056600" y="1371600"/>
                      <a:pt x="21056600" y="1384300"/>
                      <a:pt x="21043900" y="1397000"/>
                    </a:cubicBezTo>
                    <a:cubicBezTo>
                      <a:pt x="21043900" y="1409700"/>
                      <a:pt x="21031200" y="1409700"/>
                      <a:pt x="21018500" y="1409700"/>
                    </a:cubicBezTo>
                    <a:lnTo>
                      <a:pt x="20955000" y="1409700"/>
                    </a:lnTo>
                    <a:cubicBezTo>
                      <a:pt x="20891500" y="1409700"/>
                      <a:pt x="20840700" y="1371600"/>
                      <a:pt x="20815300" y="1320800"/>
                    </a:cubicBezTo>
                    <a:lnTo>
                      <a:pt x="20662900" y="965200"/>
                    </a:lnTo>
                    <a:cubicBezTo>
                      <a:pt x="20662900" y="952500"/>
                      <a:pt x="20650200" y="965200"/>
                      <a:pt x="20650200" y="965200"/>
                    </a:cubicBezTo>
                    <a:lnTo>
                      <a:pt x="20713700" y="1409700"/>
                    </a:lnTo>
                    <a:lnTo>
                      <a:pt x="20789900" y="2222500"/>
                    </a:lnTo>
                    <a:cubicBezTo>
                      <a:pt x="20789900" y="2235200"/>
                      <a:pt x="20777200" y="2235200"/>
                      <a:pt x="20777200" y="2247900"/>
                    </a:cubicBezTo>
                    <a:cubicBezTo>
                      <a:pt x="20764500" y="2247900"/>
                      <a:pt x="20764500" y="2260600"/>
                      <a:pt x="20751800" y="2260600"/>
                    </a:cubicBezTo>
                    <a:lnTo>
                      <a:pt x="20701000" y="2260600"/>
                    </a:lnTo>
                    <a:cubicBezTo>
                      <a:pt x="20624800" y="2260600"/>
                      <a:pt x="20561300" y="2209800"/>
                      <a:pt x="20561300" y="2133600"/>
                    </a:cubicBezTo>
                    <a:lnTo>
                      <a:pt x="20447000" y="1447800"/>
                    </a:lnTo>
                    <a:cubicBezTo>
                      <a:pt x="20434300" y="1447800"/>
                      <a:pt x="20434300" y="1447800"/>
                      <a:pt x="20421600" y="1447800"/>
                    </a:cubicBezTo>
                    <a:lnTo>
                      <a:pt x="20307300" y="2133600"/>
                    </a:lnTo>
                    <a:cubicBezTo>
                      <a:pt x="20307300" y="2209800"/>
                      <a:pt x="20243800" y="2260600"/>
                      <a:pt x="20167600" y="2260600"/>
                    </a:cubicBezTo>
                    <a:lnTo>
                      <a:pt x="20116800" y="2260600"/>
                    </a:lnTo>
                    <a:cubicBezTo>
                      <a:pt x="20104100" y="2260600"/>
                      <a:pt x="20104100" y="2247900"/>
                      <a:pt x="20091400" y="2247900"/>
                    </a:cubicBezTo>
                    <a:cubicBezTo>
                      <a:pt x="20091400" y="2235200"/>
                      <a:pt x="20078700" y="2235200"/>
                      <a:pt x="20078700" y="2222500"/>
                    </a:cubicBezTo>
                    <a:lnTo>
                      <a:pt x="20154900" y="1409700"/>
                    </a:lnTo>
                    <a:lnTo>
                      <a:pt x="20218400" y="965200"/>
                    </a:lnTo>
                    <a:moveTo>
                      <a:pt x="21958300" y="0"/>
                    </a:moveTo>
                    <a:cubicBezTo>
                      <a:pt x="21844000" y="0"/>
                      <a:pt x="21742400" y="88900"/>
                      <a:pt x="21742400" y="215900"/>
                    </a:cubicBezTo>
                    <a:lnTo>
                      <a:pt x="21742400" y="279400"/>
                    </a:lnTo>
                    <a:cubicBezTo>
                      <a:pt x="21742400" y="393700"/>
                      <a:pt x="21844000" y="495300"/>
                      <a:pt x="21958300" y="495300"/>
                    </a:cubicBezTo>
                    <a:cubicBezTo>
                      <a:pt x="22072600" y="495300"/>
                      <a:pt x="22174200" y="393700"/>
                      <a:pt x="22174200" y="279400"/>
                    </a:cubicBezTo>
                    <a:lnTo>
                      <a:pt x="22174200" y="215900"/>
                    </a:lnTo>
                    <a:cubicBezTo>
                      <a:pt x="22174200" y="88900"/>
                      <a:pt x="22072600" y="0"/>
                      <a:pt x="21958300" y="0"/>
                    </a:cubicBezTo>
                    <a:moveTo>
                      <a:pt x="21742400" y="965200"/>
                    </a:moveTo>
                    <a:cubicBezTo>
                      <a:pt x="21742400" y="965200"/>
                      <a:pt x="21729700" y="952500"/>
                      <a:pt x="21729700" y="965200"/>
                    </a:cubicBezTo>
                    <a:lnTo>
                      <a:pt x="21577300" y="1320800"/>
                    </a:lnTo>
                    <a:cubicBezTo>
                      <a:pt x="21551900" y="1371600"/>
                      <a:pt x="21501100" y="1409700"/>
                      <a:pt x="21437600" y="1409700"/>
                    </a:cubicBezTo>
                    <a:lnTo>
                      <a:pt x="21374100" y="1409700"/>
                    </a:lnTo>
                    <a:cubicBezTo>
                      <a:pt x="21361400" y="1409700"/>
                      <a:pt x="21348700" y="1409700"/>
                      <a:pt x="21348700" y="1397000"/>
                    </a:cubicBezTo>
                    <a:cubicBezTo>
                      <a:pt x="21336000" y="1384300"/>
                      <a:pt x="21336000" y="1371600"/>
                      <a:pt x="21348700" y="1358900"/>
                    </a:cubicBezTo>
                    <a:lnTo>
                      <a:pt x="21539200" y="914400"/>
                    </a:lnTo>
                    <a:lnTo>
                      <a:pt x="21602700" y="736600"/>
                    </a:lnTo>
                    <a:cubicBezTo>
                      <a:pt x="21653500" y="635000"/>
                      <a:pt x="21755100" y="558800"/>
                      <a:pt x="21869400" y="558800"/>
                    </a:cubicBezTo>
                    <a:lnTo>
                      <a:pt x="22047200" y="558800"/>
                    </a:lnTo>
                    <a:cubicBezTo>
                      <a:pt x="22161500" y="558800"/>
                      <a:pt x="22263100" y="635000"/>
                      <a:pt x="22313900" y="736600"/>
                    </a:cubicBezTo>
                    <a:lnTo>
                      <a:pt x="22377400" y="914400"/>
                    </a:lnTo>
                    <a:lnTo>
                      <a:pt x="22567900" y="1358900"/>
                    </a:lnTo>
                    <a:cubicBezTo>
                      <a:pt x="22580600" y="1371600"/>
                      <a:pt x="22580600" y="1384300"/>
                      <a:pt x="22567900" y="1397000"/>
                    </a:cubicBezTo>
                    <a:cubicBezTo>
                      <a:pt x="22567900" y="1409700"/>
                      <a:pt x="22555200" y="1409700"/>
                      <a:pt x="22542500" y="1409700"/>
                    </a:cubicBezTo>
                    <a:lnTo>
                      <a:pt x="22479000" y="1409700"/>
                    </a:lnTo>
                    <a:cubicBezTo>
                      <a:pt x="22415500" y="1409700"/>
                      <a:pt x="22364700" y="1371600"/>
                      <a:pt x="22339300" y="1320800"/>
                    </a:cubicBezTo>
                    <a:lnTo>
                      <a:pt x="22186900" y="965200"/>
                    </a:lnTo>
                    <a:cubicBezTo>
                      <a:pt x="22186900" y="952500"/>
                      <a:pt x="22174200" y="965200"/>
                      <a:pt x="22174200" y="965200"/>
                    </a:cubicBezTo>
                    <a:lnTo>
                      <a:pt x="22237700" y="1409700"/>
                    </a:lnTo>
                    <a:lnTo>
                      <a:pt x="22313900" y="2222500"/>
                    </a:lnTo>
                    <a:cubicBezTo>
                      <a:pt x="22313900" y="2235200"/>
                      <a:pt x="22301200" y="2235200"/>
                      <a:pt x="22301200" y="2247900"/>
                    </a:cubicBezTo>
                    <a:cubicBezTo>
                      <a:pt x="22288500" y="2247900"/>
                      <a:pt x="22288500" y="2260600"/>
                      <a:pt x="22275800" y="2260600"/>
                    </a:cubicBezTo>
                    <a:lnTo>
                      <a:pt x="22225000" y="2260600"/>
                    </a:lnTo>
                    <a:cubicBezTo>
                      <a:pt x="22148800" y="2260600"/>
                      <a:pt x="22085300" y="2209800"/>
                      <a:pt x="22085300" y="2133600"/>
                    </a:cubicBezTo>
                    <a:lnTo>
                      <a:pt x="21971000" y="1447800"/>
                    </a:lnTo>
                    <a:cubicBezTo>
                      <a:pt x="21958300" y="1447800"/>
                      <a:pt x="21958300" y="1447800"/>
                      <a:pt x="21945600" y="1447800"/>
                    </a:cubicBezTo>
                    <a:lnTo>
                      <a:pt x="21831300" y="2133600"/>
                    </a:lnTo>
                    <a:cubicBezTo>
                      <a:pt x="21831300" y="2209800"/>
                      <a:pt x="21767800" y="2260600"/>
                      <a:pt x="21691600" y="2260600"/>
                    </a:cubicBezTo>
                    <a:lnTo>
                      <a:pt x="21640800" y="2260600"/>
                    </a:lnTo>
                    <a:cubicBezTo>
                      <a:pt x="21628100" y="2260600"/>
                      <a:pt x="21628100" y="2247900"/>
                      <a:pt x="21615400" y="2247900"/>
                    </a:cubicBezTo>
                    <a:cubicBezTo>
                      <a:pt x="21615400" y="2235200"/>
                      <a:pt x="21602700" y="2235200"/>
                      <a:pt x="21602700" y="2222500"/>
                    </a:cubicBezTo>
                    <a:lnTo>
                      <a:pt x="21678900" y="1409700"/>
                    </a:lnTo>
                    <a:lnTo>
                      <a:pt x="21742400" y="965200"/>
                    </a:lnTo>
                    <a:moveTo>
                      <a:pt x="622300" y="2514600"/>
                    </a:moveTo>
                    <a:cubicBezTo>
                      <a:pt x="508000" y="2514600"/>
                      <a:pt x="406400" y="2603500"/>
                      <a:pt x="406400" y="2730500"/>
                    </a:cubicBezTo>
                    <a:lnTo>
                      <a:pt x="406400" y="2794000"/>
                    </a:lnTo>
                    <a:cubicBezTo>
                      <a:pt x="406400" y="2908300"/>
                      <a:pt x="508000" y="3009900"/>
                      <a:pt x="622300" y="3009900"/>
                    </a:cubicBezTo>
                    <a:cubicBezTo>
                      <a:pt x="736600" y="3009900"/>
                      <a:pt x="838200" y="2908300"/>
                      <a:pt x="838200" y="2794000"/>
                    </a:cubicBezTo>
                    <a:lnTo>
                      <a:pt x="838200" y="2730500"/>
                    </a:lnTo>
                    <a:cubicBezTo>
                      <a:pt x="838200" y="2603500"/>
                      <a:pt x="736600" y="2514600"/>
                      <a:pt x="622300" y="2514600"/>
                    </a:cubicBezTo>
                    <a:moveTo>
                      <a:pt x="406400" y="3479800"/>
                    </a:moveTo>
                    <a:cubicBezTo>
                      <a:pt x="406400" y="3479800"/>
                      <a:pt x="393700" y="3467100"/>
                      <a:pt x="393700" y="3479800"/>
                    </a:cubicBezTo>
                    <a:lnTo>
                      <a:pt x="241300" y="3835400"/>
                    </a:lnTo>
                    <a:cubicBezTo>
                      <a:pt x="215900" y="3886200"/>
                      <a:pt x="165100" y="3924300"/>
                      <a:pt x="101600" y="3924300"/>
                    </a:cubicBezTo>
                    <a:lnTo>
                      <a:pt x="38100" y="3924300"/>
                    </a:lnTo>
                    <a:cubicBezTo>
                      <a:pt x="25400" y="3924300"/>
                      <a:pt x="12700" y="3924300"/>
                      <a:pt x="12700" y="3911600"/>
                    </a:cubicBezTo>
                    <a:cubicBezTo>
                      <a:pt x="0" y="3898900"/>
                      <a:pt x="0" y="3886200"/>
                      <a:pt x="12700" y="3873500"/>
                    </a:cubicBezTo>
                    <a:lnTo>
                      <a:pt x="203200" y="3429000"/>
                    </a:lnTo>
                    <a:lnTo>
                      <a:pt x="266700" y="3251200"/>
                    </a:lnTo>
                    <a:cubicBezTo>
                      <a:pt x="317500" y="3149600"/>
                      <a:pt x="419100" y="3073400"/>
                      <a:pt x="533400" y="3073400"/>
                    </a:cubicBezTo>
                    <a:lnTo>
                      <a:pt x="711200" y="3073400"/>
                    </a:lnTo>
                    <a:cubicBezTo>
                      <a:pt x="825500" y="3073400"/>
                      <a:pt x="927100" y="3149600"/>
                      <a:pt x="977900" y="3251200"/>
                    </a:cubicBezTo>
                    <a:lnTo>
                      <a:pt x="1041400" y="3429000"/>
                    </a:lnTo>
                    <a:lnTo>
                      <a:pt x="1231900" y="3873500"/>
                    </a:lnTo>
                    <a:cubicBezTo>
                      <a:pt x="1244600" y="3886200"/>
                      <a:pt x="1244600" y="3898900"/>
                      <a:pt x="1231900" y="3911600"/>
                    </a:cubicBezTo>
                    <a:cubicBezTo>
                      <a:pt x="1231900" y="3924300"/>
                      <a:pt x="1219200" y="3924300"/>
                      <a:pt x="1206500" y="3924300"/>
                    </a:cubicBezTo>
                    <a:lnTo>
                      <a:pt x="1143000" y="3924300"/>
                    </a:lnTo>
                    <a:cubicBezTo>
                      <a:pt x="1079500" y="3924300"/>
                      <a:pt x="1028700" y="3886200"/>
                      <a:pt x="1003300" y="3835400"/>
                    </a:cubicBezTo>
                    <a:lnTo>
                      <a:pt x="850900" y="3479800"/>
                    </a:lnTo>
                    <a:cubicBezTo>
                      <a:pt x="850900" y="3467100"/>
                      <a:pt x="838200" y="3479800"/>
                      <a:pt x="838200" y="3479800"/>
                    </a:cubicBezTo>
                    <a:lnTo>
                      <a:pt x="901700" y="3924300"/>
                    </a:lnTo>
                    <a:lnTo>
                      <a:pt x="977900" y="4737100"/>
                    </a:lnTo>
                    <a:cubicBezTo>
                      <a:pt x="977900" y="4749800"/>
                      <a:pt x="965200" y="4749800"/>
                      <a:pt x="965200" y="4762500"/>
                    </a:cubicBezTo>
                    <a:cubicBezTo>
                      <a:pt x="952500" y="4762500"/>
                      <a:pt x="952500" y="4775200"/>
                      <a:pt x="939800" y="4775200"/>
                    </a:cubicBezTo>
                    <a:lnTo>
                      <a:pt x="889000" y="4775200"/>
                    </a:lnTo>
                    <a:cubicBezTo>
                      <a:pt x="812800" y="4775200"/>
                      <a:pt x="749300" y="4724400"/>
                      <a:pt x="749300" y="4648200"/>
                    </a:cubicBezTo>
                    <a:lnTo>
                      <a:pt x="635000" y="3962400"/>
                    </a:lnTo>
                    <a:cubicBezTo>
                      <a:pt x="622300" y="3962400"/>
                      <a:pt x="622300" y="3962400"/>
                      <a:pt x="609600" y="3962400"/>
                    </a:cubicBezTo>
                    <a:lnTo>
                      <a:pt x="495300" y="4648200"/>
                    </a:lnTo>
                    <a:cubicBezTo>
                      <a:pt x="495300" y="4724400"/>
                      <a:pt x="431800" y="4775200"/>
                      <a:pt x="355600" y="4775200"/>
                    </a:cubicBezTo>
                    <a:lnTo>
                      <a:pt x="304800" y="4775200"/>
                    </a:lnTo>
                    <a:cubicBezTo>
                      <a:pt x="292100" y="4775200"/>
                      <a:pt x="292100" y="4762500"/>
                      <a:pt x="279400" y="4762500"/>
                    </a:cubicBezTo>
                    <a:cubicBezTo>
                      <a:pt x="279400" y="4749800"/>
                      <a:pt x="266700" y="4749800"/>
                      <a:pt x="266700" y="4737100"/>
                    </a:cubicBezTo>
                    <a:lnTo>
                      <a:pt x="342900" y="3924300"/>
                    </a:lnTo>
                    <a:lnTo>
                      <a:pt x="406400" y="3479800"/>
                    </a:lnTo>
                    <a:moveTo>
                      <a:pt x="2146300" y="2514600"/>
                    </a:moveTo>
                    <a:cubicBezTo>
                      <a:pt x="2032000" y="2514600"/>
                      <a:pt x="1930400" y="2603500"/>
                      <a:pt x="1930400" y="2730500"/>
                    </a:cubicBezTo>
                    <a:lnTo>
                      <a:pt x="1930400" y="2794000"/>
                    </a:lnTo>
                    <a:cubicBezTo>
                      <a:pt x="1930400" y="2908300"/>
                      <a:pt x="2032000" y="3009900"/>
                      <a:pt x="2146300" y="3009900"/>
                    </a:cubicBezTo>
                    <a:cubicBezTo>
                      <a:pt x="2260600" y="3009900"/>
                      <a:pt x="2362200" y="2908300"/>
                      <a:pt x="2362200" y="2794000"/>
                    </a:cubicBezTo>
                    <a:lnTo>
                      <a:pt x="2362200" y="2730500"/>
                    </a:lnTo>
                    <a:cubicBezTo>
                      <a:pt x="2362200" y="2603500"/>
                      <a:pt x="2260600" y="2514600"/>
                      <a:pt x="2146300" y="2514600"/>
                    </a:cubicBezTo>
                    <a:moveTo>
                      <a:pt x="1930400" y="3479800"/>
                    </a:moveTo>
                    <a:cubicBezTo>
                      <a:pt x="1930400" y="3479800"/>
                      <a:pt x="1917700" y="3467100"/>
                      <a:pt x="1917700" y="3479800"/>
                    </a:cubicBezTo>
                    <a:lnTo>
                      <a:pt x="1765300" y="3835400"/>
                    </a:lnTo>
                    <a:cubicBezTo>
                      <a:pt x="1739900" y="3886200"/>
                      <a:pt x="1689100" y="3924300"/>
                      <a:pt x="1625600" y="3924300"/>
                    </a:cubicBezTo>
                    <a:lnTo>
                      <a:pt x="1562100" y="3924300"/>
                    </a:lnTo>
                    <a:cubicBezTo>
                      <a:pt x="1549400" y="3924300"/>
                      <a:pt x="1536700" y="3924300"/>
                      <a:pt x="1536700" y="3911600"/>
                    </a:cubicBezTo>
                    <a:cubicBezTo>
                      <a:pt x="1524000" y="3898900"/>
                      <a:pt x="1524000" y="3886200"/>
                      <a:pt x="1536700" y="3873500"/>
                    </a:cubicBezTo>
                    <a:lnTo>
                      <a:pt x="1727200" y="3429000"/>
                    </a:lnTo>
                    <a:lnTo>
                      <a:pt x="1790700" y="3251200"/>
                    </a:lnTo>
                    <a:cubicBezTo>
                      <a:pt x="1841500" y="3149600"/>
                      <a:pt x="1943100" y="3073400"/>
                      <a:pt x="2057400" y="3073400"/>
                    </a:cubicBezTo>
                    <a:lnTo>
                      <a:pt x="2235200" y="3073400"/>
                    </a:lnTo>
                    <a:cubicBezTo>
                      <a:pt x="2349500" y="3073400"/>
                      <a:pt x="2451100" y="3149600"/>
                      <a:pt x="2501900" y="3251200"/>
                    </a:cubicBezTo>
                    <a:lnTo>
                      <a:pt x="2565400" y="3429000"/>
                    </a:lnTo>
                    <a:lnTo>
                      <a:pt x="2755900" y="3873500"/>
                    </a:lnTo>
                    <a:cubicBezTo>
                      <a:pt x="2768600" y="3886200"/>
                      <a:pt x="2768600" y="3898900"/>
                      <a:pt x="2755900" y="3911600"/>
                    </a:cubicBezTo>
                    <a:cubicBezTo>
                      <a:pt x="2755900" y="3924300"/>
                      <a:pt x="2743200" y="3924300"/>
                      <a:pt x="2730500" y="3924300"/>
                    </a:cubicBezTo>
                    <a:lnTo>
                      <a:pt x="2667000" y="3924300"/>
                    </a:lnTo>
                    <a:cubicBezTo>
                      <a:pt x="2603500" y="3924300"/>
                      <a:pt x="2552700" y="3886200"/>
                      <a:pt x="2527300" y="3835400"/>
                    </a:cubicBezTo>
                    <a:lnTo>
                      <a:pt x="2374900" y="3479800"/>
                    </a:lnTo>
                    <a:cubicBezTo>
                      <a:pt x="2374900" y="3467100"/>
                      <a:pt x="2362200" y="3479800"/>
                      <a:pt x="2362200" y="3479800"/>
                    </a:cubicBezTo>
                    <a:lnTo>
                      <a:pt x="2425700" y="3924300"/>
                    </a:lnTo>
                    <a:lnTo>
                      <a:pt x="2501900" y="4737100"/>
                    </a:lnTo>
                    <a:cubicBezTo>
                      <a:pt x="2501900" y="4749800"/>
                      <a:pt x="2489200" y="4749800"/>
                      <a:pt x="2489200" y="4762500"/>
                    </a:cubicBezTo>
                    <a:cubicBezTo>
                      <a:pt x="2476500" y="4762500"/>
                      <a:pt x="2476500" y="4775200"/>
                      <a:pt x="2463800" y="4775200"/>
                    </a:cubicBezTo>
                    <a:lnTo>
                      <a:pt x="2413000" y="4775200"/>
                    </a:lnTo>
                    <a:cubicBezTo>
                      <a:pt x="2336800" y="4775200"/>
                      <a:pt x="2273300" y="4724400"/>
                      <a:pt x="2273300" y="4648200"/>
                    </a:cubicBezTo>
                    <a:lnTo>
                      <a:pt x="2159000" y="3962400"/>
                    </a:lnTo>
                    <a:cubicBezTo>
                      <a:pt x="2146300" y="3962400"/>
                      <a:pt x="2146300" y="3962400"/>
                      <a:pt x="2133600" y="3962400"/>
                    </a:cubicBezTo>
                    <a:lnTo>
                      <a:pt x="2019300" y="4648200"/>
                    </a:lnTo>
                    <a:cubicBezTo>
                      <a:pt x="2019300" y="4724400"/>
                      <a:pt x="1955800" y="4775200"/>
                      <a:pt x="1879600" y="4775200"/>
                    </a:cubicBezTo>
                    <a:lnTo>
                      <a:pt x="1828800" y="4775200"/>
                    </a:lnTo>
                    <a:cubicBezTo>
                      <a:pt x="1816100" y="4775200"/>
                      <a:pt x="1816100" y="4762500"/>
                      <a:pt x="1803400" y="4762500"/>
                    </a:cubicBezTo>
                    <a:cubicBezTo>
                      <a:pt x="1803400" y="4749800"/>
                      <a:pt x="1790700" y="4749800"/>
                      <a:pt x="1790700" y="4737100"/>
                    </a:cubicBezTo>
                    <a:lnTo>
                      <a:pt x="1866900" y="3924300"/>
                    </a:lnTo>
                    <a:lnTo>
                      <a:pt x="1930400" y="3479800"/>
                    </a:lnTo>
                    <a:moveTo>
                      <a:pt x="3670300" y="2514600"/>
                    </a:moveTo>
                    <a:cubicBezTo>
                      <a:pt x="3556000" y="2514600"/>
                      <a:pt x="3454400" y="2603500"/>
                      <a:pt x="3454400" y="2730500"/>
                    </a:cubicBezTo>
                    <a:lnTo>
                      <a:pt x="3454400" y="2794000"/>
                    </a:lnTo>
                    <a:cubicBezTo>
                      <a:pt x="3454400" y="2908300"/>
                      <a:pt x="3556000" y="3009900"/>
                      <a:pt x="3670300" y="3009900"/>
                    </a:cubicBezTo>
                    <a:cubicBezTo>
                      <a:pt x="3784600" y="3009900"/>
                      <a:pt x="3886200" y="2908300"/>
                      <a:pt x="3886200" y="2794000"/>
                    </a:cubicBezTo>
                    <a:lnTo>
                      <a:pt x="3886200" y="2730500"/>
                    </a:lnTo>
                    <a:cubicBezTo>
                      <a:pt x="3886200" y="2603500"/>
                      <a:pt x="3784600" y="2514600"/>
                      <a:pt x="3670300" y="2514600"/>
                    </a:cubicBezTo>
                    <a:moveTo>
                      <a:pt x="3454400" y="3479800"/>
                    </a:moveTo>
                    <a:cubicBezTo>
                      <a:pt x="3454400" y="3479800"/>
                      <a:pt x="3441700" y="3467100"/>
                      <a:pt x="3441700" y="3479800"/>
                    </a:cubicBezTo>
                    <a:lnTo>
                      <a:pt x="3289300" y="3835400"/>
                    </a:lnTo>
                    <a:cubicBezTo>
                      <a:pt x="3263900" y="3886200"/>
                      <a:pt x="3213100" y="3924300"/>
                      <a:pt x="3149600" y="3924300"/>
                    </a:cubicBezTo>
                    <a:lnTo>
                      <a:pt x="3086100" y="3924300"/>
                    </a:lnTo>
                    <a:cubicBezTo>
                      <a:pt x="3073400" y="3924300"/>
                      <a:pt x="3060700" y="3924300"/>
                      <a:pt x="3060700" y="3911600"/>
                    </a:cubicBezTo>
                    <a:cubicBezTo>
                      <a:pt x="3048000" y="3898900"/>
                      <a:pt x="3048000" y="3886200"/>
                      <a:pt x="3060700" y="3873500"/>
                    </a:cubicBezTo>
                    <a:lnTo>
                      <a:pt x="3251200" y="3429000"/>
                    </a:lnTo>
                    <a:lnTo>
                      <a:pt x="3314700" y="3251200"/>
                    </a:lnTo>
                    <a:cubicBezTo>
                      <a:pt x="3365500" y="3149600"/>
                      <a:pt x="3467100" y="3073400"/>
                      <a:pt x="3581400" y="3073400"/>
                    </a:cubicBezTo>
                    <a:lnTo>
                      <a:pt x="3759200" y="3073400"/>
                    </a:lnTo>
                    <a:cubicBezTo>
                      <a:pt x="3873500" y="3073400"/>
                      <a:pt x="3975100" y="3149600"/>
                      <a:pt x="4025900" y="3251200"/>
                    </a:cubicBezTo>
                    <a:lnTo>
                      <a:pt x="4089400" y="3429000"/>
                    </a:lnTo>
                    <a:lnTo>
                      <a:pt x="4279900" y="3873500"/>
                    </a:lnTo>
                    <a:cubicBezTo>
                      <a:pt x="4292600" y="3886200"/>
                      <a:pt x="4292600" y="3898900"/>
                      <a:pt x="4279900" y="3911600"/>
                    </a:cubicBezTo>
                    <a:cubicBezTo>
                      <a:pt x="4279900" y="3924300"/>
                      <a:pt x="4267200" y="3924300"/>
                      <a:pt x="4254500" y="3924300"/>
                    </a:cubicBezTo>
                    <a:lnTo>
                      <a:pt x="4191000" y="3924300"/>
                    </a:lnTo>
                    <a:cubicBezTo>
                      <a:pt x="4127500" y="3924300"/>
                      <a:pt x="4076700" y="3886200"/>
                      <a:pt x="4051300" y="3835400"/>
                    </a:cubicBezTo>
                    <a:lnTo>
                      <a:pt x="3898900" y="3479800"/>
                    </a:lnTo>
                    <a:cubicBezTo>
                      <a:pt x="3898900" y="3467100"/>
                      <a:pt x="3886200" y="3479800"/>
                      <a:pt x="3886200" y="3479800"/>
                    </a:cubicBezTo>
                    <a:lnTo>
                      <a:pt x="3949700" y="3924300"/>
                    </a:lnTo>
                    <a:lnTo>
                      <a:pt x="4025900" y="4737100"/>
                    </a:lnTo>
                    <a:cubicBezTo>
                      <a:pt x="4025900" y="4749800"/>
                      <a:pt x="4013200" y="4749800"/>
                      <a:pt x="4013200" y="4762500"/>
                    </a:cubicBezTo>
                    <a:cubicBezTo>
                      <a:pt x="4000500" y="4762500"/>
                      <a:pt x="4000500" y="4775200"/>
                      <a:pt x="3987800" y="4775200"/>
                    </a:cubicBezTo>
                    <a:lnTo>
                      <a:pt x="3937000" y="4775200"/>
                    </a:lnTo>
                    <a:cubicBezTo>
                      <a:pt x="3860800" y="4775200"/>
                      <a:pt x="3797300" y="4724400"/>
                      <a:pt x="3797300" y="4648200"/>
                    </a:cubicBezTo>
                    <a:lnTo>
                      <a:pt x="3683000" y="3962400"/>
                    </a:lnTo>
                    <a:cubicBezTo>
                      <a:pt x="3670300" y="3962400"/>
                      <a:pt x="3670300" y="3962400"/>
                      <a:pt x="3657600" y="3962400"/>
                    </a:cubicBezTo>
                    <a:lnTo>
                      <a:pt x="3543300" y="4648200"/>
                    </a:lnTo>
                    <a:cubicBezTo>
                      <a:pt x="3543300" y="4724400"/>
                      <a:pt x="3479800" y="4775200"/>
                      <a:pt x="3403600" y="4775200"/>
                    </a:cubicBezTo>
                    <a:lnTo>
                      <a:pt x="3352800" y="4775200"/>
                    </a:lnTo>
                    <a:cubicBezTo>
                      <a:pt x="3340100" y="4775200"/>
                      <a:pt x="3340100" y="4762500"/>
                      <a:pt x="3327400" y="4762500"/>
                    </a:cubicBezTo>
                    <a:cubicBezTo>
                      <a:pt x="3327400" y="4749800"/>
                      <a:pt x="3314700" y="4749800"/>
                      <a:pt x="3314700" y="4737100"/>
                    </a:cubicBezTo>
                    <a:lnTo>
                      <a:pt x="3390900" y="3924300"/>
                    </a:lnTo>
                    <a:lnTo>
                      <a:pt x="3454400" y="3479800"/>
                    </a:lnTo>
                    <a:moveTo>
                      <a:pt x="5194300" y="2514600"/>
                    </a:moveTo>
                    <a:cubicBezTo>
                      <a:pt x="5080000" y="2514600"/>
                      <a:pt x="4978400" y="2603500"/>
                      <a:pt x="4978400" y="2730500"/>
                    </a:cubicBezTo>
                    <a:lnTo>
                      <a:pt x="4978400" y="2794000"/>
                    </a:lnTo>
                    <a:cubicBezTo>
                      <a:pt x="4978400" y="2908300"/>
                      <a:pt x="5080000" y="3009900"/>
                      <a:pt x="5194300" y="3009900"/>
                    </a:cubicBezTo>
                    <a:cubicBezTo>
                      <a:pt x="5308600" y="3009900"/>
                      <a:pt x="5410200" y="2908300"/>
                      <a:pt x="5410200" y="2794000"/>
                    </a:cubicBezTo>
                    <a:lnTo>
                      <a:pt x="5410200" y="2730500"/>
                    </a:lnTo>
                    <a:cubicBezTo>
                      <a:pt x="5410200" y="2603500"/>
                      <a:pt x="5308600" y="2514600"/>
                      <a:pt x="5194300" y="2514600"/>
                    </a:cubicBezTo>
                    <a:moveTo>
                      <a:pt x="4978400" y="3479800"/>
                    </a:moveTo>
                    <a:cubicBezTo>
                      <a:pt x="4978400" y="3479800"/>
                      <a:pt x="4965700" y="3467100"/>
                      <a:pt x="4965700" y="3479800"/>
                    </a:cubicBezTo>
                    <a:lnTo>
                      <a:pt x="4813300" y="3835400"/>
                    </a:lnTo>
                    <a:cubicBezTo>
                      <a:pt x="4787900" y="3886200"/>
                      <a:pt x="4737100" y="3924300"/>
                      <a:pt x="4673600" y="3924300"/>
                    </a:cubicBezTo>
                    <a:lnTo>
                      <a:pt x="4610100" y="3924300"/>
                    </a:lnTo>
                    <a:cubicBezTo>
                      <a:pt x="4597400" y="3924300"/>
                      <a:pt x="4584700" y="3924300"/>
                      <a:pt x="4584700" y="3911600"/>
                    </a:cubicBezTo>
                    <a:cubicBezTo>
                      <a:pt x="4572000" y="3898900"/>
                      <a:pt x="4572000" y="3886200"/>
                      <a:pt x="4584700" y="3873500"/>
                    </a:cubicBezTo>
                    <a:lnTo>
                      <a:pt x="4775200" y="3429000"/>
                    </a:lnTo>
                    <a:lnTo>
                      <a:pt x="4838700" y="3251200"/>
                    </a:lnTo>
                    <a:cubicBezTo>
                      <a:pt x="4889500" y="3149600"/>
                      <a:pt x="4991100" y="3073400"/>
                      <a:pt x="5105400" y="3073400"/>
                    </a:cubicBezTo>
                    <a:lnTo>
                      <a:pt x="5283200" y="3073400"/>
                    </a:lnTo>
                    <a:cubicBezTo>
                      <a:pt x="5397500" y="3073400"/>
                      <a:pt x="5499100" y="3149600"/>
                      <a:pt x="5549900" y="3251200"/>
                    </a:cubicBezTo>
                    <a:lnTo>
                      <a:pt x="5613400" y="3429000"/>
                    </a:lnTo>
                    <a:lnTo>
                      <a:pt x="5803900" y="3873500"/>
                    </a:lnTo>
                    <a:cubicBezTo>
                      <a:pt x="5816600" y="3886200"/>
                      <a:pt x="5816600" y="3898900"/>
                      <a:pt x="5803900" y="3911600"/>
                    </a:cubicBezTo>
                    <a:cubicBezTo>
                      <a:pt x="5803900" y="3924300"/>
                      <a:pt x="5791200" y="3924300"/>
                      <a:pt x="5778500" y="3924300"/>
                    </a:cubicBezTo>
                    <a:lnTo>
                      <a:pt x="5715000" y="3924300"/>
                    </a:lnTo>
                    <a:cubicBezTo>
                      <a:pt x="5651500" y="3924300"/>
                      <a:pt x="5600700" y="3886200"/>
                      <a:pt x="5575300" y="3835400"/>
                    </a:cubicBezTo>
                    <a:lnTo>
                      <a:pt x="5422900" y="3479800"/>
                    </a:lnTo>
                    <a:cubicBezTo>
                      <a:pt x="5422900" y="3467100"/>
                      <a:pt x="5410200" y="3479800"/>
                      <a:pt x="5410200" y="3479800"/>
                    </a:cubicBezTo>
                    <a:lnTo>
                      <a:pt x="5473700" y="3924300"/>
                    </a:lnTo>
                    <a:lnTo>
                      <a:pt x="5549900" y="4737100"/>
                    </a:lnTo>
                    <a:cubicBezTo>
                      <a:pt x="5549900" y="4749800"/>
                      <a:pt x="5537200" y="4749800"/>
                      <a:pt x="5537200" y="4762500"/>
                    </a:cubicBezTo>
                    <a:cubicBezTo>
                      <a:pt x="5524500" y="4762500"/>
                      <a:pt x="5524500" y="4775200"/>
                      <a:pt x="5511800" y="4775200"/>
                    </a:cubicBezTo>
                    <a:lnTo>
                      <a:pt x="5461000" y="4775200"/>
                    </a:lnTo>
                    <a:cubicBezTo>
                      <a:pt x="5384800" y="4775200"/>
                      <a:pt x="5321300" y="4724400"/>
                      <a:pt x="5321300" y="4648200"/>
                    </a:cubicBezTo>
                    <a:lnTo>
                      <a:pt x="5207000" y="3962400"/>
                    </a:lnTo>
                    <a:cubicBezTo>
                      <a:pt x="5194300" y="3962400"/>
                      <a:pt x="5194300" y="3962400"/>
                      <a:pt x="5181600" y="3962400"/>
                    </a:cubicBezTo>
                    <a:lnTo>
                      <a:pt x="5067300" y="4648200"/>
                    </a:lnTo>
                    <a:cubicBezTo>
                      <a:pt x="5067300" y="4724400"/>
                      <a:pt x="5003800" y="4775200"/>
                      <a:pt x="4927600" y="4775200"/>
                    </a:cubicBezTo>
                    <a:lnTo>
                      <a:pt x="4876800" y="4775200"/>
                    </a:lnTo>
                    <a:cubicBezTo>
                      <a:pt x="4864100" y="4775200"/>
                      <a:pt x="4864100" y="4762500"/>
                      <a:pt x="4851400" y="4762500"/>
                    </a:cubicBezTo>
                    <a:cubicBezTo>
                      <a:pt x="4851400" y="4749800"/>
                      <a:pt x="4838700" y="4749800"/>
                      <a:pt x="4838700" y="4737100"/>
                    </a:cubicBezTo>
                    <a:lnTo>
                      <a:pt x="4914900" y="3924300"/>
                    </a:lnTo>
                    <a:lnTo>
                      <a:pt x="4978400" y="3479800"/>
                    </a:lnTo>
                    <a:moveTo>
                      <a:pt x="6718300" y="2514600"/>
                    </a:moveTo>
                    <a:cubicBezTo>
                      <a:pt x="6604000" y="2514600"/>
                      <a:pt x="6502400" y="2603500"/>
                      <a:pt x="6502400" y="2730500"/>
                    </a:cubicBezTo>
                    <a:lnTo>
                      <a:pt x="6502400" y="2794000"/>
                    </a:lnTo>
                    <a:cubicBezTo>
                      <a:pt x="6502400" y="2908300"/>
                      <a:pt x="6604000" y="3009900"/>
                      <a:pt x="6718300" y="3009900"/>
                    </a:cubicBezTo>
                    <a:cubicBezTo>
                      <a:pt x="6832600" y="3009900"/>
                      <a:pt x="6934200" y="2908300"/>
                      <a:pt x="6934200" y="2794000"/>
                    </a:cubicBezTo>
                    <a:lnTo>
                      <a:pt x="6934200" y="2730500"/>
                    </a:lnTo>
                    <a:cubicBezTo>
                      <a:pt x="6934200" y="2603500"/>
                      <a:pt x="6832600" y="2514600"/>
                      <a:pt x="6718300" y="2514600"/>
                    </a:cubicBezTo>
                    <a:moveTo>
                      <a:pt x="6502400" y="3479800"/>
                    </a:moveTo>
                    <a:cubicBezTo>
                      <a:pt x="6502400" y="3479800"/>
                      <a:pt x="6489700" y="3467100"/>
                      <a:pt x="6489700" y="3479800"/>
                    </a:cubicBezTo>
                    <a:lnTo>
                      <a:pt x="6337300" y="3835400"/>
                    </a:lnTo>
                    <a:cubicBezTo>
                      <a:pt x="6311900" y="3886200"/>
                      <a:pt x="6261100" y="3924300"/>
                      <a:pt x="6197600" y="3924300"/>
                    </a:cubicBezTo>
                    <a:lnTo>
                      <a:pt x="6134100" y="3924300"/>
                    </a:lnTo>
                    <a:cubicBezTo>
                      <a:pt x="6121400" y="3924300"/>
                      <a:pt x="6108700" y="3924300"/>
                      <a:pt x="6108700" y="3911600"/>
                    </a:cubicBezTo>
                    <a:cubicBezTo>
                      <a:pt x="6096000" y="3898900"/>
                      <a:pt x="6096000" y="3886200"/>
                      <a:pt x="6108700" y="3873500"/>
                    </a:cubicBezTo>
                    <a:lnTo>
                      <a:pt x="6299200" y="3429000"/>
                    </a:lnTo>
                    <a:lnTo>
                      <a:pt x="6362700" y="3251200"/>
                    </a:lnTo>
                    <a:cubicBezTo>
                      <a:pt x="6413500" y="3149600"/>
                      <a:pt x="6515100" y="3073400"/>
                      <a:pt x="6629400" y="3073400"/>
                    </a:cubicBezTo>
                    <a:lnTo>
                      <a:pt x="6807200" y="3073400"/>
                    </a:lnTo>
                    <a:cubicBezTo>
                      <a:pt x="6921500" y="3073400"/>
                      <a:pt x="7023100" y="3149600"/>
                      <a:pt x="7073900" y="3251200"/>
                    </a:cubicBezTo>
                    <a:lnTo>
                      <a:pt x="7137400" y="3429000"/>
                    </a:lnTo>
                    <a:lnTo>
                      <a:pt x="7327900" y="3873500"/>
                    </a:lnTo>
                    <a:cubicBezTo>
                      <a:pt x="7340600" y="3886200"/>
                      <a:pt x="7340600" y="3898900"/>
                      <a:pt x="7327900" y="3911600"/>
                    </a:cubicBezTo>
                    <a:cubicBezTo>
                      <a:pt x="7327900" y="3924300"/>
                      <a:pt x="7315200" y="3924300"/>
                      <a:pt x="7302500" y="3924300"/>
                    </a:cubicBezTo>
                    <a:lnTo>
                      <a:pt x="7239000" y="3924300"/>
                    </a:lnTo>
                    <a:cubicBezTo>
                      <a:pt x="7175500" y="3924300"/>
                      <a:pt x="7124700" y="3886200"/>
                      <a:pt x="7099300" y="3835400"/>
                    </a:cubicBezTo>
                    <a:lnTo>
                      <a:pt x="6946900" y="3479800"/>
                    </a:lnTo>
                    <a:cubicBezTo>
                      <a:pt x="6946900" y="3467100"/>
                      <a:pt x="6934200" y="3479800"/>
                      <a:pt x="6934200" y="3479800"/>
                    </a:cubicBezTo>
                    <a:lnTo>
                      <a:pt x="6997700" y="3924300"/>
                    </a:lnTo>
                    <a:lnTo>
                      <a:pt x="7073900" y="4737100"/>
                    </a:lnTo>
                    <a:cubicBezTo>
                      <a:pt x="7073900" y="4749800"/>
                      <a:pt x="7061200" y="4749800"/>
                      <a:pt x="7061200" y="4762500"/>
                    </a:cubicBezTo>
                    <a:cubicBezTo>
                      <a:pt x="7048500" y="4762500"/>
                      <a:pt x="7048500" y="4775200"/>
                      <a:pt x="7035800" y="4775200"/>
                    </a:cubicBezTo>
                    <a:lnTo>
                      <a:pt x="6985000" y="4775200"/>
                    </a:lnTo>
                    <a:cubicBezTo>
                      <a:pt x="6908800" y="4775200"/>
                      <a:pt x="6845300" y="4724400"/>
                      <a:pt x="6845300" y="4648200"/>
                    </a:cubicBezTo>
                    <a:lnTo>
                      <a:pt x="6731000" y="3962400"/>
                    </a:lnTo>
                    <a:cubicBezTo>
                      <a:pt x="6718300" y="3962400"/>
                      <a:pt x="6718300" y="3962400"/>
                      <a:pt x="6705600" y="3962400"/>
                    </a:cubicBezTo>
                    <a:lnTo>
                      <a:pt x="6591300" y="4648200"/>
                    </a:lnTo>
                    <a:cubicBezTo>
                      <a:pt x="6591300" y="4724400"/>
                      <a:pt x="6527800" y="4775200"/>
                      <a:pt x="6451600" y="4775200"/>
                    </a:cubicBezTo>
                    <a:lnTo>
                      <a:pt x="6400800" y="4775200"/>
                    </a:lnTo>
                    <a:cubicBezTo>
                      <a:pt x="6388100" y="4775200"/>
                      <a:pt x="6388100" y="4762500"/>
                      <a:pt x="6375400" y="4762500"/>
                    </a:cubicBezTo>
                    <a:cubicBezTo>
                      <a:pt x="6375400" y="4749800"/>
                      <a:pt x="6362700" y="4749800"/>
                      <a:pt x="6362700" y="4737100"/>
                    </a:cubicBezTo>
                    <a:lnTo>
                      <a:pt x="6438900" y="3924300"/>
                    </a:lnTo>
                    <a:lnTo>
                      <a:pt x="6502400" y="3479800"/>
                    </a:lnTo>
                    <a:moveTo>
                      <a:pt x="8242300" y="2514600"/>
                    </a:moveTo>
                    <a:cubicBezTo>
                      <a:pt x="8128000" y="2514600"/>
                      <a:pt x="8026400" y="2603500"/>
                      <a:pt x="8026400" y="2730500"/>
                    </a:cubicBezTo>
                    <a:lnTo>
                      <a:pt x="8026400" y="2794000"/>
                    </a:lnTo>
                    <a:cubicBezTo>
                      <a:pt x="8026400" y="2908300"/>
                      <a:pt x="8128000" y="3009900"/>
                      <a:pt x="8242300" y="3009900"/>
                    </a:cubicBezTo>
                    <a:cubicBezTo>
                      <a:pt x="8356600" y="3009900"/>
                      <a:pt x="8458200" y="2908300"/>
                      <a:pt x="8458200" y="2794000"/>
                    </a:cubicBezTo>
                    <a:lnTo>
                      <a:pt x="8458200" y="2730500"/>
                    </a:lnTo>
                    <a:cubicBezTo>
                      <a:pt x="8458200" y="2603500"/>
                      <a:pt x="8356600" y="2514600"/>
                      <a:pt x="8242300" y="2514600"/>
                    </a:cubicBezTo>
                    <a:moveTo>
                      <a:pt x="8026400" y="3479800"/>
                    </a:moveTo>
                    <a:cubicBezTo>
                      <a:pt x="8026400" y="3479800"/>
                      <a:pt x="8013700" y="3467100"/>
                      <a:pt x="8013700" y="3479800"/>
                    </a:cubicBezTo>
                    <a:lnTo>
                      <a:pt x="7861300" y="3835400"/>
                    </a:lnTo>
                    <a:cubicBezTo>
                      <a:pt x="7835900" y="3886200"/>
                      <a:pt x="7785100" y="3924300"/>
                      <a:pt x="7721600" y="3924300"/>
                    </a:cubicBezTo>
                    <a:lnTo>
                      <a:pt x="7658100" y="3924300"/>
                    </a:lnTo>
                    <a:cubicBezTo>
                      <a:pt x="7645400" y="3924300"/>
                      <a:pt x="7632700" y="3924300"/>
                      <a:pt x="7632700" y="3911600"/>
                    </a:cubicBezTo>
                    <a:cubicBezTo>
                      <a:pt x="7620000" y="3898900"/>
                      <a:pt x="7620000" y="3886200"/>
                      <a:pt x="7632700" y="3873500"/>
                    </a:cubicBezTo>
                    <a:lnTo>
                      <a:pt x="7823200" y="3429000"/>
                    </a:lnTo>
                    <a:lnTo>
                      <a:pt x="7886700" y="3251200"/>
                    </a:lnTo>
                    <a:cubicBezTo>
                      <a:pt x="7937500" y="3149600"/>
                      <a:pt x="8039100" y="3073400"/>
                      <a:pt x="8153400" y="3073400"/>
                    </a:cubicBezTo>
                    <a:lnTo>
                      <a:pt x="8331200" y="3073400"/>
                    </a:lnTo>
                    <a:cubicBezTo>
                      <a:pt x="8445500" y="3073400"/>
                      <a:pt x="8547100" y="3149600"/>
                      <a:pt x="8597900" y="3251200"/>
                    </a:cubicBezTo>
                    <a:lnTo>
                      <a:pt x="8661400" y="3429000"/>
                    </a:lnTo>
                    <a:lnTo>
                      <a:pt x="8851900" y="3873500"/>
                    </a:lnTo>
                    <a:cubicBezTo>
                      <a:pt x="8864600" y="3886200"/>
                      <a:pt x="8864600" y="3898900"/>
                      <a:pt x="8851900" y="3911600"/>
                    </a:cubicBezTo>
                    <a:cubicBezTo>
                      <a:pt x="8851900" y="3924300"/>
                      <a:pt x="8839200" y="3924300"/>
                      <a:pt x="8826500" y="3924300"/>
                    </a:cubicBezTo>
                    <a:lnTo>
                      <a:pt x="8763000" y="3924300"/>
                    </a:lnTo>
                    <a:cubicBezTo>
                      <a:pt x="8699500" y="3924300"/>
                      <a:pt x="8648700" y="3886200"/>
                      <a:pt x="8623300" y="3835400"/>
                    </a:cubicBezTo>
                    <a:lnTo>
                      <a:pt x="8470900" y="3479800"/>
                    </a:lnTo>
                    <a:cubicBezTo>
                      <a:pt x="8470900" y="3467100"/>
                      <a:pt x="8458200" y="3479800"/>
                      <a:pt x="8458200" y="3479800"/>
                    </a:cubicBezTo>
                    <a:lnTo>
                      <a:pt x="8521700" y="3924300"/>
                    </a:lnTo>
                    <a:lnTo>
                      <a:pt x="8597900" y="4737100"/>
                    </a:lnTo>
                    <a:cubicBezTo>
                      <a:pt x="8597900" y="4749800"/>
                      <a:pt x="8585200" y="4749800"/>
                      <a:pt x="8585200" y="4762500"/>
                    </a:cubicBezTo>
                    <a:cubicBezTo>
                      <a:pt x="8572500" y="4762500"/>
                      <a:pt x="8572500" y="4775200"/>
                      <a:pt x="8559800" y="4775200"/>
                    </a:cubicBezTo>
                    <a:lnTo>
                      <a:pt x="8509000" y="4775200"/>
                    </a:lnTo>
                    <a:cubicBezTo>
                      <a:pt x="8432800" y="4775200"/>
                      <a:pt x="8369300" y="4724400"/>
                      <a:pt x="8369300" y="4648200"/>
                    </a:cubicBezTo>
                    <a:lnTo>
                      <a:pt x="8255000" y="3962400"/>
                    </a:lnTo>
                    <a:cubicBezTo>
                      <a:pt x="8242300" y="3962400"/>
                      <a:pt x="8242300" y="3962400"/>
                      <a:pt x="8229600" y="3962400"/>
                    </a:cubicBezTo>
                    <a:lnTo>
                      <a:pt x="8115300" y="4648200"/>
                    </a:lnTo>
                    <a:cubicBezTo>
                      <a:pt x="8115300" y="4724400"/>
                      <a:pt x="8051800" y="4775200"/>
                      <a:pt x="7975600" y="4775200"/>
                    </a:cubicBezTo>
                    <a:lnTo>
                      <a:pt x="7924800" y="4775200"/>
                    </a:lnTo>
                    <a:cubicBezTo>
                      <a:pt x="7912100" y="4775200"/>
                      <a:pt x="7912100" y="4762500"/>
                      <a:pt x="7899400" y="4762500"/>
                    </a:cubicBezTo>
                    <a:cubicBezTo>
                      <a:pt x="7899400" y="4749800"/>
                      <a:pt x="7886700" y="4749800"/>
                      <a:pt x="7886700" y="4737100"/>
                    </a:cubicBezTo>
                    <a:lnTo>
                      <a:pt x="7962900" y="3924300"/>
                    </a:lnTo>
                    <a:lnTo>
                      <a:pt x="8026400" y="3479800"/>
                    </a:lnTo>
                    <a:moveTo>
                      <a:pt x="9766300" y="2514600"/>
                    </a:moveTo>
                    <a:cubicBezTo>
                      <a:pt x="9652000" y="2514600"/>
                      <a:pt x="9550400" y="2603500"/>
                      <a:pt x="9550400" y="2730500"/>
                    </a:cubicBezTo>
                    <a:lnTo>
                      <a:pt x="9550400" y="2794000"/>
                    </a:lnTo>
                    <a:cubicBezTo>
                      <a:pt x="9550400" y="2908300"/>
                      <a:pt x="9652000" y="3009900"/>
                      <a:pt x="9766300" y="3009900"/>
                    </a:cubicBezTo>
                    <a:cubicBezTo>
                      <a:pt x="9880600" y="3009900"/>
                      <a:pt x="9982200" y="2908300"/>
                      <a:pt x="9982200" y="2794000"/>
                    </a:cubicBezTo>
                    <a:lnTo>
                      <a:pt x="9982200" y="2730500"/>
                    </a:lnTo>
                    <a:cubicBezTo>
                      <a:pt x="9982200" y="2603500"/>
                      <a:pt x="9880600" y="2514600"/>
                      <a:pt x="9766300" y="2514600"/>
                    </a:cubicBezTo>
                    <a:moveTo>
                      <a:pt x="9550400" y="3479800"/>
                    </a:moveTo>
                    <a:cubicBezTo>
                      <a:pt x="9550400" y="3479800"/>
                      <a:pt x="9537700" y="3467100"/>
                      <a:pt x="9537700" y="3479800"/>
                    </a:cubicBezTo>
                    <a:lnTo>
                      <a:pt x="9385300" y="3835400"/>
                    </a:lnTo>
                    <a:cubicBezTo>
                      <a:pt x="9359900" y="3886200"/>
                      <a:pt x="9309100" y="3924300"/>
                      <a:pt x="9245600" y="3924300"/>
                    </a:cubicBezTo>
                    <a:lnTo>
                      <a:pt x="9182100" y="3924300"/>
                    </a:lnTo>
                    <a:cubicBezTo>
                      <a:pt x="9169400" y="3924300"/>
                      <a:pt x="9156700" y="3924300"/>
                      <a:pt x="9156700" y="3911600"/>
                    </a:cubicBezTo>
                    <a:cubicBezTo>
                      <a:pt x="9144000" y="3898900"/>
                      <a:pt x="9144000" y="3886200"/>
                      <a:pt x="9156700" y="3873500"/>
                    </a:cubicBezTo>
                    <a:lnTo>
                      <a:pt x="9347200" y="3429000"/>
                    </a:lnTo>
                    <a:lnTo>
                      <a:pt x="9410700" y="3251200"/>
                    </a:lnTo>
                    <a:cubicBezTo>
                      <a:pt x="9461500" y="3149600"/>
                      <a:pt x="9563100" y="3073400"/>
                      <a:pt x="9677400" y="3073400"/>
                    </a:cubicBezTo>
                    <a:lnTo>
                      <a:pt x="9855200" y="3073400"/>
                    </a:lnTo>
                    <a:cubicBezTo>
                      <a:pt x="9969500" y="3073400"/>
                      <a:pt x="10071100" y="3149600"/>
                      <a:pt x="10121900" y="3251200"/>
                    </a:cubicBezTo>
                    <a:lnTo>
                      <a:pt x="10185400" y="3429000"/>
                    </a:lnTo>
                    <a:lnTo>
                      <a:pt x="10375900" y="3873500"/>
                    </a:lnTo>
                    <a:cubicBezTo>
                      <a:pt x="10388600" y="3886200"/>
                      <a:pt x="10388600" y="3898900"/>
                      <a:pt x="10375900" y="3911600"/>
                    </a:cubicBezTo>
                    <a:cubicBezTo>
                      <a:pt x="10375900" y="3924300"/>
                      <a:pt x="10363200" y="3924300"/>
                      <a:pt x="10350500" y="3924300"/>
                    </a:cubicBezTo>
                    <a:lnTo>
                      <a:pt x="10287000" y="3924300"/>
                    </a:lnTo>
                    <a:cubicBezTo>
                      <a:pt x="10223500" y="3924300"/>
                      <a:pt x="10172700" y="3886200"/>
                      <a:pt x="10147300" y="3835400"/>
                    </a:cubicBezTo>
                    <a:lnTo>
                      <a:pt x="9994900" y="3479800"/>
                    </a:lnTo>
                    <a:cubicBezTo>
                      <a:pt x="9994900" y="3467100"/>
                      <a:pt x="9982200" y="3479800"/>
                      <a:pt x="9982200" y="3479800"/>
                    </a:cubicBezTo>
                    <a:lnTo>
                      <a:pt x="10045700" y="3924300"/>
                    </a:lnTo>
                    <a:lnTo>
                      <a:pt x="10121900" y="4737100"/>
                    </a:lnTo>
                    <a:cubicBezTo>
                      <a:pt x="10121900" y="4749800"/>
                      <a:pt x="10109200" y="4749800"/>
                      <a:pt x="10109200" y="4762500"/>
                    </a:cubicBezTo>
                    <a:cubicBezTo>
                      <a:pt x="10096500" y="4762500"/>
                      <a:pt x="10096500" y="4775200"/>
                      <a:pt x="10083800" y="4775200"/>
                    </a:cubicBezTo>
                    <a:lnTo>
                      <a:pt x="10033000" y="4775200"/>
                    </a:lnTo>
                    <a:cubicBezTo>
                      <a:pt x="9956800" y="4775200"/>
                      <a:pt x="9893300" y="4724400"/>
                      <a:pt x="9893300" y="4648200"/>
                    </a:cubicBezTo>
                    <a:lnTo>
                      <a:pt x="9779000" y="3962400"/>
                    </a:lnTo>
                    <a:cubicBezTo>
                      <a:pt x="9766300" y="3962400"/>
                      <a:pt x="9766300" y="3962400"/>
                      <a:pt x="9753600" y="3962400"/>
                    </a:cubicBezTo>
                    <a:lnTo>
                      <a:pt x="9639300" y="4648200"/>
                    </a:lnTo>
                    <a:cubicBezTo>
                      <a:pt x="9639300" y="4724400"/>
                      <a:pt x="9575800" y="4775200"/>
                      <a:pt x="9499600" y="4775200"/>
                    </a:cubicBezTo>
                    <a:lnTo>
                      <a:pt x="9448800" y="4775200"/>
                    </a:lnTo>
                    <a:cubicBezTo>
                      <a:pt x="9436100" y="4775200"/>
                      <a:pt x="9436100" y="4762500"/>
                      <a:pt x="9423400" y="4762500"/>
                    </a:cubicBezTo>
                    <a:cubicBezTo>
                      <a:pt x="9423400" y="4749800"/>
                      <a:pt x="9410700" y="4749800"/>
                      <a:pt x="9410700" y="4737100"/>
                    </a:cubicBezTo>
                    <a:lnTo>
                      <a:pt x="9486900" y="3924300"/>
                    </a:lnTo>
                    <a:lnTo>
                      <a:pt x="9550400" y="3479800"/>
                    </a:lnTo>
                    <a:moveTo>
                      <a:pt x="11290300" y="2514600"/>
                    </a:moveTo>
                    <a:cubicBezTo>
                      <a:pt x="11176000" y="2514600"/>
                      <a:pt x="11074400" y="2603500"/>
                      <a:pt x="11074400" y="2730500"/>
                    </a:cubicBezTo>
                    <a:lnTo>
                      <a:pt x="11074400" y="2794000"/>
                    </a:lnTo>
                    <a:cubicBezTo>
                      <a:pt x="11074400" y="2908300"/>
                      <a:pt x="11176000" y="3009900"/>
                      <a:pt x="11290300" y="3009900"/>
                    </a:cubicBezTo>
                    <a:cubicBezTo>
                      <a:pt x="11404600" y="3009900"/>
                      <a:pt x="11506200" y="2908300"/>
                      <a:pt x="11506200" y="2794000"/>
                    </a:cubicBezTo>
                    <a:lnTo>
                      <a:pt x="11506200" y="2730500"/>
                    </a:lnTo>
                    <a:cubicBezTo>
                      <a:pt x="11506200" y="2603500"/>
                      <a:pt x="11404600" y="2514600"/>
                      <a:pt x="11290300" y="2514600"/>
                    </a:cubicBezTo>
                    <a:moveTo>
                      <a:pt x="11074400" y="3479800"/>
                    </a:moveTo>
                    <a:cubicBezTo>
                      <a:pt x="11074400" y="3479800"/>
                      <a:pt x="11061700" y="3467100"/>
                      <a:pt x="11061700" y="3479800"/>
                    </a:cubicBezTo>
                    <a:lnTo>
                      <a:pt x="10909300" y="3835400"/>
                    </a:lnTo>
                    <a:cubicBezTo>
                      <a:pt x="10883900" y="3886200"/>
                      <a:pt x="10833100" y="3924300"/>
                      <a:pt x="10769600" y="3924300"/>
                    </a:cubicBezTo>
                    <a:lnTo>
                      <a:pt x="10706100" y="3924300"/>
                    </a:lnTo>
                    <a:cubicBezTo>
                      <a:pt x="10693400" y="3924300"/>
                      <a:pt x="10680700" y="3924300"/>
                      <a:pt x="10680700" y="3911600"/>
                    </a:cubicBezTo>
                    <a:cubicBezTo>
                      <a:pt x="10668000" y="3898900"/>
                      <a:pt x="10668000" y="3886200"/>
                      <a:pt x="10680700" y="3873500"/>
                    </a:cubicBezTo>
                    <a:lnTo>
                      <a:pt x="10871200" y="3429000"/>
                    </a:lnTo>
                    <a:lnTo>
                      <a:pt x="10934700" y="3251200"/>
                    </a:lnTo>
                    <a:cubicBezTo>
                      <a:pt x="10985500" y="3149600"/>
                      <a:pt x="11087100" y="3073400"/>
                      <a:pt x="11201400" y="3073400"/>
                    </a:cubicBezTo>
                    <a:lnTo>
                      <a:pt x="11379200" y="3073400"/>
                    </a:lnTo>
                    <a:cubicBezTo>
                      <a:pt x="11493500" y="3073400"/>
                      <a:pt x="11595100" y="3149600"/>
                      <a:pt x="11645900" y="3251200"/>
                    </a:cubicBezTo>
                    <a:lnTo>
                      <a:pt x="11709400" y="3429000"/>
                    </a:lnTo>
                    <a:lnTo>
                      <a:pt x="11899900" y="3873500"/>
                    </a:lnTo>
                    <a:cubicBezTo>
                      <a:pt x="11912600" y="3886200"/>
                      <a:pt x="11912600" y="3898900"/>
                      <a:pt x="11899900" y="3911600"/>
                    </a:cubicBezTo>
                    <a:cubicBezTo>
                      <a:pt x="11899900" y="3924300"/>
                      <a:pt x="11887200" y="3924300"/>
                      <a:pt x="11874500" y="3924300"/>
                    </a:cubicBezTo>
                    <a:lnTo>
                      <a:pt x="11811000" y="3924300"/>
                    </a:lnTo>
                    <a:cubicBezTo>
                      <a:pt x="11747500" y="3924300"/>
                      <a:pt x="11696700" y="3886200"/>
                      <a:pt x="11671300" y="3835400"/>
                    </a:cubicBezTo>
                    <a:lnTo>
                      <a:pt x="11518900" y="3479800"/>
                    </a:lnTo>
                    <a:cubicBezTo>
                      <a:pt x="11518900" y="3467100"/>
                      <a:pt x="11506200" y="3479800"/>
                      <a:pt x="11506200" y="3479800"/>
                    </a:cubicBezTo>
                    <a:lnTo>
                      <a:pt x="11569700" y="3924300"/>
                    </a:lnTo>
                    <a:lnTo>
                      <a:pt x="11645900" y="4737100"/>
                    </a:lnTo>
                    <a:cubicBezTo>
                      <a:pt x="11645900" y="4749800"/>
                      <a:pt x="11633200" y="4749800"/>
                      <a:pt x="11633200" y="4762500"/>
                    </a:cubicBezTo>
                    <a:cubicBezTo>
                      <a:pt x="11620500" y="4762500"/>
                      <a:pt x="11620500" y="4775200"/>
                      <a:pt x="11607800" y="4775200"/>
                    </a:cubicBezTo>
                    <a:lnTo>
                      <a:pt x="11557000" y="4775200"/>
                    </a:lnTo>
                    <a:cubicBezTo>
                      <a:pt x="11480800" y="4775200"/>
                      <a:pt x="11417300" y="4724400"/>
                      <a:pt x="11417300" y="4648200"/>
                    </a:cubicBezTo>
                    <a:lnTo>
                      <a:pt x="11303000" y="3962400"/>
                    </a:lnTo>
                    <a:cubicBezTo>
                      <a:pt x="11290300" y="3962400"/>
                      <a:pt x="11290300" y="3962400"/>
                      <a:pt x="11277600" y="3962400"/>
                    </a:cubicBezTo>
                    <a:lnTo>
                      <a:pt x="11163300" y="4648200"/>
                    </a:lnTo>
                    <a:cubicBezTo>
                      <a:pt x="11163300" y="4724400"/>
                      <a:pt x="11099800" y="4775200"/>
                      <a:pt x="11023600" y="4775200"/>
                    </a:cubicBezTo>
                    <a:lnTo>
                      <a:pt x="10972800" y="4775200"/>
                    </a:lnTo>
                    <a:cubicBezTo>
                      <a:pt x="10960100" y="4775200"/>
                      <a:pt x="10960100" y="4762500"/>
                      <a:pt x="10947400" y="4762500"/>
                    </a:cubicBezTo>
                    <a:cubicBezTo>
                      <a:pt x="10947400" y="4749800"/>
                      <a:pt x="10934700" y="4749800"/>
                      <a:pt x="10934700" y="4737100"/>
                    </a:cubicBezTo>
                    <a:lnTo>
                      <a:pt x="11010900" y="3924300"/>
                    </a:lnTo>
                    <a:lnTo>
                      <a:pt x="11074400" y="3479800"/>
                    </a:lnTo>
                    <a:moveTo>
                      <a:pt x="12814300" y="2514600"/>
                    </a:moveTo>
                    <a:cubicBezTo>
                      <a:pt x="12700000" y="2514600"/>
                      <a:pt x="12598400" y="2603500"/>
                      <a:pt x="12598400" y="2730500"/>
                    </a:cubicBezTo>
                    <a:lnTo>
                      <a:pt x="12598400" y="2794000"/>
                    </a:lnTo>
                    <a:cubicBezTo>
                      <a:pt x="12598400" y="2908300"/>
                      <a:pt x="12700000" y="3009900"/>
                      <a:pt x="12814300" y="3009900"/>
                    </a:cubicBezTo>
                    <a:cubicBezTo>
                      <a:pt x="12928600" y="3009900"/>
                      <a:pt x="13030200" y="2908300"/>
                      <a:pt x="13030200" y="2794000"/>
                    </a:cubicBezTo>
                    <a:lnTo>
                      <a:pt x="13030200" y="2730500"/>
                    </a:lnTo>
                    <a:cubicBezTo>
                      <a:pt x="13030200" y="2603500"/>
                      <a:pt x="12928600" y="2514600"/>
                      <a:pt x="12814300" y="2514600"/>
                    </a:cubicBezTo>
                    <a:moveTo>
                      <a:pt x="12598400" y="3479800"/>
                    </a:moveTo>
                    <a:cubicBezTo>
                      <a:pt x="12598400" y="3479800"/>
                      <a:pt x="12585700" y="3467100"/>
                      <a:pt x="12585700" y="3479800"/>
                    </a:cubicBezTo>
                    <a:lnTo>
                      <a:pt x="12433300" y="3835400"/>
                    </a:lnTo>
                    <a:cubicBezTo>
                      <a:pt x="12407900" y="3886200"/>
                      <a:pt x="12357100" y="3924300"/>
                      <a:pt x="12293600" y="3924300"/>
                    </a:cubicBezTo>
                    <a:lnTo>
                      <a:pt x="12230100" y="3924300"/>
                    </a:lnTo>
                    <a:cubicBezTo>
                      <a:pt x="12217400" y="3924300"/>
                      <a:pt x="12204700" y="3924300"/>
                      <a:pt x="12204700" y="3911600"/>
                    </a:cubicBezTo>
                    <a:cubicBezTo>
                      <a:pt x="12192000" y="3898900"/>
                      <a:pt x="12192000" y="3886200"/>
                      <a:pt x="12204700" y="3873500"/>
                    </a:cubicBezTo>
                    <a:lnTo>
                      <a:pt x="12395200" y="3429000"/>
                    </a:lnTo>
                    <a:lnTo>
                      <a:pt x="12458700" y="3251200"/>
                    </a:lnTo>
                    <a:cubicBezTo>
                      <a:pt x="12509500" y="3149600"/>
                      <a:pt x="12611100" y="3073400"/>
                      <a:pt x="12725400" y="3073400"/>
                    </a:cubicBezTo>
                    <a:lnTo>
                      <a:pt x="12903200" y="3073400"/>
                    </a:lnTo>
                    <a:cubicBezTo>
                      <a:pt x="13017500" y="3073400"/>
                      <a:pt x="13119100" y="3149600"/>
                      <a:pt x="13169900" y="3251200"/>
                    </a:cubicBezTo>
                    <a:lnTo>
                      <a:pt x="13233400" y="3429000"/>
                    </a:lnTo>
                    <a:lnTo>
                      <a:pt x="13423900" y="3873500"/>
                    </a:lnTo>
                    <a:cubicBezTo>
                      <a:pt x="13436600" y="3886200"/>
                      <a:pt x="13436600" y="3898900"/>
                      <a:pt x="13423900" y="3911600"/>
                    </a:cubicBezTo>
                    <a:cubicBezTo>
                      <a:pt x="13423900" y="3924300"/>
                      <a:pt x="13411200" y="3924300"/>
                      <a:pt x="13398500" y="3924300"/>
                    </a:cubicBezTo>
                    <a:lnTo>
                      <a:pt x="13335000" y="3924300"/>
                    </a:lnTo>
                    <a:cubicBezTo>
                      <a:pt x="13271500" y="3924300"/>
                      <a:pt x="13220700" y="3886200"/>
                      <a:pt x="13195300" y="3835400"/>
                    </a:cubicBezTo>
                    <a:lnTo>
                      <a:pt x="13042900" y="3479800"/>
                    </a:lnTo>
                    <a:cubicBezTo>
                      <a:pt x="13042900" y="3467100"/>
                      <a:pt x="13030200" y="3479800"/>
                      <a:pt x="13030200" y="3479800"/>
                    </a:cubicBezTo>
                    <a:lnTo>
                      <a:pt x="13093700" y="3924300"/>
                    </a:lnTo>
                    <a:lnTo>
                      <a:pt x="13169900" y="4737100"/>
                    </a:lnTo>
                    <a:cubicBezTo>
                      <a:pt x="13169900" y="4749800"/>
                      <a:pt x="13157200" y="4749800"/>
                      <a:pt x="13157200" y="4762500"/>
                    </a:cubicBezTo>
                    <a:cubicBezTo>
                      <a:pt x="13144500" y="4762500"/>
                      <a:pt x="13144500" y="4775200"/>
                      <a:pt x="13131800" y="4775200"/>
                    </a:cubicBezTo>
                    <a:lnTo>
                      <a:pt x="13081000" y="4775200"/>
                    </a:lnTo>
                    <a:cubicBezTo>
                      <a:pt x="13004800" y="4775200"/>
                      <a:pt x="12941300" y="4724400"/>
                      <a:pt x="12941300" y="4648200"/>
                    </a:cubicBezTo>
                    <a:lnTo>
                      <a:pt x="12827000" y="3962400"/>
                    </a:lnTo>
                    <a:cubicBezTo>
                      <a:pt x="12814300" y="3962400"/>
                      <a:pt x="12814300" y="3962400"/>
                      <a:pt x="12801600" y="3962400"/>
                    </a:cubicBezTo>
                    <a:lnTo>
                      <a:pt x="12687300" y="4648200"/>
                    </a:lnTo>
                    <a:cubicBezTo>
                      <a:pt x="12687300" y="4724400"/>
                      <a:pt x="12623800" y="4775200"/>
                      <a:pt x="12547600" y="4775200"/>
                    </a:cubicBezTo>
                    <a:lnTo>
                      <a:pt x="12496800" y="4775200"/>
                    </a:lnTo>
                    <a:cubicBezTo>
                      <a:pt x="12484100" y="4775200"/>
                      <a:pt x="12484100" y="4762500"/>
                      <a:pt x="12471400" y="4762500"/>
                    </a:cubicBezTo>
                    <a:cubicBezTo>
                      <a:pt x="12471400" y="4749800"/>
                      <a:pt x="12458700" y="4749800"/>
                      <a:pt x="12458700" y="4737100"/>
                    </a:cubicBezTo>
                    <a:lnTo>
                      <a:pt x="12534900" y="3924300"/>
                    </a:lnTo>
                    <a:lnTo>
                      <a:pt x="12598400" y="3479800"/>
                    </a:lnTo>
                    <a:moveTo>
                      <a:pt x="14338300" y="2514600"/>
                    </a:moveTo>
                    <a:cubicBezTo>
                      <a:pt x="14224000" y="2514600"/>
                      <a:pt x="14122400" y="2603500"/>
                      <a:pt x="14122400" y="2730500"/>
                    </a:cubicBezTo>
                    <a:lnTo>
                      <a:pt x="14122400" y="2794000"/>
                    </a:lnTo>
                    <a:cubicBezTo>
                      <a:pt x="14122400" y="2908300"/>
                      <a:pt x="14224000" y="3009900"/>
                      <a:pt x="14338300" y="3009900"/>
                    </a:cubicBezTo>
                    <a:cubicBezTo>
                      <a:pt x="14452600" y="3009900"/>
                      <a:pt x="14554200" y="2908300"/>
                      <a:pt x="14554200" y="2794000"/>
                    </a:cubicBezTo>
                    <a:lnTo>
                      <a:pt x="14554200" y="2730500"/>
                    </a:lnTo>
                    <a:cubicBezTo>
                      <a:pt x="14554200" y="2603500"/>
                      <a:pt x="14452600" y="2514600"/>
                      <a:pt x="14338300" y="2514600"/>
                    </a:cubicBezTo>
                    <a:moveTo>
                      <a:pt x="14122400" y="3479800"/>
                    </a:moveTo>
                    <a:cubicBezTo>
                      <a:pt x="14122400" y="3479800"/>
                      <a:pt x="14109700" y="3467100"/>
                      <a:pt x="14109700" y="3479800"/>
                    </a:cubicBezTo>
                    <a:lnTo>
                      <a:pt x="13957300" y="3835400"/>
                    </a:lnTo>
                    <a:cubicBezTo>
                      <a:pt x="13931900" y="3886200"/>
                      <a:pt x="13881100" y="3924300"/>
                      <a:pt x="13817600" y="3924300"/>
                    </a:cubicBezTo>
                    <a:lnTo>
                      <a:pt x="13754100" y="3924300"/>
                    </a:lnTo>
                    <a:cubicBezTo>
                      <a:pt x="13741400" y="3924300"/>
                      <a:pt x="13728700" y="3924300"/>
                      <a:pt x="13728700" y="3911600"/>
                    </a:cubicBezTo>
                    <a:cubicBezTo>
                      <a:pt x="13716000" y="3898900"/>
                      <a:pt x="13716000" y="3886200"/>
                      <a:pt x="13728700" y="3873500"/>
                    </a:cubicBezTo>
                    <a:lnTo>
                      <a:pt x="13919200" y="3429000"/>
                    </a:lnTo>
                    <a:lnTo>
                      <a:pt x="13982700" y="3251200"/>
                    </a:lnTo>
                    <a:cubicBezTo>
                      <a:pt x="14033500" y="3149600"/>
                      <a:pt x="14135100" y="3073400"/>
                      <a:pt x="14249400" y="3073400"/>
                    </a:cubicBezTo>
                    <a:lnTo>
                      <a:pt x="14427200" y="3073400"/>
                    </a:lnTo>
                    <a:cubicBezTo>
                      <a:pt x="14541500" y="3073400"/>
                      <a:pt x="14643100" y="3149600"/>
                      <a:pt x="14693900" y="3251200"/>
                    </a:cubicBezTo>
                    <a:lnTo>
                      <a:pt x="14757400" y="3429000"/>
                    </a:lnTo>
                    <a:lnTo>
                      <a:pt x="14947900" y="3873500"/>
                    </a:lnTo>
                    <a:cubicBezTo>
                      <a:pt x="14960600" y="3886200"/>
                      <a:pt x="14960600" y="3898900"/>
                      <a:pt x="14947900" y="3911600"/>
                    </a:cubicBezTo>
                    <a:cubicBezTo>
                      <a:pt x="14947900" y="3924300"/>
                      <a:pt x="14935200" y="3924300"/>
                      <a:pt x="14922500" y="3924300"/>
                    </a:cubicBezTo>
                    <a:lnTo>
                      <a:pt x="14859000" y="3924300"/>
                    </a:lnTo>
                    <a:cubicBezTo>
                      <a:pt x="14795500" y="3924300"/>
                      <a:pt x="14744700" y="3886200"/>
                      <a:pt x="14719300" y="3835400"/>
                    </a:cubicBezTo>
                    <a:lnTo>
                      <a:pt x="14566900" y="3479800"/>
                    </a:lnTo>
                    <a:cubicBezTo>
                      <a:pt x="14566900" y="3467100"/>
                      <a:pt x="14554200" y="3479800"/>
                      <a:pt x="14554200" y="3479800"/>
                    </a:cubicBezTo>
                    <a:lnTo>
                      <a:pt x="14617700" y="3924300"/>
                    </a:lnTo>
                    <a:lnTo>
                      <a:pt x="14693900" y="4737100"/>
                    </a:lnTo>
                    <a:cubicBezTo>
                      <a:pt x="14693900" y="4749800"/>
                      <a:pt x="14681200" y="4749800"/>
                      <a:pt x="14681200" y="4762500"/>
                    </a:cubicBezTo>
                    <a:cubicBezTo>
                      <a:pt x="14668500" y="4762500"/>
                      <a:pt x="14668500" y="4775200"/>
                      <a:pt x="14655800" y="4775200"/>
                    </a:cubicBezTo>
                    <a:lnTo>
                      <a:pt x="14605000" y="4775200"/>
                    </a:lnTo>
                    <a:cubicBezTo>
                      <a:pt x="14528800" y="4775200"/>
                      <a:pt x="14465300" y="4724400"/>
                      <a:pt x="14465300" y="4648200"/>
                    </a:cubicBezTo>
                    <a:lnTo>
                      <a:pt x="14351000" y="3962400"/>
                    </a:lnTo>
                    <a:cubicBezTo>
                      <a:pt x="14338300" y="3962400"/>
                      <a:pt x="14338300" y="3962400"/>
                      <a:pt x="14325600" y="3962400"/>
                    </a:cubicBezTo>
                    <a:lnTo>
                      <a:pt x="14211300" y="4648200"/>
                    </a:lnTo>
                    <a:cubicBezTo>
                      <a:pt x="14211300" y="4724400"/>
                      <a:pt x="14147800" y="4775200"/>
                      <a:pt x="14071600" y="4775200"/>
                    </a:cubicBezTo>
                    <a:lnTo>
                      <a:pt x="14020800" y="4775200"/>
                    </a:lnTo>
                    <a:cubicBezTo>
                      <a:pt x="14008100" y="4775200"/>
                      <a:pt x="14008100" y="4762500"/>
                      <a:pt x="13995400" y="4762500"/>
                    </a:cubicBezTo>
                    <a:cubicBezTo>
                      <a:pt x="13995400" y="4749800"/>
                      <a:pt x="13982700" y="4749800"/>
                      <a:pt x="13982700" y="4737100"/>
                    </a:cubicBezTo>
                    <a:lnTo>
                      <a:pt x="14058900" y="3924300"/>
                    </a:lnTo>
                    <a:lnTo>
                      <a:pt x="14122400" y="3479800"/>
                    </a:lnTo>
                    <a:moveTo>
                      <a:pt x="15862300" y="2514600"/>
                    </a:moveTo>
                    <a:cubicBezTo>
                      <a:pt x="15748000" y="2514600"/>
                      <a:pt x="15646400" y="2603500"/>
                      <a:pt x="15646400" y="2730500"/>
                    </a:cubicBezTo>
                    <a:lnTo>
                      <a:pt x="15646400" y="2794000"/>
                    </a:lnTo>
                    <a:cubicBezTo>
                      <a:pt x="15646400" y="2908300"/>
                      <a:pt x="15748000" y="3009900"/>
                      <a:pt x="15862300" y="3009900"/>
                    </a:cubicBezTo>
                    <a:cubicBezTo>
                      <a:pt x="15976600" y="3009900"/>
                      <a:pt x="16078200" y="2908300"/>
                      <a:pt x="16078200" y="2794000"/>
                    </a:cubicBezTo>
                    <a:lnTo>
                      <a:pt x="16078200" y="2730500"/>
                    </a:lnTo>
                    <a:cubicBezTo>
                      <a:pt x="16078200" y="2603500"/>
                      <a:pt x="15976600" y="2514600"/>
                      <a:pt x="15862300" y="2514600"/>
                    </a:cubicBezTo>
                    <a:moveTo>
                      <a:pt x="15646400" y="3479800"/>
                    </a:moveTo>
                    <a:cubicBezTo>
                      <a:pt x="15646400" y="3479800"/>
                      <a:pt x="15633700" y="3467100"/>
                      <a:pt x="15633700" y="3479800"/>
                    </a:cubicBezTo>
                    <a:lnTo>
                      <a:pt x="15481300" y="3835400"/>
                    </a:lnTo>
                    <a:cubicBezTo>
                      <a:pt x="15455900" y="3886200"/>
                      <a:pt x="15405100" y="3924300"/>
                      <a:pt x="15341600" y="3924300"/>
                    </a:cubicBezTo>
                    <a:lnTo>
                      <a:pt x="15278100" y="3924300"/>
                    </a:lnTo>
                    <a:cubicBezTo>
                      <a:pt x="15265400" y="3924300"/>
                      <a:pt x="15252700" y="3924300"/>
                      <a:pt x="15252700" y="3911600"/>
                    </a:cubicBezTo>
                    <a:cubicBezTo>
                      <a:pt x="15240000" y="3898900"/>
                      <a:pt x="15240000" y="3886200"/>
                      <a:pt x="15252700" y="3873500"/>
                    </a:cubicBezTo>
                    <a:lnTo>
                      <a:pt x="15443200" y="3429000"/>
                    </a:lnTo>
                    <a:lnTo>
                      <a:pt x="15506700" y="3251200"/>
                    </a:lnTo>
                    <a:cubicBezTo>
                      <a:pt x="15557500" y="3149600"/>
                      <a:pt x="15659100" y="3073400"/>
                      <a:pt x="15773400" y="3073400"/>
                    </a:cubicBezTo>
                    <a:lnTo>
                      <a:pt x="15951200" y="3073400"/>
                    </a:lnTo>
                    <a:cubicBezTo>
                      <a:pt x="16065500" y="3073400"/>
                      <a:pt x="16167100" y="3149600"/>
                      <a:pt x="16217900" y="3251200"/>
                    </a:cubicBezTo>
                    <a:lnTo>
                      <a:pt x="16281400" y="3429000"/>
                    </a:lnTo>
                    <a:lnTo>
                      <a:pt x="16471900" y="3873500"/>
                    </a:lnTo>
                    <a:cubicBezTo>
                      <a:pt x="16484600" y="3886200"/>
                      <a:pt x="16484600" y="3898900"/>
                      <a:pt x="16471900" y="3911600"/>
                    </a:cubicBezTo>
                    <a:cubicBezTo>
                      <a:pt x="16471900" y="3924300"/>
                      <a:pt x="16459200" y="3924300"/>
                      <a:pt x="16446500" y="3924300"/>
                    </a:cubicBezTo>
                    <a:lnTo>
                      <a:pt x="16383000" y="3924300"/>
                    </a:lnTo>
                    <a:cubicBezTo>
                      <a:pt x="16319500" y="3924300"/>
                      <a:pt x="16268700" y="3886200"/>
                      <a:pt x="16243300" y="3835400"/>
                    </a:cubicBezTo>
                    <a:lnTo>
                      <a:pt x="16090900" y="3479800"/>
                    </a:lnTo>
                    <a:cubicBezTo>
                      <a:pt x="16090900" y="3467100"/>
                      <a:pt x="16078200" y="3479800"/>
                      <a:pt x="16078200" y="3479800"/>
                    </a:cubicBezTo>
                    <a:lnTo>
                      <a:pt x="16141700" y="3924300"/>
                    </a:lnTo>
                    <a:lnTo>
                      <a:pt x="16217900" y="4737100"/>
                    </a:lnTo>
                    <a:cubicBezTo>
                      <a:pt x="16217900" y="4749800"/>
                      <a:pt x="16205200" y="4749800"/>
                      <a:pt x="16205200" y="4762500"/>
                    </a:cubicBezTo>
                    <a:cubicBezTo>
                      <a:pt x="16192500" y="4762500"/>
                      <a:pt x="16192500" y="4775200"/>
                      <a:pt x="16179800" y="4775200"/>
                    </a:cubicBezTo>
                    <a:lnTo>
                      <a:pt x="16129000" y="4775200"/>
                    </a:lnTo>
                    <a:cubicBezTo>
                      <a:pt x="16052800" y="4775200"/>
                      <a:pt x="15989300" y="4724400"/>
                      <a:pt x="15989300" y="4648200"/>
                    </a:cubicBezTo>
                    <a:lnTo>
                      <a:pt x="15875000" y="3962400"/>
                    </a:lnTo>
                    <a:cubicBezTo>
                      <a:pt x="15862300" y="3962400"/>
                      <a:pt x="15862300" y="3962400"/>
                      <a:pt x="15849600" y="3962400"/>
                    </a:cubicBezTo>
                    <a:lnTo>
                      <a:pt x="15735300" y="4648200"/>
                    </a:lnTo>
                    <a:cubicBezTo>
                      <a:pt x="15735300" y="4724400"/>
                      <a:pt x="15671800" y="4775200"/>
                      <a:pt x="15595600" y="4775200"/>
                    </a:cubicBezTo>
                    <a:lnTo>
                      <a:pt x="15544800" y="4775200"/>
                    </a:lnTo>
                    <a:cubicBezTo>
                      <a:pt x="15532100" y="4775200"/>
                      <a:pt x="15532100" y="4762500"/>
                      <a:pt x="15519400" y="4762500"/>
                    </a:cubicBezTo>
                    <a:cubicBezTo>
                      <a:pt x="15519400" y="4749800"/>
                      <a:pt x="15506700" y="4749800"/>
                      <a:pt x="15506700" y="4737100"/>
                    </a:cubicBezTo>
                    <a:lnTo>
                      <a:pt x="15582900" y="3924300"/>
                    </a:lnTo>
                    <a:lnTo>
                      <a:pt x="15646400" y="3479800"/>
                    </a:lnTo>
                    <a:moveTo>
                      <a:pt x="17386300" y="2514600"/>
                    </a:moveTo>
                    <a:cubicBezTo>
                      <a:pt x="17272000" y="2514600"/>
                      <a:pt x="17170400" y="2603500"/>
                      <a:pt x="17170400" y="2730500"/>
                    </a:cubicBezTo>
                    <a:lnTo>
                      <a:pt x="17170400" y="2794000"/>
                    </a:lnTo>
                    <a:cubicBezTo>
                      <a:pt x="17170400" y="2908300"/>
                      <a:pt x="17272000" y="3009900"/>
                      <a:pt x="17386300" y="3009900"/>
                    </a:cubicBezTo>
                    <a:cubicBezTo>
                      <a:pt x="17500600" y="3009900"/>
                      <a:pt x="17602200" y="2908300"/>
                      <a:pt x="17602200" y="2794000"/>
                    </a:cubicBezTo>
                    <a:lnTo>
                      <a:pt x="17602200" y="2730500"/>
                    </a:lnTo>
                    <a:cubicBezTo>
                      <a:pt x="17602200" y="2603500"/>
                      <a:pt x="17500600" y="2514600"/>
                      <a:pt x="17386300" y="2514600"/>
                    </a:cubicBezTo>
                    <a:moveTo>
                      <a:pt x="17170400" y="3479800"/>
                    </a:moveTo>
                    <a:cubicBezTo>
                      <a:pt x="17170400" y="3479800"/>
                      <a:pt x="17157700" y="3467100"/>
                      <a:pt x="17157700" y="3479800"/>
                    </a:cubicBezTo>
                    <a:lnTo>
                      <a:pt x="17005300" y="3835400"/>
                    </a:lnTo>
                    <a:cubicBezTo>
                      <a:pt x="16979900" y="3886200"/>
                      <a:pt x="16929100" y="3924300"/>
                      <a:pt x="16865600" y="3924300"/>
                    </a:cubicBezTo>
                    <a:lnTo>
                      <a:pt x="16802100" y="3924300"/>
                    </a:lnTo>
                    <a:cubicBezTo>
                      <a:pt x="16789400" y="3924300"/>
                      <a:pt x="16776700" y="3924300"/>
                      <a:pt x="16776700" y="3911600"/>
                    </a:cubicBezTo>
                    <a:cubicBezTo>
                      <a:pt x="16764000" y="3898900"/>
                      <a:pt x="16764000" y="3886200"/>
                      <a:pt x="16776700" y="3873500"/>
                    </a:cubicBezTo>
                    <a:lnTo>
                      <a:pt x="16967200" y="3429000"/>
                    </a:lnTo>
                    <a:lnTo>
                      <a:pt x="17030700" y="3251200"/>
                    </a:lnTo>
                    <a:cubicBezTo>
                      <a:pt x="17081500" y="3149600"/>
                      <a:pt x="17183100" y="3073400"/>
                      <a:pt x="17297400" y="3073400"/>
                    </a:cubicBezTo>
                    <a:lnTo>
                      <a:pt x="17475200" y="3073400"/>
                    </a:lnTo>
                    <a:cubicBezTo>
                      <a:pt x="17589500" y="3073400"/>
                      <a:pt x="17691100" y="3149600"/>
                      <a:pt x="17741900" y="3251200"/>
                    </a:cubicBezTo>
                    <a:lnTo>
                      <a:pt x="17805400" y="3429000"/>
                    </a:lnTo>
                    <a:lnTo>
                      <a:pt x="17995900" y="3873500"/>
                    </a:lnTo>
                    <a:cubicBezTo>
                      <a:pt x="18008600" y="3886200"/>
                      <a:pt x="18008600" y="3898900"/>
                      <a:pt x="17995900" y="3911600"/>
                    </a:cubicBezTo>
                    <a:cubicBezTo>
                      <a:pt x="17995900" y="3924300"/>
                      <a:pt x="17983200" y="3924300"/>
                      <a:pt x="17970500" y="3924300"/>
                    </a:cubicBezTo>
                    <a:lnTo>
                      <a:pt x="17907000" y="3924300"/>
                    </a:lnTo>
                    <a:cubicBezTo>
                      <a:pt x="17843500" y="3924300"/>
                      <a:pt x="17792700" y="3886200"/>
                      <a:pt x="17767300" y="3835400"/>
                    </a:cubicBezTo>
                    <a:lnTo>
                      <a:pt x="17614900" y="3479800"/>
                    </a:lnTo>
                    <a:cubicBezTo>
                      <a:pt x="17614900" y="3467100"/>
                      <a:pt x="17602200" y="3479800"/>
                      <a:pt x="17602200" y="3479800"/>
                    </a:cubicBezTo>
                    <a:lnTo>
                      <a:pt x="17665700" y="3924300"/>
                    </a:lnTo>
                    <a:lnTo>
                      <a:pt x="17741900" y="4737100"/>
                    </a:lnTo>
                    <a:cubicBezTo>
                      <a:pt x="17741900" y="4749800"/>
                      <a:pt x="17729200" y="4749800"/>
                      <a:pt x="17729200" y="4762500"/>
                    </a:cubicBezTo>
                    <a:cubicBezTo>
                      <a:pt x="17716500" y="4762500"/>
                      <a:pt x="17716500" y="4775200"/>
                      <a:pt x="17703800" y="4775200"/>
                    </a:cubicBezTo>
                    <a:lnTo>
                      <a:pt x="17653000" y="4775200"/>
                    </a:lnTo>
                    <a:cubicBezTo>
                      <a:pt x="17576800" y="4775200"/>
                      <a:pt x="17513300" y="4724400"/>
                      <a:pt x="17513300" y="4648200"/>
                    </a:cubicBezTo>
                    <a:lnTo>
                      <a:pt x="17399000" y="3962400"/>
                    </a:lnTo>
                    <a:cubicBezTo>
                      <a:pt x="17386300" y="3962400"/>
                      <a:pt x="17386300" y="3962400"/>
                      <a:pt x="17373600" y="3962400"/>
                    </a:cubicBezTo>
                    <a:lnTo>
                      <a:pt x="17259300" y="4648200"/>
                    </a:lnTo>
                    <a:cubicBezTo>
                      <a:pt x="17259300" y="4724400"/>
                      <a:pt x="17195800" y="4775200"/>
                      <a:pt x="17119600" y="4775200"/>
                    </a:cubicBezTo>
                    <a:lnTo>
                      <a:pt x="17068800" y="4775200"/>
                    </a:lnTo>
                    <a:cubicBezTo>
                      <a:pt x="17056100" y="4775200"/>
                      <a:pt x="17056100" y="4762500"/>
                      <a:pt x="17043400" y="4762500"/>
                    </a:cubicBezTo>
                    <a:cubicBezTo>
                      <a:pt x="17043400" y="4749800"/>
                      <a:pt x="17030700" y="4749800"/>
                      <a:pt x="17030700" y="4737100"/>
                    </a:cubicBezTo>
                    <a:lnTo>
                      <a:pt x="17106900" y="3924300"/>
                    </a:lnTo>
                    <a:lnTo>
                      <a:pt x="17170400" y="3479800"/>
                    </a:lnTo>
                    <a:moveTo>
                      <a:pt x="18910300" y="2514600"/>
                    </a:moveTo>
                    <a:cubicBezTo>
                      <a:pt x="18796000" y="2514600"/>
                      <a:pt x="18694400" y="2603500"/>
                      <a:pt x="18694400" y="2730500"/>
                    </a:cubicBezTo>
                    <a:lnTo>
                      <a:pt x="18694400" y="2794000"/>
                    </a:lnTo>
                    <a:cubicBezTo>
                      <a:pt x="18694400" y="2908300"/>
                      <a:pt x="18796000" y="3009900"/>
                      <a:pt x="18910300" y="3009900"/>
                    </a:cubicBezTo>
                    <a:cubicBezTo>
                      <a:pt x="19024600" y="3009900"/>
                      <a:pt x="19126200" y="2908300"/>
                      <a:pt x="19126200" y="2794000"/>
                    </a:cubicBezTo>
                    <a:lnTo>
                      <a:pt x="19126200" y="2730500"/>
                    </a:lnTo>
                    <a:cubicBezTo>
                      <a:pt x="19126200" y="2603500"/>
                      <a:pt x="19024600" y="2514600"/>
                      <a:pt x="18910300" y="2514600"/>
                    </a:cubicBezTo>
                    <a:moveTo>
                      <a:pt x="18694400" y="3479800"/>
                    </a:moveTo>
                    <a:cubicBezTo>
                      <a:pt x="18694400" y="3479800"/>
                      <a:pt x="18681700" y="3467100"/>
                      <a:pt x="18681700" y="3479800"/>
                    </a:cubicBezTo>
                    <a:lnTo>
                      <a:pt x="18529300" y="3835400"/>
                    </a:lnTo>
                    <a:cubicBezTo>
                      <a:pt x="18503900" y="3886200"/>
                      <a:pt x="18453100" y="3924300"/>
                      <a:pt x="18389600" y="3924300"/>
                    </a:cubicBezTo>
                    <a:lnTo>
                      <a:pt x="18326100" y="3924300"/>
                    </a:lnTo>
                    <a:cubicBezTo>
                      <a:pt x="18313400" y="3924300"/>
                      <a:pt x="18300700" y="3924300"/>
                      <a:pt x="18300700" y="3911600"/>
                    </a:cubicBezTo>
                    <a:cubicBezTo>
                      <a:pt x="18288000" y="3898900"/>
                      <a:pt x="18288000" y="3886200"/>
                      <a:pt x="18300700" y="3873500"/>
                    </a:cubicBezTo>
                    <a:lnTo>
                      <a:pt x="18491200" y="3429000"/>
                    </a:lnTo>
                    <a:lnTo>
                      <a:pt x="18554700" y="3251200"/>
                    </a:lnTo>
                    <a:cubicBezTo>
                      <a:pt x="18605500" y="3149600"/>
                      <a:pt x="18707100" y="3073400"/>
                      <a:pt x="18821400" y="3073400"/>
                    </a:cubicBezTo>
                    <a:lnTo>
                      <a:pt x="18999200" y="3073400"/>
                    </a:lnTo>
                    <a:cubicBezTo>
                      <a:pt x="19113500" y="3073400"/>
                      <a:pt x="19215100" y="3149600"/>
                      <a:pt x="19265900" y="3251200"/>
                    </a:cubicBezTo>
                    <a:lnTo>
                      <a:pt x="19329400" y="3429000"/>
                    </a:lnTo>
                    <a:lnTo>
                      <a:pt x="19519900" y="3873500"/>
                    </a:lnTo>
                    <a:cubicBezTo>
                      <a:pt x="19532600" y="3886200"/>
                      <a:pt x="19532600" y="3898900"/>
                      <a:pt x="19519900" y="3911600"/>
                    </a:cubicBezTo>
                    <a:cubicBezTo>
                      <a:pt x="19519900" y="3924300"/>
                      <a:pt x="19507200" y="3924300"/>
                      <a:pt x="19494500" y="3924300"/>
                    </a:cubicBezTo>
                    <a:lnTo>
                      <a:pt x="19431000" y="3924300"/>
                    </a:lnTo>
                    <a:cubicBezTo>
                      <a:pt x="19367500" y="3924300"/>
                      <a:pt x="19316700" y="3886200"/>
                      <a:pt x="19291300" y="3835400"/>
                    </a:cubicBezTo>
                    <a:lnTo>
                      <a:pt x="19138900" y="3479800"/>
                    </a:lnTo>
                    <a:cubicBezTo>
                      <a:pt x="19138900" y="3467100"/>
                      <a:pt x="19126200" y="3479800"/>
                      <a:pt x="19126200" y="3479800"/>
                    </a:cubicBezTo>
                    <a:lnTo>
                      <a:pt x="19189700" y="3924300"/>
                    </a:lnTo>
                    <a:lnTo>
                      <a:pt x="19265900" y="4737100"/>
                    </a:lnTo>
                    <a:cubicBezTo>
                      <a:pt x="19265900" y="4749800"/>
                      <a:pt x="19253200" y="4749800"/>
                      <a:pt x="19253200" y="4762500"/>
                    </a:cubicBezTo>
                    <a:cubicBezTo>
                      <a:pt x="19240500" y="4762500"/>
                      <a:pt x="19240500" y="4775200"/>
                      <a:pt x="19227800" y="4775200"/>
                    </a:cubicBezTo>
                    <a:lnTo>
                      <a:pt x="19177000" y="4775200"/>
                    </a:lnTo>
                    <a:cubicBezTo>
                      <a:pt x="19100800" y="4775200"/>
                      <a:pt x="19037300" y="4724400"/>
                      <a:pt x="19037300" y="4648200"/>
                    </a:cubicBezTo>
                    <a:lnTo>
                      <a:pt x="18923000" y="3962400"/>
                    </a:lnTo>
                    <a:cubicBezTo>
                      <a:pt x="18910300" y="3962400"/>
                      <a:pt x="18910300" y="3962400"/>
                      <a:pt x="18897600" y="3962400"/>
                    </a:cubicBezTo>
                    <a:lnTo>
                      <a:pt x="18783300" y="4648200"/>
                    </a:lnTo>
                    <a:cubicBezTo>
                      <a:pt x="18783300" y="4724400"/>
                      <a:pt x="18719800" y="4775200"/>
                      <a:pt x="18643600" y="4775200"/>
                    </a:cubicBezTo>
                    <a:lnTo>
                      <a:pt x="18592800" y="4775200"/>
                    </a:lnTo>
                    <a:cubicBezTo>
                      <a:pt x="18580100" y="4775200"/>
                      <a:pt x="18580100" y="4762500"/>
                      <a:pt x="18567400" y="4762500"/>
                    </a:cubicBezTo>
                    <a:cubicBezTo>
                      <a:pt x="18567400" y="4749800"/>
                      <a:pt x="18554700" y="4749800"/>
                      <a:pt x="18554700" y="4737100"/>
                    </a:cubicBezTo>
                    <a:lnTo>
                      <a:pt x="18630900" y="3924300"/>
                    </a:lnTo>
                    <a:lnTo>
                      <a:pt x="18694400" y="3479800"/>
                    </a:lnTo>
                    <a:moveTo>
                      <a:pt x="20434300" y="2514600"/>
                    </a:moveTo>
                    <a:cubicBezTo>
                      <a:pt x="20320000" y="2514600"/>
                      <a:pt x="20218400" y="2603500"/>
                      <a:pt x="20218400" y="2730500"/>
                    </a:cubicBezTo>
                    <a:lnTo>
                      <a:pt x="20218400" y="2794000"/>
                    </a:lnTo>
                    <a:cubicBezTo>
                      <a:pt x="20218400" y="2908300"/>
                      <a:pt x="20320000" y="3009900"/>
                      <a:pt x="20434300" y="3009900"/>
                    </a:cubicBezTo>
                    <a:cubicBezTo>
                      <a:pt x="20548600" y="3009900"/>
                      <a:pt x="20650200" y="2908300"/>
                      <a:pt x="20650200" y="2794000"/>
                    </a:cubicBezTo>
                    <a:lnTo>
                      <a:pt x="20650200" y="2730500"/>
                    </a:lnTo>
                    <a:cubicBezTo>
                      <a:pt x="20650200" y="2603500"/>
                      <a:pt x="20548600" y="2514600"/>
                      <a:pt x="20434300" y="2514600"/>
                    </a:cubicBezTo>
                    <a:moveTo>
                      <a:pt x="20218400" y="3479800"/>
                    </a:moveTo>
                    <a:cubicBezTo>
                      <a:pt x="20218400" y="3479800"/>
                      <a:pt x="20205700" y="3467100"/>
                      <a:pt x="20205700" y="3479800"/>
                    </a:cubicBezTo>
                    <a:lnTo>
                      <a:pt x="20053300" y="3835400"/>
                    </a:lnTo>
                    <a:cubicBezTo>
                      <a:pt x="20027900" y="3886200"/>
                      <a:pt x="19977100" y="3924300"/>
                      <a:pt x="19913600" y="3924300"/>
                    </a:cubicBezTo>
                    <a:lnTo>
                      <a:pt x="19850100" y="3924300"/>
                    </a:lnTo>
                    <a:cubicBezTo>
                      <a:pt x="19837400" y="3924300"/>
                      <a:pt x="19824700" y="3924300"/>
                      <a:pt x="19824700" y="3911600"/>
                    </a:cubicBezTo>
                    <a:cubicBezTo>
                      <a:pt x="19812000" y="3898900"/>
                      <a:pt x="19812000" y="3886200"/>
                      <a:pt x="19824700" y="3873500"/>
                    </a:cubicBezTo>
                    <a:lnTo>
                      <a:pt x="20015200" y="3429000"/>
                    </a:lnTo>
                    <a:lnTo>
                      <a:pt x="20078700" y="3251200"/>
                    </a:lnTo>
                    <a:cubicBezTo>
                      <a:pt x="20129500" y="3149600"/>
                      <a:pt x="20231100" y="3073400"/>
                      <a:pt x="20345400" y="3073400"/>
                    </a:cubicBezTo>
                    <a:lnTo>
                      <a:pt x="20523200" y="3073400"/>
                    </a:lnTo>
                    <a:cubicBezTo>
                      <a:pt x="20637500" y="3073400"/>
                      <a:pt x="20739100" y="3149600"/>
                      <a:pt x="20789900" y="3251200"/>
                    </a:cubicBezTo>
                    <a:lnTo>
                      <a:pt x="20853400" y="3429000"/>
                    </a:lnTo>
                    <a:lnTo>
                      <a:pt x="21043900" y="3873500"/>
                    </a:lnTo>
                    <a:cubicBezTo>
                      <a:pt x="21056600" y="3886200"/>
                      <a:pt x="21056600" y="3898900"/>
                      <a:pt x="21043900" y="3911600"/>
                    </a:cubicBezTo>
                    <a:cubicBezTo>
                      <a:pt x="21043900" y="3924300"/>
                      <a:pt x="21031200" y="3924300"/>
                      <a:pt x="21018500" y="3924300"/>
                    </a:cubicBezTo>
                    <a:lnTo>
                      <a:pt x="20955000" y="3924300"/>
                    </a:lnTo>
                    <a:cubicBezTo>
                      <a:pt x="20891500" y="3924300"/>
                      <a:pt x="20840700" y="3886200"/>
                      <a:pt x="20815300" y="3835400"/>
                    </a:cubicBezTo>
                    <a:lnTo>
                      <a:pt x="20662900" y="3479800"/>
                    </a:lnTo>
                    <a:cubicBezTo>
                      <a:pt x="20662900" y="3467100"/>
                      <a:pt x="20650200" y="3479800"/>
                      <a:pt x="20650200" y="3479800"/>
                    </a:cubicBezTo>
                    <a:lnTo>
                      <a:pt x="20713700" y="3924300"/>
                    </a:lnTo>
                    <a:lnTo>
                      <a:pt x="20789900" y="4737100"/>
                    </a:lnTo>
                    <a:cubicBezTo>
                      <a:pt x="20789900" y="4749800"/>
                      <a:pt x="20777200" y="4749800"/>
                      <a:pt x="20777200" y="4762500"/>
                    </a:cubicBezTo>
                    <a:cubicBezTo>
                      <a:pt x="20764500" y="4762500"/>
                      <a:pt x="20764500" y="4775200"/>
                      <a:pt x="20751800" y="4775200"/>
                    </a:cubicBezTo>
                    <a:lnTo>
                      <a:pt x="20701000" y="4775200"/>
                    </a:lnTo>
                    <a:cubicBezTo>
                      <a:pt x="20624800" y="4775200"/>
                      <a:pt x="20561300" y="4724400"/>
                      <a:pt x="20561300" y="4648200"/>
                    </a:cubicBezTo>
                    <a:lnTo>
                      <a:pt x="20447000" y="3962400"/>
                    </a:lnTo>
                    <a:cubicBezTo>
                      <a:pt x="20434300" y="3962400"/>
                      <a:pt x="20434300" y="3962400"/>
                      <a:pt x="20421600" y="3962400"/>
                    </a:cubicBezTo>
                    <a:lnTo>
                      <a:pt x="20307300" y="4648200"/>
                    </a:lnTo>
                    <a:cubicBezTo>
                      <a:pt x="20307300" y="4724400"/>
                      <a:pt x="20243800" y="4775200"/>
                      <a:pt x="20167600" y="4775200"/>
                    </a:cubicBezTo>
                    <a:lnTo>
                      <a:pt x="20116800" y="4775200"/>
                    </a:lnTo>
                    <a:cubicBezTo>
                      <a:pt x="20104100" y="4775200"/>
                      <a:pt x="20104100" y="4762500"/>
                      <a:pt x="20091400" y="4762500"/>
                    </a:cubicBezTo>
                    <a:cubicBezTo>
                      <a:pt x="20091400" y="4749800"/>
                      <a:pt x="20078700" y="4749800"/>
                      <a:pt x="20078700" y="4737100"/>
                    </a:cubicBezTo>
                    <a:lnTo>
                      <a:pt x="20154900" y="3924300"/>
                    </a:lnTo>
                    <a:lnTo>
                      <a:pt x="20218400" y="3479800"/>
                    </a:lnTo>
                    <a:moveTo>
                      <a:pt x="21958300" y="2514600"/>
                    </a:moveTo>
                    <a:cubicBezTo>
                      <a:pt x="21844000" y="2514600"/>
                      <a:pt x="21742400" y="2603500"/>
                      <a:pt x="21742400" y="2730500"/>
                    </a:cubicBezTo>
                    <a:lnTo>
                      <a:pt x="21742400" y="2794000"/>
                    </a:lnTo>
                    <a:cubicBezTo>
                      <a:pt x="21742400" y="2908300"/>
                      <a:pt x="21844000" y="3009900"/>
                      <a:pt x="21958300" y="3009900"/>
                    </a:cubicBezTo>
                    <a:cubicBezTo>
                      <a:pt x="22072600" y="3009900"/>
                      <a:pt x="22174200" y="2908300"/>
                      <a:pt x="22174200" y="2794000"/>
                    </a:cubicBezTo>
                    <a:lnTo>
                      <a:pt x="22174200" y="2730500"/>
                    </a:lnTo>
                    <a:cubicBezTo>
                      <a:pt x="22174200" y="2603500"/>
                      <a:pt x="22072600" y="2514600"/>
                      <a:pt x="21958300" y="2514600"/>
                    </a:cubicBezTo>
                    <a:moveTo>
                      <a:pt x="21742400" y="3479800"/>
                    </a:moveTo>
                    <a:cubicBezTo>
                      <a:pt x="21742400" y="3479800"/>
                      <a:pt x="21729700" y="3467100"/>
                      <a:pt x="21729700" y="3479800"/>
                    </a:cubicBezTo>
                    <a:lnTo>
                      <a:pt x="21577300" y="3835400"/>
                    </a:lnTo>
                    <a:cubicBezTo>
                      <a:pt x="21551900" y="3886200"/>
                      <a:pt x="21501100" y="3924300"/>
                      <a:pt x="21437600" y="3924300"/>
                    </a:cubicBezTo>
                    <a:lnTo>
                      <a:pt x="21374100" y="3924300"/>
                    </a:lnTo>
                    <a:cubicBezTo>
                      <a:pt x="21361400" y="3924300"/>
                      <a:pt x="21348700" y="3924300"/>
                      <a:pt x="21348700" y="3911600"/>
                    </a:cubicBezTo>
                    <a:cubicBezTo>
                      <a:pt x="21336000" y="3898900"/>
                      <a:pt x="21336000" y="3886200"/>
                      <a:pt x="21348700" y="3873500"/>
                    </a:cubicBezTo>
                    <a:lnTo>
                      <a:pt x="21539200" y="3429000"/>
                    </a:lnTo>
                    <a:lnTo>
                      <a:pt x="21602700" y="3251200"/>
                    </a:lnTo>
                    <a:cubicBezTo>
                      <a:pt x="21653500" y="3149600"/>
                      <a:pt x="21755100" y="3073400"/>
                      <a:pt x="21869400" y="3073400"/>
                    </a:cubicBezTo>
                    <a:lnTo>
                      <a:pt x="22047200" y="3073400"/>
                    </a:lnTo>
                    <a:cubicBezTo>
                      <a:pt x="22161500" y="3073400"/>
                      <a:pt x="22263100" y="3149600"/>
                      <a:pt x="22313900" y="3251200"/>
                    </a:cubicBezTo>
                    <a:lnTo>
                      <a:pt x="22377400" y="3429000"/>
                    </a:lnTo>
                    <a:lnTo>
                      <a:pt x="22567900" y="3873500"/>
                    </a:lnTo>
                    <a:cubicBezTo>
                      <a:pt x="22580600" y="3886200"/>
                      <a:pt x="22580600" y="3898900"/>
                      <a:pt x="22567900" y="3911600"/>
                    </a:cubicBezTo>
                    <a:cubicBezTo>
                      <a:pt x="22567900" y="3924300"/>
                      <a:pt x="22555200" y="3924300"/>
                      <a:pt x="22542500" y="3924300"/>
                    </a:cubicBezTo>
                    <a:lnTo>
                      <a:pt x="22479000" y="3924300"/>
                    </a:lnTo>
                    <a:cubicBezTo>
                      <a:pt x="22415500" y="3924300"/>
                      <a:pt x="22364700" y="3886200"/>
                      <a:pt x="22339300" y="3835400"/>
                    </a:cubicBezTo>
                    <a:lnTo>
                      <a:pt x="22186900" y="3479800"/>
                    </a:lnTo>
                    <a:cubicBezTo>
                      <a:pt x="22186900" y="3467100"/>
                      <a:pt x="22174200" y="3479800"/>
                      <a:pt x="22174200" y="3479800"/>
                    </a:cubicBezTo>
                    <a:lnTo>
                      <a:pt x="22237700" y="3924300"/>
                    </a:lnTo>
                    <a:lnTo>
                      <a:pt x="22313900" y="4737100"/>
                    </a:lnTo>
                    <a:cubicBezTo>
                      <a:pt x="22313900" y="4749800"/>
                      <a:pt x="22301200" y="4749800"/>
                      <a:pt x="22301200" y="4762500"/>
                    </a:cubicBezTo>
                    <a:cubicBezTo>
                      <a:pt x="22288500" y="4762500"/>
                      <a:pt x="22288500" y="4775200"/>
                      <a:pt x="22275800" y="4775200"/>
                    </a:cubicBezTo>
                    <a:lnTo>
                      <a:pt x="22225000" y="4775200"/>
                    </a:lnTo>
                    <a:cubicBezTo>
                      <a:pt x="22148800" y="4775200"/>
                      <a:pt x="22085300" y="4724400"/>
                      <a:pt x="22085300" y="4648200"/>
                    </a:cubicBezTo>
                    <a:lnTo>
                      <a:pt x="21971000" y="3962400"/>
                    </a:lnTo>
                    <a:cubicBezTo>
                      <a:pt x="21958300" y="3962400"/>
                      <a:pt x="21958300" y="3962400"/>
                      <a:pt x="21945600" y="3962400"/>
                    </a:cubicBezTo>
                    <a:lnTo>
                      <a:pt x="21831300" y="4648200"/>
                    </a:lnTo>
                    <a:cubicBezTo>
                      <a:pt x="21831300" y="4724400"/>
                      <a:pt x="21767800" y="4775200"/>
                      <a:pt x="21691600" y="4775200"/>
                    </a:cubicBezTo>
                    <a:lnTo>
                      <a:pt x="21640800" y="4775200"/>
                    </a:lnTo>
                    <a:cubicBezTo>
                      <a:pt x="21628100" y="4775200"/>
                      <a:pt x="21628100" y="4762500"/>
                      <a:pt x="21615400" y="4762500"/>
                    </a:cubicBezTo>
                    <a:cubicBezTo>
                      <a:pt x="21615400" y="4749800"/>
                      <a:pt x="21602700" y="4749800"/>
                      <a:pt x="21602700" y="4737100"/>
                    </a:cubicBezTo>
                    <a:lnTo>
                      <a:pt x="21678900" y="3924300"/>
                    </a:lnTo>
                    <a:lnTo>
                      <a:pt x="21742400" y="3479800"/>
                    </a:lnTo>
                    <a:moveTo>
                      <a:pt x="622300" y="5016500"/>
                    </a:moveTo>
                    <a:cubicBezTo>
                      <a:pt x="508000" y="5016500"/>
                      <a:pt x="406400" y="5105400"/>
                      <a:pt x="406400" y="5232400"/>
                    </a:cubicBezTo>
                    <a:lnTo>
                      <a:pt x="406400" y="5295900"/>
                    </a:lnTo>
                    <a:cubicBezTo>
                      <a:pt x="406400" y="5410200"/>
                      <a:pt x="508000" y="5511800"/>
                      <a:pt x="622300" y="5511800"/>
                    </a:cubicBezTo>
                    <a:cubicBezTo>
                      <a:pt x="736600" y="5511800"/>
                      <a:pt x="838200" y="5410200"/>
                      <a:pt x="838200" y="5295900"/>
                    </a:cubicBezTo>
                    <a:lnTo>
                      <a:pt x="838200" y="5232400"/>
                    </a:lnTo>
                    <a:cubicBezTo>
                      <a:pt x="838200" y="5105400"/>
                      <a:pt x="736600" y="5016500"/>
                      <a:pt x="622300" y="5016500"/>
                    </a:cubicBezTo>
                    <a:moveTo>
                      <a:pt x="406400" y="5981700"/>
                    </a:moveTo>
                    <a:cubicBezTo>
                      <a:pt x="406400" y="5981700"/>
                      <a:pt x="393700" y="5969000"/>
                      <a:pt x="393700" y="5981700"/>
                    </a:cubicBezTo>
                    <a:lnTo>
                      <a:pt x="241300" y="6337300"/>
                    </a:lnTo>
                    <a:cubicBezTo>
                      <a:pt x="215900" y="6388100"/>
                      <a:pt x="165100" y="6426200"/>
                      <a:pt x="101600" y="6426200"/>
                    </a:cubicBezTo>
                    <a:lnTo>
                      <a:pt x="38100" y="6426200"/>
                    </a:lnTo>
                    <a:cubicBezTo>
                      <a:pt x="25400" y="6426200"/>
                      <a:pt x="12700" y="6426200"/>
                      <a:pt x="12700" y="6413500"/>
                    </a:cubicBezTo>
                    <a:cubicBezTo>
                      <a:pt x="0" y="6400800"/>
                      <a:pt x="0" y="6388100"/>
                      <a:pt x="12700" y="6375400"/>
                    </a:cubicBezTo>
                    <a:lnTo>
                      <a:pt x="203200" y="5930900"/>
                    </a:lnTo>
                    <a:lnTo>
                      <a:pt x="266700" y="5753100"/>
                    </a:lnTo>
                    <a:cubicBezTo>
                      <a:pt x="317500" y="5651500"/>
                      <a:pt x="419100" y="5575300"/>
                      <a:pt x="533400" y="5575300"/>
                    </a:cubicBezTo>
                    <a:lnTo>
                      <a:pt x="711200" y="5575300"/>
                    </a:lnTo>
                    <a:cubicBezTo>
                      <a:pt x="825500" y="5575300"/>
                      <a:pt x="927100" y="5651500"/>
                      <a:pt x="977900" y="5753100"/>
                    </a:cubicBezTo>
                    <a:lnTo>
                      <a:pt x="1041400" y="5930900"/>
                    </a:lnTo>
                    <a:lnTo>
                      <a:pt x="1231900" y="6375400"/>
                    </a:lnTo>
                    <a:cubicBezTo>
                      <a:pt x="1244600" y="6388100"/>
                      <a:pt x="1244600" y="6400800"/>
                      <a:pt x="1231900" y="6413500"/>
                    </a:cubicBezTo>
                    <a:cubicBezTo>
                      <a:pt x="1231900" y="6426200"/>
                      <a:pt x="1219200" y="6426200"/>
                      <a:pt x="1206500" y="6426200"/>
                    </a:cubicBezTo>
                    <a:lnTo>
                      <a:pt x="1143000" y="6426200"/>
                    </a:lnTo>
                    <a:cubicBezTo>
                      <a:pt x="1079500" y="6426200"/>
                      <a:pt x="1028700" y="6388100"/>
                      <a:pt x="1003300" y="6337300"/>
                    </a:cubicBezTo>
                    <a:lnTo>
                      <a:pt x="850900" y="5981700"/>
                    </a:lnTo>
                    <a:cubicBezTo>
                      <a:pt x="850900" y="5969000"/>
                      <a:pt x="838200" y="5981700"/>
                      <a:pt x="838200" y="5981700"/>
                    </a:cubicBezTo>
                    <a:lnTo>
                      <a:pt x="901700" y="6426200"/>
                    </a:lnTo>
                    <a:lnTo>
                      <a:pt x="977900" y="7239000"/>
                    </a:lnTo>
                    <a:cubicBezTo>
                      <a:pt x="977900" y="7251700"/>
                      <a:pt x="965200" y="7251700"/>
                      <a:pt x="965200" y="7264400"/>
                    </a:cubicBezTo>
                    <a:cubicBezTo>
                      <a:pt x="952500" y="7264400"/>
                      <a:pt x="952500" y="7277100"/>
                      <a:pt x="939800" y="7277100"/>
                    </a:cubicBezTo>
                    <a:lnTo>
                      <a:pt x="889000" y="7277100"/>
                    </a:lnTo>
                    <a:cubicBezTo>
                      <a:pt x="812800" y="7277100"/>
                      <a:pt x="749300" y="7226300"/>
                      <a:pt x="749300" y="7150100"/>
                    </a:cubicBezTo>
                    <a:lnTo>
                      <a:pt x="635000" y="6464300"/>
                    </a:lnTo>
                    <a:cubicBezTo>
                      <a:pt x="622300" y="6464300"/>
                      <a:pt x="622300" y="6464300"/>
                      <a:pt x="609600" y="6464300"/>
                    </a:cubicBezTo>
                    <a:lnTo>
                      <a:pt x="495300" y="7150100"/>
                    </a:lnTo>
                    <a:cubicBezTo>
                      <a:pt x="495300" y="7226300"/>
                      <a:pt x="431800" y="7277100"/>
                      <a:pt x="355600" y="7277100"/>
                    </a:cubicBezTo>
                    <a:lnTo>
                      <a:pt x="304800" y="7277100"/>
                    </a:lnTo>
                    <a:cubicBezTo>
                      <a:pt x="292100" y="7277100"/>
                      <a:pt x="292100" y="7264400"/>
                      <a:pt x="279400" y="7264400"/>
                    </a:cubicBezTo>
                    <a:cubicBezTo>
                      <a:pt x="279400" y="7251700"/>
                      <a:pt x="266700" y="7251700"/>
                      <a:pt x="266700" y="7239000"/>
                    </a:cubicBezTo>
                    <a:lnTo>
                      <a:pt x="342900" y="6426200"/>
                    </a:lnTo>
                    <a:lnTo>
                      <a:pt x="406400" y="5981700"/>
                    </a:lnTo>
                    <a:moveTo>
                      <a:pt x="2146300" y="5016500"/>
                    </a:moveTo>
                    <a:cubicBezTo>
                      <a:pt x="2032000" y="5016500"/>
                      <a:pt x="1930400" y="5105400"/>
                      <a:pt x="1930400" y="5232400"/>
                    </a:cubicBezTo>
                    <a:lnTo>
                      <a:pt x="1930400" y="5295900"/>
                    </a:lnTo>
                    <a:cubicBezTo>
                      <a:pt x="1930400" y="5410200"/>
                      <a:pt x="2032000" y="5511800"/>
                      <a:pt x="2146300" y="5511800"/>
                    </a:cubicBezTo>
                    <a:cubicBezTo>
                      <a:pt x="2260600" y="5511800"/>
                      <a:pt x="2362200" y="5410200"/>
                      <a:pt x="2362200" y="5295900"/>
                    </a:cubicBezTo>
                    <a:lnTo>
                      <a:pt x="2362200" y="5232400"/>
                    </a:lnTo>
                    <a:cubicBezTo>
                      <a:pt x="2362200" y="5105400"/>
                      <a:pt x="2260600" y="5016500"/>
                      <a:pt x="2146300" y="5016500"/>
                    </a:cubicBezTo>
                    <a:moveTo>
                      <a:pt x="1930400" y="5981700"/>
                    </a:moveTo>
                    <a:cubicBezTo>
                      <a:pt x="1930400" y="5981700"/>
                      <a:pt x="1917700" y="5969000"/>
                      <a:pt x="1917700" y="5981700"/>
                    </a:cubicBezTo>
                    <a:lnTo>
                      <a:pt x="1765300" y="6337300"/>
                    </a:lnTo>
                    <a:cubicBezTo>
                      <a:pt x="1739900" y="6388100"/>
                      <a:pt x="1689100" y="6426200"/>
                      <a:pt x="1625600" y="6426200"/>
                    </a:cubicBezTo>
                    <a:lnTo>
                      <a:pt x="1562100" y="6426200"/>
                    </a:lnTo>
                    <a:cubicBezTo>
                      <a:pt x="1549400" y="6426200"/>
                      <a:pt x="1536700" y="6426200"/>
                      <a:pt x="1536700" y="6413500"/>
                    </a:cubicBezTo>
                    <a:cubicBezTo>
                      <a:pt x="1524000" y="6400800"/>
                      <a:pt x="1524000" y="6388100"/>
                      <a:pt x="1536700" y="6375400"/>
                    </a:cubicBezTo>
                    <a:lnTo>
                      <a:pt x="1727200" y="5930900"/>
                    </a:lnTo>
                    <a:lnTo>
                      <a:pt x="1790700" y="5753100"/>
                    </a:lnTo>
                    <a:cubicBezTo>
                      <a:pt x="1841500" y="5651500"/>
                      <a:pt x="1943100" y="5575300"/>
                      <a:pt x="2057400" y="5575300"/>
                    </a:cubicBezTo>
                    <a:lnTo>
                      <a:pt x="2235200" y="5575300"/>
                    </a:lnTo>
                    <a:cubicBezTo>
                      <a:pt x="2349500" y="5575300"/>
                      <a:pt x="2451100" y="5651500"/>
                      <a:pt x="2501900" y="5753100"/>
                    </a:cubicBezTo>
                    <a:lnTo>
                      <a:pt x="2565400" y="5930900"/>
                    </a:lnTo>
                    <a:lnTo>
                      <a:pt x="2755900" y="6375400"/>
                    </a:lnTo>
                    <a:cubicBezTo>
                      <a:pt x="2768600" y="6388100"/>
                      <a:pt x="2768600" y="6400800"/>
                      <a:pt x="2755900" y="6413500"/>
                    </a:cubicBezTo>
                    <a:cubicBezTo>
                      <a:pt x="2755900" y="6426200"/>
                      <a:pt x="2743200" y="6426200"/>
                      <a:pt x="2730500" y="6426200"/>
                    </a:cubicBezTo>
                    <a:lnTo>
                      <a:pt x="2667000" y="6426200"/>
                    </a:lnTo>
                    <a:cubicBezTo>
                      <a:pt x="2603500" y="6426200"/>
                      <a:pt x="2552700" y="6388100"/>
                      <a:pt x="2527300" y="6337300"/>
                    </a:cubicBezTo>
                    <a:lnTo>
                      <a:pt x="2374900" y="5981700"/>
                    </a:lnTo>
                    <a:cubicBezTo>
                      <a:pt x="2374900" y="5969000"/>
                      <a:pt x="2362200" y="5981700"/>
                      <a:pt x="2362200" y="5981700"/>
                    </a:cubicBezTo>
                    <a:lnTo>
                      <a:pt x="2425700" y="6426200"/>
                    </a:lnTo>
                    <a:lnTo>
                      <a:pt x="2501900" y="7239000"/>
                    </a:lnTo>
                    <a:cubicBezTo>
                      <a:pt x="2501900" y="7251700"/>
                      <a:pt x="2489200" y="7251700"/>
                      <a:pt x="2489200" y="7264400"/>
                    </a:cubicBezTo>
                    <a:cubicBezTo>
                      <a:pt x="2476500" y="7264400"/>
                      <a:pt x="2476500" y="7277100"/>
                      <a:pt x="2463800" y="7277100"/>
                    </a:cubicBezTo>
                    <a:lnTo>
                      <a:pt x="2413000" y="7277100"/>
                    </a:lnTo>
                    <a:cubicBezTo>
                      <a:pt x="2336800" y="7277100"/>
                      <a:pt x="2273300" y="7226300"/>
                      <a:pt x="2273300" y="7150100"/>
                    </a:cubicBezTo>
                    <a:lnTo>
                      <a:pt x="2159000" y="6464300"/>
                    </a:lnTo>
                    <a:cubicBezTo>
                      <a:pt x="2146300" y="6464300"/>
                      <a:pt x="2146300" y="6464300"/>
                      <a:pt x="2133600" y="6464300"/>
                    </a:cubicBezTo>
                    <a:lnTo>
                      <a:pt x="2019300" y="7150100"/>
                    </a:lnTo>
                    <a:cubicBezTo>
                      <a:pt x="2019300" y="7226300"/>
                      <a:pt x="1955800" y="7277100"/>
                      <a:pt x="1879600" y="7277100"/>
                    </a:cubicBezTo>
                    <a:lnTo>
                      <a:pt x="1828800" y="7277100"/>
                    </a:lnTo>
                    <a:cubicBezTo>
                      <a:pt x="1816100" y="7277100"/>
                      <a:pt x="1816100" y="7264400"/>
                      <a:pt x="1803400" y="7264400"/>
                    </a:cubicBezTo>
                    <a:cubicBezTo>
                      <a:pt x="1803400" y="7251700"/>
                      <a:pt x="1790700" y="7251700"/>
                      <a:pt x="1790700" y="7239000"/>
                    </a:cubicBezTo>
                    <a:lnTo>
                      <a:pt x="1866900" y="6426200"/>
                    </a:lnTo>
                    <a:lnTo>
                      <a:pt x="1930400" y="5981700"/>
                    </a:lnTo>
                    <a:moveTo>
                      <a:pt x="3670300" y="5016500"/>
                    </a:moveTo>
                    <a:cubicBezTo>
                      <a:pt x="3556000" y="5016500"/>
                      <a:pt x="3454400" y="5105400"/>
                      <a:pt x="3454400" y="5232400"/>
                    </a:cubicBezTo>
                    <a:lnTo>
                      <a:pt x="3454400" y="5295900"/>
                    </a:lnTo>
                    <a:cubicBezTo>
                      <a:pt x="3454400" y="5410200"/>
                      <a:pt x="3556000" y="5511800"/>
                      <a:pt x="3670300" y="5511800"/>
                    </a:cubicBezTo>
                    <a:cubicBezTo>
                      <a:pt x="3784600" y="5511800"/>
                      <a:pt x="3886200" y="5410200"/>
                      <a:pt x="3886200" y="5295900"/>
                    </a:cubicBezTo>
                    <a:lnTo>
                      <a:pt x="3886200" y="5232400"/>
                    </a:lnTo>
                    <a:cubicBezTo>
                      <a:pt x="3886200" y="5105400"/>
                      <a:pt x="3784600" y="5016500"/>
                      <a:pt x="3670300" y="5016500"/>
                    </a:cubicBezTo>
                    <a:moveTo>
                      <a:pt x="3454400" y="5981700"/>
                    </a:moveTo>
                    <a:cubicBezTo>
                      <a:pt x="3454400" y="5981700"/>
                      <a:pt x="3441700" y="5969000"/>
                      <a:pt x="3441700" y="5981700"/>
                    </a:cubicBezTo>
                    <a:lnTo>
                      <a:pt x="3289300" y="6337300"/>
                    </a:lnTo>
                    <a:cubicBezTo>
                      <a:pt x="3263900" y="6388100"/>
                      <a:pt x="3213100" y="6426200"/>
                      <a:pt x="3149600" y="6426200"/>
                    </a:cubicBezTo>
                    <a:lnTo>
                      <a:pt x="3086100" y="6426200"/>
                    </a:lnTo>
                    <a:cubicBezTo>
                      <a:pt x="3073400" y="6426200"/>
                      <a:pt x="3060700" y="6426200"/>
                      <a:pt x="3060700" y="6413500"/>
                    </a:cubicBezTo>
                    <a:cubicBezTo>
                      <a:pt x="3048000" y="6400800"/>
                      <a:pt x="3048000" y="6388100"/>
                      <a:pt x="3060700" y="6375400"/>
                    </a:cubicBezTo>
                    <a:lnTo>
                      <a:pt x="3251200" y="5930900"/>
                    </a:lnTo>
                    <a:lnTo>
                      <a:pt x="3314700" y="5753100"/>
                    </a:lnTo>
                    <a:cubicBezTo>
                      <a:pt x="3365500" y="5651500"/>
                      <a:pt x="3467100" y="5575300"/>
                      <a:pt x="3581400" y="5575300"/>
                    </a:cubicBezTo>
                    <a:lnTo>
                      <a:pt x="3759200" y="5575300"/>
                    </a:lnTo>
                    <a:cubicBezTo>
                      <a:pt x="3873500" y="5575300"/>
                      <a:pt x="3975100" y="5651500"/>
                      <a:pt x="4025900" y="5753100"/>
                    </a:cubicBezTo>
                    <a:lnTo>
                      <a:pt x="4089400" y="5930900"/>
                    </a:lnTo>
                    <a:lnTo>
                      <a:pt x="4279900" y="6375400"/>
                    </a:lnTo>
                    <a:cubicBezTo>
                      <a:pt x="4292600" y="6388100"/>
                      <a:pt x="4292600" y="6400800"/>
                      <a:pt x="4279900" y="6413500"/>
                    </a:cubicBezTo>
                    <a:cubicBezTo>
                      <a:pt x="4279900" y="6426200"/>
                      <a:pt x="4267200" y="6426200"/>
                      <a:pt x="4254500" y="6426200"/>
                    </a:cubicBezTo>
                    <a:lnTo>
                      <a:pt x="4191000" y="6426200"/>
                    </a:lnTo>
                    <a:cubicBezTo>
                      <a:pt x="4127500" y="6426200"/>
                      <a:pt x="4076700" y="6388100"/>
                      <a:pt x="4051300" y="6337300"/>
                    </a:cubicBezTo>
                    <a:lnTo>
                      <a:pt x="3898900" y="5981700"/>
                    </a:lnTo>
                    <a:cubicBezTo>
                      <a:pt x="3898900" y="5969000"/>
                      <a:pt x="3886200" y="5981700"/>
                      <a:pt x="3886200" y="5981700"/>
                    </a:cubicBezTo>
                    <a:lnTo>
                      <a:pt x="3949700" y="6426200"/>
                    </a:lnTo>
                    <a:lnTo>
                      <a:pt x="4025900" y="7239000"/>
                    </a:lnTo>
                    <a:cubicBezTo>
                      <a:pt x="4025900" y="7251700"/>
                      <a:pt x="4013200" y="7251700"/>
                      <a:pt x="4013200" y="7264400"/>
                    </a:cubicBezTo>
                    <a:cubicBezTo>
                      <a:pt x="4000500" y="7264400"/>
                      <a:pt x="4000500" y="7277100"/>
                      <a:pt x="3987800" y="7277100"/>
                    </a:cubicBezTo>
                    <a:lnTo>
                      <a:pt x="3937000" y="7277100"/>
                    </a:lnTo>
                    <a:cubicBezTo>
                      <a:pt x="3860800" y="7277100"/>
                      <a:pt x="3797300" y="7226300"/>
                      <a:pt x="3797300" y="7150100"/>
                    </a:cubicBezTo>
                    <a:lnTo>
                      <a:pt x="3683000" y="6464300"/>
                    </a:lnTo>
                    <a:cubicBezTo>
                      <a:pt x="3670300" y="6464300"/>
                      <a:pt x="3670300" y="6464300"/>
                      <a:pt x="3657600" y="6464300"/>
                    </a:cubicBezTo>
                    <a:lnTo>
                      <a:pt x="3543300" y="7150100"/>
                    </a:lnTo>
                    <a:cubicBezTo>
                      <a:pt x="3543300" y="7226300"/>
                      <a:pt x="3479800" y="7277100"/>
                      <a:pt x="3403600" y="7277100"/>
                    </a:cubicBezTo>
                    <a:lnTo>
                      <a:pt x="3352800" y="7277100"/>
                    </a:lnTo>
                    <a:cubicBezTo>
                      <a:pt x="3340100" y="7277100"/>
                      <a:pt x="3340100" y="7264400"/>
                      <a:pt x="3327400" y="7264400"/>
                    </a:cubicBezTo>
                    <a:cubicBezTo>
                      <a:pt x="3327400" y="7251700"/>
                      <a:pt x="3314700" y="7251700"/>
                      <a:pt x="3314700" y="7239000"/>
                    </a:cubicBezTo>
                    <a:lnTo>
                      <a:pt x="3390900" y="6426200"/>
                    </a:lnTo>
                    <a:lnTo>
                      <a:pt x="3454400" y="5981700"/>
                    </a:lnTo>
                    <a:moveTo>
                      <a:pt x="5194300" y="5016500"/>
                    </a:moveTo>
                    <a:cubicBezTo>
                      <a:pt x="5080000" y="5016500"/>
                      <a:pt x="4978400" y="5105400"/>
                      <a:pt x="4978400" y="5232400"/>
                    </a:cubicBezTo>
                    <a:lnTo>
                      <a:pt x="4978400" y="5295900"/>
                    </a:lnTo>
                    <a:cubicBezTo>
                      <a:pt x="4978400" y="5410200"/>
                      <a:pt x="5080000" y="5511800"/>
                      <a:pt x="5194300" y="5511800"/>
                    </a:cubicBezTo>
                    <a:cubicBezTo>
                      <a:pt x="5308600" y="5511800"/>
                      <a:pt x="5410200" y="5410200"/>
                      <a:pt x="5410200" y="5295900"/>
                    </a:cubicBezTo>
                    <a:lnTo>
                      <a:pt x="5410200" y="5232400"/>
                    </a:lnTo>
                    <a:cubicBezTo>
                      <a:pt x="5410200" y="5105400"/>
                      <a:pt x="5308600" y="5016500"/>
                      <a:pt x="5194300" y="5016500"/>
                    </a:cubicBezTo>
                    <a:moveTo>
                      <a:pt x="4978400" y="5981700"/>
                    </a:moveTo>
                    <a:cubicBezTo>
                      <a:pt x="4978400" y="5981700"/>
                      <a:pt x="4965700" y="5969000"/>
                      <a:pt x="4965700" y="5981700"/>
                    </a:cubicBezTo>
                    <a:lnTo>
                      <a:pt x="4813300" y="6337300"/>
                    </a:lnTo>
                    <a:cubicBezTo>
                      <a:pt x="4787900" y="6388100"/>
                      <a:pt x="4737100" y="6426200"/>
                      <a:pt x="4673600" y="6426200"/>
                    </a:cubicBezTo>
                    <a:lnTo>
                      <a:pt x="4610100" y="6426200"/>
                    </a:lnTo>
                    <a:cubicBezTo>
                      <a:pt x="4597400" y="6426200"/>
                      <a:pt x="4584700" y="6426200"/>
                      <a:pt x="4584700" y="6413500"/>
                    </a:cubicBezTo>
                    <a:cubicBezTo>
                      <a:pt x="4572000" y="6400800"/>
                      <a:pt x="4572000" y="6388100"/>
                      <a:pt x="4584700" y="6375400"/>
                    </a:cubicBezTo>
                    <a:lnTo>
                      <a:pt x="4775200" y="5930900"/>
                    </a:lnTo>
                    <a:lnTo>
                      <a:pt x="4838700" y="5753100"/>
                    </a:lnTo>
                    <a:cubicBezTo>
                      <a:pt x="4889500" y="5651500"/>
                      <a:pt x="4991100" y="5575300"/>
                      <a:pt x="5105400" y="5575300"/>
                    </a:cubicBezTo>
                    <a:lnTo>
                      <a:pt x="5283200" y="5575300"/>
                    </a:lnTo>
                    <a:cubicBezTo>
                      <a:pt x="5397500" y="5575300"/>
                      <a:pt x="5499100" y="5651500"/>
                      <a:pt x="5549900" y="5753100"/>
                    </a:cubicBezTo>
                    <a:lnTo>
                      <a:pt x="5613400" y="5930900"/>
                    </a:lnTo>
                    <a:lnTo>
                      <a:pt x="5803900" y="6375400"/>
                    </a:lnTo>
                    <a:cubicBezTo>
                      <a:pt x="5816600" y="6388100"/>
                      <a:pt x="5816600" y="6400800"/>
                      <a:pt x="5803900" y="6413500"/>
                    </a:cubicBezTo>
                    <a:cubicBezTo>
                      <a:pt x="5803900" y="6426200"/>
                      <a:pt x="5791200" y="6426200"/>
                      <a:pt x="5778500" y="6426200"/>
                    </a:cubicBezTo>
                    <a:lnTo>
                      <a:pt x="5715000" y="6426200"/>
                    </a:lnTo>
                    <a:cubicBezTo>
                      <a:pt x="5651500" y="6426200"/>
                      <a:pt x="5600700" y="6388100"/>
                      <a:pt x="5575300" y="6337300"/>
                    </a:cubicBezTo>
                    <a:lnTo>
                      <a:pt x="5422900" y="5981700"/>
                    </a:lnTo>
                    <a:cubicBezTo>
                      <a:pt x="5422900" y="5969000"/>
                      <a:pt x="5410200" y="5981700"/>
                      <a:pt x="5410200" y="5981700"/>
                    </a:cubicBezTo>
                    <a:lnTo>
                      <a:pt x="5473700" y="6426200"/>
                    </a:lnTo>
                    <a:lnTo>
                      <a:pt x="5549900" y="7239000"/>
                    </a:lnTo>
                    <a:cubicBezTo>
                      <a:pt x="5549900" y="7251700"/>
                      <a:pt x="5537200" y="7251700"/>
                      <a:pt x="5537200" y="7264400"/>
                    </a:cubicBezTo>
                    <a:cubicBezTo>
                      <a:pt x="5524500" y="7264400"/>
                      <a:pt x="5524500" y="7277100"/>
                      <a:pt x="5511800" y="7277100"/>
                    </a:cubicBezTo>
                    <a:lnTo>
                      <a:pt x="5461000" y="7277100"/>
                    </a:lnTo>
                    <a:cubicBezTo>
                      <a:pt x="5384800" y="7277100"/>
                      <a:pt x="5321300" y="7226300"/>
                      <a:pt x="5321300" y="7150100"/>
                    </a:cubicBezTo>
                    <a:lnTo>
                      <a:pt x="5207000" y="6464300"/>
                    </a:lnTo>
                    <a:cubicBezTo>
                      <a:pt x="5194300" y="6464300"/>
                      <a:pt x="5194300" y="6464300"/>
                      <a:pt x="5181600" y="6464300"/>
                    </a:cubicBezTo>
                    <a:lnTo>
                      <a:pt x="5067300" y="7150100"/>
                    </a:lnTo>
                    <a:cubicBezTo>
                      <a:pt x="5067300" y="7226300"/>
                      <a:pt x="5003800" y="7277100"/>
                      <a:pt x="4927600" y="7277100"/>
                    </a:cubicBezTo>
                    <a:lnTo>
                      <a:pt x="4876800" y="7277100"/>
                    </a:lnTo>
                    <a:cubicBezTo>
                      <a:pt x="4864100" y="7277100"/>
                      <a:pt x="4864100" y="7264400"/>
                      <a:pt x="4851400" y="7264400"/>
                    </a:cubicBezTo>
                    <a:cubicBezTo>
                      <a:pt x="4851400" y="7251700"/>
                      <a:pt x="4838700" y="7251700"/>
                      <a:pt x="4838700" y="7239000"/>
                    </a:cubicBezTo>
                    <a:lnTo>
                      <a:pt x="4914900" y="6426200"/>
                    </a:lnTo>
                    <a:lnTo>
                      <a:pt x="4978400" y="5981700"/>
                    </a:lnTo>
                    <a:moveTo>
                      <a:pt x="6718300" y="5016500"/>
                    </a:moveTo>
                    <a:cubicBezTo>
                      <a:pt x="6604000" y="5016500"/>
                      <a:pt x="6502400" y="5105400"/>
                      <a:pt x="6502400" y="5232400"/>
                    </a:cubicBezTo>
                    <a:lnTo>
                      <a:pt x="6502400" y="5295900"/>
                    </a:lnTo>
                    <a:cubicBezTo>
                      <a:pt x="6502400" y="5410200"/>
                      <a:pt x="6604000" y="5511800"/>
                      <a:pt x="6718300" y="5511800"/>
                    </a:cubicBezTo>
                    <a:cubicBezTo>
                      <a:pt x="6832600" y="5511800"/>
                      <a:pt x="6934200" y="5410200"/>
                      <a:pt x="6934200" y="5295900"/>
                    </a:cubicBezTo>
                    <a:lnTo>
                      <a:pt x="6934200" y="5232400"/>
                    </a:lnTo>
                    <a:cubicBezTo>
                      <a:pt x="6934200" y="5105400"/>
                      <a:pt x="6832600" y="5016500"/>
                      <a:pt x="6718300" y="5016500"/>
                    </a:cubicBezTo>
                    <a:moveTo>
                      <a:pt x="6502400" y="5981700"/>
                    </a:moveTo>
                    <a:cubicBezTo>
                      <a:pt x="6502400" y="5981700"/>
                      <a:pt x="6489700" y="5969000"/>
                      <a:pt x="6489700" y="5981700"/>
                    </a:cubicBezTo>
                    <a:lnTo>
                      <a:pt x="6337300" y="6337300"/>
                    </a:lnTo>
                    <a:cubicBezTo>
                      <a:pt x="6311900" y="6388100"/>
                      <a:pt x="6261100" y="6426200"/>
                      <a:pt x="6197600" y="6426200"/>
                    </a:cubicBezTo>
                    <a:lnTo>
                      <a:pt x="6134100" y="6426200"/>
                    </a:lnTo>
                    <a:cubicBezTo>
                      <a:pt x="6121400" y="6426200"/>
                      <a:pt x="6108700" y="6426200"/>
                      <a:pt x="6108700" y="6413500"/>
                    </a:cubicBezTo>
                    <a:cubicBezTo>
                      <a:pt x="6096000" y="6400800"/>
                      <a:pt x="6096000" y="6388100"/>
                      <a:pt x="6108700" y="6375400"/>
                    </a:cubicBezTo>
                    <a:lnTo>
                      <a:pt x="6299200" y="5930900"/>
                    </a:lnTo>
                    <a:lnTo>
                      <a:pt x="6362700" y="5753100"/>
                    </a:lnTo>
                    <a:cubicBezTo>
                      <a:pt x="6413500" y="5651500"/>
                      <a:pt x="6515100" y="5575300"/>
                      <a:pt x="6629400" y="5575300"/>
                    </a:cubicBezTo>
                    <a:lnTo>
                      <a:pt x="6807200" y="5575300"/>
                    </a:lnTo>
                    <a:cubicBezTo>
                      <a:pt x="6921500" y="5575300"/>
                      <a:pt x="7023100" y="5651500"/>
                      <a:pt x="7073900" y="5753100"/>
                    </a:cubicBezTo>
                    <a:lnTo>
                      <a:pt x="7137400" y="5930900"/>
                    </a:lnTo>
                    <a:lnTo>
                      <a:pt x="7327900" y="6375400"/>
                    </a:lnTo>
                    <a:cubicBezTo>
                      <a:pt x="7340600" y="6388100"/>
                      <a:pt x="7340600" y="6400800"/>
                      <a:pt x="7327900" y="6413500"/>
                    </a:cubicBezTo>
                    <a:cubicBezTo>
                      <a:pt x="7327900" y="6426200"/>
                      <a:pt x="7315200" y="6426200"/>
                      <a:pt x="7302500" y="6426200"/>
                    </a:cubicBezTo>
                    <a:lnTo>
                      <a:pt x="7239000" y="6426200"/>
                    </a:lnTo>
                    <a:cubicBezTo>
                      <a:pt x="7175500" y="6426200"/>
                      <a:pt x="7124700" y="6388100"/>
                      <a:pt x="7099300" y="6337300"/>
                    </a:cubicBezTo>
                    <a:lnTo>
                      <a:pt x="6946900" y="5981700"/>
                    </a:lnTo>
                    <a:cubicBezTo>
                      <a:pt x="6946900" y="5969000"/>
                      <a:pt x="6934200" y="5981700"/>
                      <a:pt x="6934200" y="5981700"/>
                    </a:cubicBezTo>
                    <a:lnTo>
                      <a:pt x="6997700" y="6426200"/>
                    </a:lnTo>
                    <a:lnTo>
                      <a:pt x="7073900" y="7239000"/>
                    </a:lnTo>
                    <a:cubicBezTo>
                      <a:pt x="7073900" y="7251700"/>
                      <a:pt x="7061200" y="7251700"/>
                      <a:pt x="7061200" y="7264400"/>
                    </a:cubicBezTo>
                    <a:cubicBezTo>
                      <a:pt x="7048500" y="7264400"/>
                      <a:pt x="7048500" y="7277100"/>
                      <a:pt x="7035800" y="7277100"/>
                    </a:cubicBezTo>
                    <a:lnTo>
                      <a:pt x="6985000" y="7277100"/>
                    </a:lnTo>
                    <a:cubicBezTo>
                      <a:pt x="6908800" y="7277100"/>
                      <a:pt x="6845300" y="7226300"/>
                      <a:pt x="6845300" y="7150100"/>
                    </a:cubicBezTo>
                    <a:lnTo>
                      <a:pt x="6731000" y="6464300"/>
                    </a:lnTo>
                    <a:cubicBezTo>
                      <a:pt x="6718300" y="6464300"/>
                      <a:pt x="6718300" y="6464300"/>
                      <a:pt x="6705600" y="6464300"/>
                    </a:cubicBezTo>
                    <a:lnTo>
                      <a:pt x="6591300" y="7150100"/>
                    </a:lnTo>
                    <a:cubicBezTo>
                      <a:pt x="6591300" y="7226300"/>
                      <a:pt x="6527800" y="7277100"/>
                      <a:pt x="6451600" y="7277100"/>
                    </a:cubicBezTo>
                    <a:lnTo>
                      <a:pt x="6400800" y="7277100"/>
                    </a:lnTo>
                    <a:cubicBezTo>
                      <a:pt x="6388100" y="7277100"/>
                      <a:pt x="6388100" y="7264400"/>
                      <a:pt x="6375400" y="7264400"/>
                    </a:cubicBezTo>
                    <a:cubicBezTo>
                      <a:pt x="6375400" y="7251700"/>
                      <a:pt x="6362700" y="7251700"/>
                      <a:pt x="6362700" y="7239000"/>
                    </a:cubicBezTo>
                    <a:lnTo>
                      <a:pt x="6438900" y="6426200"/>
                    </a:lnTo>
                    <a:lnTo>
                      <a:pt x="6502400" y="5981700"/>
                    </a:lnTo>
                    <a:moveTo>
                      <a:pt x="8242300" y="5016500"/>
                    </a:moveTo>
                    <a:cubicBezTo>
                      <a:pt x="8128000" y="5016500"/>
                      <a:pt x="8026400" y="5105400"/>
                      <a:pt x="8026400" y="5232400"/>
                    </a:cubicBezTo>
                    <a:lnTo>
                      <a:pt x="8026400" y="5295900"/>
                    </a:lnTo>
                    <a:cubicBezTo>
                      <a:pt x="8026400" y="5410200"/>
                      <a:pt x="8128000" y="5511800"/>
                      <a:pt x="8242300" y="5511800"/>
                    </a:cubicBezTo>
                    <a:cubicBezTo>
                      <a:pt x="8356600" y="5511800"/>
                      <a:pt x="8458200" y="5410200"/>
                      <a:pt x="8458200" y="5295900"/>
                    </a:cubicBezTo>
                    <a:lnTo>
                      <a:pt x="8458200" y="5232400"/>
                    </a:lnTo>
                    <a:cubicBezTo>
                      <a:pt x="8458200" y="5105400"/>
                      <a:pt x="8356600" y="5016500"/>
                      <a:pt x="8242300" y="5016500"/>
                    </a:cubicBezTo>
                    <a:moveTo>
                      <a:pt x="8026400" y="5981700"/>
                    </a:moveTo>
                    <a:cubicBezTo>
                      <a:pt x="8026400" y="5981700"/>
                      <a:pt x="8013700" y="5969000"/>
                      <a:pt x="8013700" y="5981700"/>
                    </a:cubicBezTo>
                    <a:lnTo>
                      <a:pt x="7861300" y="6337300"/>
                    </a:lnTo>
                    <a:cubicBezTo>
                      <a:pt x="7835900" y="6388100"/>
                      <a:pt x="7785100" y="6426200"/>
                      <a:pt x="7721600" y="6426200"/>
                    </a:cubicBezTo>
                    <a:lnTo>
                      <a:pt x="7658100" y="6426200"/>
                    </a:lnTo>
                    <a:cubicBezTo>
                      <a:pt x="7645400" y="6426200"/>
                      <a:pt x="7632700" y="6426200"/>
                      <a:pt x="7632700" y="6413500"/>
                    </a:cubicBezTo>
                    <a:cubicBezTo>
                      <a:pt x="7620000" y="6400800"/>
                      <a:pt x="7620000" y="6388100"/>
                      <a:pt x="7632700" y="6375400"/>
                    </a:cubicBezTo>
                    <a:lnTo>
                      <a:pt x="7823200" y="5930900"/>
                    </a:lnTo>
                    <a:lnTo>
                      <a:pt x="7886700" y="5753100"/>
                    </a:lnTo>
                    <a:cubicBezTo>
                      <a:pt x="7937500" y="5651500"/>
                      <a:pt x="8039100" y="5575300"/>
                      <a:pt x="8153400" y="5575300"/>
                    </a:cubicBezTo>
                    <a:lnTo>
                      <a:pt x="8331200" y="5575300"/>
                    </a:lnTo>
                    <a:cubicBezTo>
                      <a:pt x="8445500" y="5575300"/>
                      <a:pt x="8547100" y="5651500"/>
                      <a:pt x="8597900" y="5753100"/>
                    </a:cubicBezTo>
                    <a:lnTo>
                      <a:pt x="8661400" y="5930900"/>
                    </a:lnTo>
                    <a:lnTo>
                      <a:pt x="8851900" y="6375400"/>
                    </a:lnTo>
                    <a:cubicBezTo>
                      <a:pt x="8864600" y="6388100"/>
                      <a:pt x="8864600" y="6400800"/>
                      <a:pt x="8851900" y="6413500"/>
                    </a:cubicBezTo>
                    <a:cubicBezTo>
                      <a:pt x="8851900" y="6426200"/>
                      <a:pt x="8839200" y="6426200"/>
                      <a:pt x="8826500" y="6426200"/>
                    </a:cubicBezTo>
                    <a:lnTo>
                      <a:pt x="8763000" y="6426200"/>
                    </a:lnTo>
                    <a:cubicBezTo>
                      <a:pt x="8699500" y="6426200"/>
                      <a:pt x="8648700" y="6388100"/>
                      <a:pt x="8623300" y="6337300"/>
                    </a:cubicBezTo>
                    <a:lnTo>
                      <a:pt x="8470900" y="5981700"/>
                    </a:lnTo>
                    <a:cubicBezTo>
                      <a:pt x="8470900" y="5969000"/>
                      <a:pt x="8458200" y="5981700"/>
                      <a:pt x="8458200" y="5981700"/>
                    </a:cubicBezTo>
                    <a:lnTo>
                      <a:pt x="8521700" y="6426200"/>
                    </a:lnTo>
                    <a:lnTo>
                      <a:pt x="8597900" y="7239000"/>
                    </a:lnTo>
                    <a:cubicBezTo>
                      <a:pt x="8597900" y="7251700"/>
                      <a:pt x="8585200" y="7251700"/>
                      <a:pt x="8585200" y="7264400"/>
                    </a:cubicBezTo>
                    <a:cubicBezTo>
                      <a:pt x="8572500" y="7264400"/>
                      <a:pt x="8572500" y="7277100"/>
                      <a:pt x="8559800" y="7277100"/>
                    </a:cubicBezTo>
                    <a:lnTo>
                      <a:pt x="8509000" y="7277100"/>
                    </a:lnTo>
                    <a:cubicBezTo>
                      <a:pt x="8432800" y="7277100"/>
                      <a:pt x="8369300" y="7226300"/>
                      <a:pt x="8369300" y="7150100"/>
                    </a:cubicBezTo>
                    <a:lnTo>
                      <a:pt x="8255000" y="6464300"/>
                    </a:lnTo>
                    <a:cubicBezTo>
                      <a:pt x="8242300" y="6464300"/>
                      <a:pt x="8242300" y="6464300"/>
                      <a:pt x="8229600" y="6464300"/>
                    </a:cubicBezTo>
                    <a:lnTo>
                      <a:pt x="8115300" y="7150100"/>
                    </a:lnTo>
                    <a:cubicBezTo>
                      <a:pt x="8115300" y="7226300"/>
                      <a:pt x="8051800" y="7277100"/>
                      <a:pt x="7975600" y="7277100"/>
                    </a:cubicBezTo>
                    <a:lnTo>
                      <a:pt x="7924800" y="7277100"/>
                    </a:lnTo>
                    <a:cubicBezTo>
                      <a:pt x="7912100" y="7277100"/>
                      <a:pt x="7912100" y="7264400"/>
                      <a:pt x="7899400" y="7264400"/>
                    </a:cubicBezTo>
                    <a:cubicBezTo>
                      <a:pt x="7899400" y="7251700"/>
                      <a:pt x="7886700" y="7251700"/>
                      <a:pt x="7886700" y="7239000"/>
                    </a:cubicBezTo>
                    <a:lnTo>
                      <a:pt x="7962900" y="6426200"/>
                    </a:lnTo>
                    <a:lnTo>
                      <a:pt x="8026400" y="5981700"/>
                    </a:lnTo>
                    <a:moveTo>
                      <a:pt x="9766300" y="5016500"/>
                    </a:moveTo>
                    <a:cubicBezTo>
                      <a:pt x="9652000" y="5016500"/>
                      <a:pt x="9550400" y="5105400"/>
                      <a:pt x="9550400" y="5232400"/>
                    </a:cubicBezTo>
                    <a:lnTo>
                      <a:pt x="9550400" y="5295900"/>
                    </a:lnTo>
                    <a:cubicBezTo>
                      <a:pt x="9550400" y="5410200"/>
                      <a:pt x="9652000" y="5511800"/>
                      <a:pt x="9766300" y="5511800"/>
                    </a:cubicBezTo>
                    <a:cubicBezTo>
                      <a:pt x="9880600" y="5511800"/>
                      <a:pt x="9982200" y="5410200"/>
                      <a:pt x="9982200" y="5295900"/>
                    </a:cubicBezTo>
                    <a:lnTo>
                      <a:pt x="9982200" y="5232400"/>
                    </a:lnTo>
                    <a:cubicBezTo>
                      <a:pt x="9982200" y="5105400"/>
                      <a:pt x="9880600" y="5016500"/>
                      <a:pt x="9766300" y="5016500"/>
                    </a:cubicBezTo>
                    <a:moveTo>
                      <a:pt x="9550400" y="5981700"/>
                    </a:moveTo>
                    <a:cubicBezTo>
                      <a:pt x="9550400" y="5981700"/>
                      <a:pt x="9537700" y="5969000"/>
                      <a:pt x="9537700" y="5981700"/>
                    </a:cubicBezTo>
                    <a:lnTo>
                      <a:pt x="9385300" y="6337300"/>
                    </a:lnTo>
                    <a:cubicBezTo>
                      <a:pt x="9359900" y="6388100"/>
                      <a:pt x="9309100" y="6426200"/>
                      <a:pt x="9245600" y="6426200"/>
                    </a:cubicBezTo>
                    <a:lnTo>
                      <a:pt x="9182100" y="6426200"/>
                    </a:lnTo>
                    <a:cubicBezTo>
                      <a:pt x="9169400" y="6426200"/>
                      <a:pt x="9156700" y="6426200"/>
                      <a:pt x="9156700" y="6413500"/>
                    </a:cubicBezTo>
                    <a:cubicBezTo>
                      <a:pt x="9144000" y="6400800"/>
                      <a:pt x="9144000" y="6388100"/>
                      <a:pt x="9156700" y="6375400"/>
                    </a:cubicBezTo>
                    <a:lnTo>
                      <a:pt x="9347200" y="5930900"/>
                    </a:lnTo>
                    <a:lnTo>
                      <a:pt x="9410700" y="5753100"/>
                    </a:lnTo>
                    <a:cubicBezTo>
                      <a:pt x="9461500" y="5651500"/>
                      <a:pt x="9563100" y="5575300"/>
                      <a:pt x="9677400" y="5575300"/>
                    </a:cubicBezTo>
                    <a:lnTo>
                      <a:pt x="9855200" y="5575300"/>
                    </a:lnTo>
                    <a:cubicBezTo>
                      <a:pt x="9969500" y="5575300"/>
                      <a:pt x="10071100" y="5651500"/>
                      <a:pt x="10121900" y="5753100"/>
                    </a:cubicBezTo>
                    <a:lnTo>
                      <a:pt x="10185400" y="5930900"/>
                    </a:lnTo>
                    <a:lnTo>
                      <a:pt x="10375900" y="6375400"/>
                    </a:lnTo>
                    <a:cubicBezTo>
                      <a:pt x="10388600" y="6388100"/>
                      <a:pt x="10388600" y="6400800"/>
                      <a:pt x="10375900" y="6413500"/>
                    </a:cubicBezTo>
                    <a:cubicBezTo>
                      <a:pt x="10375900" y="6426200"/>
                      <a:pt x="10363200" y="6426200"/>
                      <a:pt x="10350500" y="6426200"/>
                    </a:cubicBezTo>
                    <a:lnTo>
                      <a:pt x="10287000" y="6426200"/>
                    </a:lnTo>
                    <a:cubicBezTo>
                      <a:pt x="10223500" y="6426200"/>
                      <a:pt x="10172700" y="6388100"/>
                      <a:pt x="10147300" y="6337300"/>
                    </a:cubicBezTo>
                    <a:lnTo>
                      <a:pt x="9994900" y="5981700"/>
                    </a:lnTo>
                    <a:cubicBezTo>
                      <a:pt x="9994900" y="5969000"/>
                      <a:pt x="9982200" y="5981700"/>
                      <a:pt x="9982200" y="5981700"/>
                    </a:cubicBezTo>
                    <a:lnTo>
                      <a:pt x="10045700" y="6426200"/>
                    </a:lnTo>
                    <a:lnTo>
                      <a:pt x="10121900" y="7239000"/>
                    </a:lnTo>
                    <a:cubicBezTo>
                      <a:pt x="10121900" y="7251700"/>
                      <a:pt x="10109200" y="7251700"/>
                      <a:pt x="10109200" y="7264400"/>
                    </a:cubicBezTo>
                    <a:cubicBezTo>
                      <a:pt x="10096500" y="7264400"/>
                      <a:pt x="10096500" y="7277100"/>
                      <a:pt x="10083800" y="7277100"/>
                    </a:cubicBezTo>
                    <a:lnTo>
                      <a:pt x="10033000" y="7277100"/>
                    </a:lnTo>
                    <a:cubicBezTo>
                      <a:pt x="9956800" y="7277100"/>
                      <a:pt x="9893300" y="7226300"/>
                      <a:pt x="9893300" y="7150100"/>
                    </a:cubicBezTo>
                    <a:lnTo>
                      <a:pt x="9779000" y="6464300"/>
                    </a:lnTo>
                    <a:cubicBezTo>
                      <a:pt x="9766300" y="6464300"/>
                      <a:pt x="9766300" y="6464300"/>
                      <a:pt x="9753600" y="6464300"/>
                    </a:cubicBezTo>
                    <a:lnTo>
                      <a:pt x="9639300" y="7150100"/>
                    </a:lnTo>
                    <a:cubicBezTo>
                      <a:pt x="9639300" y="7226300"/>
                      <a:pt x="9575800" y="7277100"/>
                      <a:pt x="9499600" y="7277100"/>
                    </a:cubicBezTo>
                    <a:lnTo>
                      <a:pt x="9448800" y="7277100"/>
                    </a:lnTo>
                    <a:cubicBezTo>
                      <a:pt x="9436100" y="7277100"/>
                      <a:pt x="9436100" y="7264400"/>
                      <a:pt x="9423400" y="7264400"/>
                    </a:cubicBezTo>
                    <a:cubicBezTo>
                      <a:pt x="9423400" y="7251700"/>
                      <a:pt x="9410700" y="7251700"/>
                      <a:pt x="9410700" y="7239000"/>
                    </a:cubicBezTo>
                    <a:lnTo>
                      <a:pt x="9486900" y="6426200"/>
                    </a:lnTo>
                    <a:lnTo>
                      <a:pt x="9550400" y="5981700"/>
                    </a:lnTo>
                    <a:moveTo>
                      <a:pt x="11290300" y="5016500"/>
                    </a:moveTo>
                    <a:cubicBezTo>
                      <a:pt x="11176000" y="5016500"/>
                      <a:pt x="11074400" y="5105400"/>
                      <a:pt x="11074400" y="5232400"/>
                    </a:cubicBezTo>
                    <a:lnTo>
                      <a:pt x="11074400" y="5295900"/>
                    </a:lnTo>
                    <a:cubicBezTo>
                      <a:pt x="11074400" y="5410200"/>
                      <a:pt x="11176000" y="5511800"/>
                      <a:pt x="11290300" y="5511800"/>
                    </a:cubicBezTo>
                    <a:cubicBezTo>
                      <a:pt x="11404600" y="5511800"/>
                      <a:pt x="11506200" y="5410200"/>
                      <a:pt x="11506200" y="5295900"/>
                    </a:cubicBezTo>
                    <a:lnTo>
                      <a:pt x="11506200" y="5232400"/>
                    </a:lnTo>
                    <a:cubicBezTo>
                      <a:pt x="11506200" y="5105400"/>
                      <a:pt x="11404600" y="5016500"/>
                      <a:pt x="11290300" y="5016500"/>
                    </a:cubicBezTo>
                    <a:moveTo>
                      <a:pt x="11074400" y="5981700"/>
                    </a:moveTo>
                    <a:cubicBezTo>
                      <a:pt x="11074400" y="5981700"/>
                      <a:pt x="11061700" y="5969000"/>
                      <a:pt x="11061700" y="5981700"/>
                    </a:cubicBezTo>
                    <a:lnTo>
                      <a:pt x="10909300" y="6337300"/>
                    </a:lnTo>
                    <a:cubicBezTo>
                      <a:pt x="10883900" y="6388100"/>
                      <a:pt x="10833100" y="6426200"/>
                      <a:pt x="10769600" y="6426200"/>
                    </a:cubicBezTo>
                    <a:lnTo>
                      <a:pt x="10706100" y="6426200"/>
                    </a:lnTo>
                    <a:cubicBezTo>
                      <a:pt x="10693400" y="6426200"/>
                      <a:pt x="10680700" y="6426200"/>
                      <a:pt x="10680700" y="6413500"/>
                    </a:cubicBezTo>
                    <a:cubicBezTo>
                      <a:pt x="10668000" y="6400800"/>
                      <a:pt x="10668000" y="6388100"/>
                      <a:pt x="10680700" y="6375400"/>
                    </a:cubicBezTo>
                    <a:lnTo>
                      <a:pt x="10871200" y="5930900"/>
                    </a:lnTo>
                    <a:lnTo>
                      <a:pt x="10934700" y="5753100"/>
                    </a:lnTo>
                    <a:cubicBezTo>
                      <a:pt x="10985500" y="5651500"/>
                      <a:pt x="11087100" y="5575300"/>
                      <a:pt x="11201400" y="5575300"/>
                    </a:cubicBezTo>
                    <a:lnTo>
                      <a:pt x="11379200" y="5575300"/>
                    </a:lnTo>
                    <a:cubicBezTo>
                      <a:pt x="11493500" y="5575300"/>
                      <a:pt x="11595100" y="5651500"/>
                      <a:pt x="11645900" y="5753100"/>
                    </a:cubicBezTo>
                    <a:lnTo>
                      <a:pt x="11709400" y="5930900"/>
                    </a:lnTo>
                    <a:lnTo>
                      <a:pt x="11899900" y="6375400"/>
                    </a:lnTo>
                    <a:cubicBezTo>
                      <a:pt x="11912600" y="6388100"/>
                      <a:pt x="11912600" y="6400800"/>
                      <a:pt x="11899900" y="6413500"/>
                    </a:cubicBezTo>
                    <a:cubicBezTo>
                      <a:pt x="11899900" y="6426200"/>
                      <a:pt x="11887200" y="6426200"/>
                      <a:pt x="11874500" y="6426200"/>
                    </a:cubicBezTo>
                    <a:lnTo>
                      <a:pt x="11811000" y="6426200"/>
                    </a:lnTo>
                    <a:cubicBezTo>
                      <a:pt x="11747500" y="6426200"/>
                      <a:pt x="11696700" y="6388100"/>
                      <a:pt x="11671300" y="6337300"/>
                    </a:cubicBezTo>
                    <a:lnTo>
                      <a:pt x="11518900" y="5981700"/>
                    </a:lnTo>
                    <a:cubicBezTo>
                      <a:pt x="11518900" y="5969000"/>
                      <a:pt x="11506200" y="5981700"/>
                      <a:pt x="11506200" y="5981700"/>
                    </a:cubicBezTo>
                    <a:lnTo>
                      <a:pt x="11569700" y="6426200"/>
                    </a:lnTo>
                    <a:lnTo>
                      <a:pt x="11645900" y="7239000"/>
                    </a:lnTo>
                    <a:cubicBezTo>
                      <a:pt x="11645900" y="7251700"/>
                      <a:pt x="11633200" y="7251700"/>
                      <a:pt x="11633200" y="7264400"/>
                    </a:cubicBezTo>
                    <a:cubicBezTo>
                      <a:pt x="11620500" y="7264400"/>
                      <a:pt x="11620500" y="7277100"/>
                      <a:pt x="11607800" y="7277100"/>
                    </a:cubicBezTo>
                    <a:lnTo>
                      <a:pt x="11557000" y="7277100"/>
                    </a:lnTo>
                    <a:cubicBezTo>
                      <a:pt x="11480800" y="7277100"/>
                      <a:pt x="11417300" y="7226300"/>
                      <a:pt x="11417300" y="7150100"/>
                    </a:cubicBezTo>
                    <a:lnTo>
                      <a:pt x="11303000" y="6464300"/>
                    </a:lnTo>
                    <a:cubicBezTo>
                      <a:pt x="11290300" y="6464300"/>
                      <a:pt x="11290300" y="6464300"/>
                      <a:pt x="11277600" y="6464300"/>
                    </a:cubicBezTo>
                    <a:lnTo>
                      <a:pt x="11163300" y="7150100"/>
                    </a:lnTo>
                    <a:cubicBezTo>
                      <a:pt x="11163300" y="7226300"/>
                      <a:pt x="11099800" y="7277100"/>
                      <a:pt x="11023600" y="7277100"/>
                    </a:cubicBezTo>
                    <a:lnTo>
                      <a:pt x="10972800" y="7277100"/>
                    </a:lnTo>
                    <a:cubicBezTo>
                      <a:pt x="10960100" y="7277100"/>
                      <a:pt x="10960100" y="7264400"/>
                      <a:pt x="10947400" y="7264400"/>
                    </a:cubicBezTo>
                    <a:cubicBezTo>
                      <a:pt x="10947400" y="7251700"/>
                      <a:pt x="10934700" y="7251700"/>
                      <a:pt x="10934700" y="7239000"/>
                    </a:cubicBezTo>
                    <a:lnTo>
                      <a:pt x="11010900" y="6426200"/>
                    </a:lnTo>
                    <a:lnTo>
                      <a:pt x="11074400" y="5981700"/>
                    </a:lnTo>
                    <a:moveTo>
                      <a:pt x="12814300" y="5016500"/>
                    </a:moveTo>
                    <a:cubicBezTo>
                      <a:pt x="12700000" y="5016500"/>
                      <a:pt x="12598400" y="5105400"/>
                      <a:pt x="12598400" y="5232400"/>
                    </a:cubicBezTo>
                    <a:lnTo>
                      <a:pt x="12598400" y="5295900"/>
                    </a:lnTo>
                    <a:cubicBezTo>
                      <a:pt x="12598400" y="5410200"/>
                      <a:pt x="12700000" y="5511800"/>
                      <a:pt x="12814300" y="5511800"/>
                    </a:cubicBezTo>
                    <a:cubicBezTo>
                      <a:pt x="12928600" y="5511800"/>
                      <a:pt x="13030200" y="5410200"/>
                      <a:pt x="13030200" y="5295900"/>
                    </a:cubicBezTo>
                    <a:lnTo>
                      <a:pt x="13030200" y="5232400"/>
                    </a:lnTo>
                    <a:cubicBezTo>
                      <a:pt x="13030200" y="5105400"/>
                      <a:pt x="12928600" y="5016500"/>
                      <a:pt x="12814300" y="5016500"/>
                    </a:cubicBezTo>
                    <a:moveTo>
                      <a:pt x="12598400" y="5981700"/>
                    </a:moveTo>
                    <a:cubicBezTo>
                      <a:pt x="12598400" y="5981700"/>
                      <a:pt x="12585700" y="5969000"/>
                      <a:pt x="12585700" y="5981700"/>
                    </a:cubicBezTo>
                    <a:lnTo>
                      <a:pt x="12433300" y="6337300"/>
                    </a:lnTo>
                    <a:cubicBezTo>
                      <a:pt x="12407900" y="6388100"/>
                      <a:pt x="12357100" y="6426200"/>
                      <a:pt x="12293600" y="6426200"/>
                    </a:cubicBezTo>
                    <a:lnTo>
                      <a:pt x="12230100" y="6426200"/>
                    </a:lnTo>
                    <a:cubicBezTo>
                      <a:pt x="12217400" y="6426200"/>
                      <a:pt x="12204700" y="6426200"/>
                      <a:pt x="12204700" y="6413500"/>
                    </a:cubicBezTo>
                    <a:cubicBezTo>
                      <a:pt x="12192000" y="6400800"/>
                      <a:pt x="12192000" y="6388100"/>
                      <a:pt x="12204700" y="6375400"/>
                    </a:cubicBezTo>
                    <a:lnTo>
                      <a:pt x="12395200" y="5930900"/>
                    </a:lnTo>
                    <a:lnTo>
                      <a:pt x="12458700" y="5753100"/>
                    </a:lnTo>
                    <a:cubicBezTo>
                      <a:pt x="12509500" y="5651500"/>
                      <a:pt x="12611100" y="5575300"/>
                      <a:pt x="12725400" y="5575300"/>
                    </a:cubicBezTo>
                    <a:lnTo>
                      <a:pt x="12903200" y="5575300"/>
                    </a:lnTo>
                    <a:cubicBezTo>
                      <a:pt x="13017500" y="5575300"/>
                      <a:pt x="13119100" y="5651500"/>
                      <a:pt x="13169900" y="5753100"/>
                    </a:cubicBezTo>
                    <a:lnTo>
                      <a:pt x="13233400" y="5930900"/>
                    </a:lnTo>
                    <a:lnTo>
                      <a:pt x="13423900" y="6375400"/>
                    </a:lnTo>
                    <a:cubicBezTo>
                      <a:pt x="13436600" y="6388100"/>
                      <a:pt x="13436600" y="6400800"/>
                      <a:pt x="13423900" y="6413500"/>
                    </a:cubicBezTo>
                    <a:cubicBezTo>
                      <a:pt x="13423900" y="6426200"/>
                      <a:pt x="13411200" y="6426200"/>
                      <a:pt x="13398500" y="6426200"/>
                    </a:cubicBezTo>
                    <a:lnTo>
                      <a:pt x="13335000" y="6426200"/>
                    </a:lnTo>
                    <a:cubicBezTo>
                      <a:pt x="13271500" y="6426200"/>
                      <a:pt x="13220700" y="6388100"/>
                      <a:pt x="13195300" y="6337300"/>
                    </a:cubicBezTo>
                    <a:lnTo>
                      <a:pt x="13042900" y="5981700"/>
                    </a:lnTo>
                    <a:cubicBezTo>
                      <a:pt x="13042900" y="5969000"/>
                      <a:pt x="13030200" y="5981700"/>
                      <a:pt x="13030200" y="5981700"/>
                    </a:cubicBezTo>
                    <a:lnTo>
                      <a:pt x="13093700" y="6426200"/>
                    </a:lnTo>
                    <a:lnTo>
                      <a:pt x="13169900" y="7239000"/>
                    </a:lnTo>
                    <a:cubicBezTo>
                      <a:pt x="13169900" y="7251700"/>
                      <a:pt x="13157200" y="7251700"/>
                      <a:pt x="13157200" y="7264400"/>
                    </a:cubicBezTo>
                    <a:cubicBezTo>
                      <a:pt x="13144500" y="7264400"/>
                      <a:pt x="13144500" y="7277100"/>
                      <a:pt x="13131800" y="7277100"/>
                    </a:cubicBezTo>
                    <a:lnTo>
                      <a:pt x="13081000" y="7277100"/>
                    </a:lnTo>
                    <a:cubicBezTo>
                      <a:pt x="13004800" y="7277100"/>
                      <a:pt x="12941300" y="7226300"/>
                      <a:pt x="12941300" y="7150100"/>
                    </a:cubicBezTo>
                    <a:lnTo>
                      <a:pt x="12827000" y="6464300"/>
                    </a:lnTo>
                    <a:cubicBezTo>
                      <a:pt x="12814300" y="6464300"/>
                      <a:pt x="12814300" y="6464300"/>
                      <a:pt x="12801600" y="6464300"/>
                    </a:cubicBezTo>
                    <a:lnTo>
                      <a:pt x="12687300" y="7150100"/>
                    </a:lnTo>
                    <a:cubicBezTo>
                      <a:pt x="12687300" y="7226300"/>
                      <a:pt x="12623800" y="7277100"/>
                      <a:pt x="12547600" y="7277100"/>
                    </a:cubicBezTo>
                    <a:lnTo>
                      <a:pt x="12496800" y="7277100"/>
                    </a:lnTo>
                    <a:cubicBezTo>
                      <a:pt x="12484100" y="7277100"/>
                      <a:pt x="12484100" y="7264400"/>
                      <a:pt x="12471400" y="7264400"/>
                    </a:cubicBezTo>
                    <a:cubicBezTo>
                      <a:pt x="12471400" y="7251700"/>
                      <a:pt x="12458700" y="7251700"/>
                      <a:pt x="12458700" y="7239000"/>
                    </a:cubicBezTo>
                    <a:lnTo>
                      <a:pt x="12534900" y="6426200"/>
                    </a:lnTo>
                    <a:lnTo>
                      <a:pt x="12598400" y="5981700"/>
                    </a:lnTo>
                    <a:moveTo>
                      <a:pt x="14338300" y="5016500"/>
                    </a:moveTo>
                    <a:cubicBezTo>
                      <a:pt x="14224000" y="5016500"/>
                      <a:pt x="14122400" y="5105400"/>
                      <a:pt x="14122400" y="5232400"/>
                    </a:cubicBezTo>
                    <a:lnTo>
                      <a:pt x="14122400" y="5295900"/>
                    </a:lnTo>
                    <a:cubicBezTo>
                      <a:pt x="14122400" y="5410200"/>
                      <a:pt x="14224000" y="5511800"/>
                      <a:pt x="14338300" y="5511800"/>
                    </a:cubicBezTo>
                    <a:cubicBezTo>
                      <a:pt x="14452600" y="5511800"/>
                      <a:pt x="14554200" y="5410200"/>
                      <a:pt x="14554200" y="5295900"/>
                    </a:cubicBezTo>
                    <a:lnTo>
                      <a:pt x="14554200" y="5232400"/>
                    </a:lnTo>
                    <a:cubicBezTo>
                      <a:pt x="14554200" y="5105400"/>
                      <a:pt x="14452600" y="5016500"/>
                      <a:pt x="14338300" y="5016500"/>
                    </a:cubicBezTo>
                    <a:moveTo>
                      <a:pt x="14122400" y="5981700"/>
                    </a:moveTo>
                    <a:cubicBezTo>
                      <a:pt x="14122400" y="5981700"/>
                      <a:pt x="14109700" y="5969000"/>
                      <a:pt x="14109700" y="5981700"/>
                    </a:cubicBezTo>
                    <a:lnTo>
                      <a:pt x="13957300" y="6337300"/>
                    </a:lnTo>
                    <a:cubicBezTo>
                      <a:pt x="13931900" y="6388100"/>
                      <a:pt x="13881100" y="6426200"/>
                      <a:pt x="13817600" y="6426200"/>
                    </a:cubicBezTo>
                    <a:lnTo>
                      <a:pt x="13754100" y="6426200"/>
                    </a:lnTo>
                    <a:cubicBezTo>
                      <a:pt x="13741400" y="6426200"/>
                      <a:pt x="13728700" y="6426200"/>
                      <a:pt x="13728700" y="6413500"/>
                    </a:cubicBezTo>
                    <a:cubicBezTo>
                      <a:pt x="13716000" y="6400800"/>
                      <a:pt x="13716000" y="6388100"/>
                      <a:pt x="13728700" y="6375400"/>
                    </a:cubicBezTo>
                    <a:lnTo>
                      <a:pt x="13919200" y="5930900"/>
                    </a:lnTo>
                    <a:lnTo>
                      <a:pt x="13982700" y="5753100"/>
                    </a:lnTo>
                    <a:cubicBezTo>
                      <a:pt x="14033500" y="5651500"/>
                      <a:pt x="14135100" y="5575300"/>
                      <a:pt x="14249400" y="5575300"/>
                    </a:cubicBezTo>
                    <a:lnTo>
                      <a:pt x="14427200" y="5575300"/>
                    </a:lnTo>
                    <a:cubicBezTo>
                      <a:pt x="14541500" y="5575300"/>
                      <a:pt x="14643100" y="5651500"/>
                      <a:pt x="14693900" y="5753100"/>
                    </a:cubicBezTo>
                    <a:lnTo>
                      <a:pt x="14757400" y="5930900"/>
                    </a:lnTo>
                    <a:lnTo>
                      <a:pt x="14947900" y="6375400"/>
                    </a:lnTo>
                    <a:cubicBezTo>
                      <a:pt x="14960600" y="6388100"/>
                      <a:pt x="14960600" y="6400800"/>
                      <a:pt x="14947900" y="6413500"/>
                    </a:cubicBezTo>
                    <a:cubicBezTo>
                      <a:pt x="14947900" y="6426200"/>
                      <a:pt x="14935200" y="6426200"/>
                      <a:pt x="14922500" y="6426200"/>
                    </a:cubicBezTo>
                    <a:lnTo>
                      <a:pt x="14859000" y="6426200"/>
                    </a:lnTo>
                    <a:cubicBezTo>
                      <a:pt x="14795500" y="6426200"/>
                      <a:pt x="14744700" y="6388100"/>
                      <a:pt x="14719300" y="6337300"/>
                    </a:cubicBezTo>
                    <a:lnTo>
                      <a:pt x="14566900" y="5981700"/>
                    </a:lnTo>
                    <a:cubicBezTo>
                      <a:pt x="14566900" y="5969000"/>
                      <a:pt x="14554200" y="5981700"/>
                      <a:pt x="14554200" y="5981700"/>
                    </a:cubicBezTo>
                    <a:lnTo>
                      <a:pt x="14617700" y="6426200"/>
                    </a:lnTo>
                    <a:lnTo>
                      <a:pt x="14693900" y="7239000"/>
                    </a:lnTo>
                    <a:cubicBezTo>
                      <a:pt x="14693900" y="7251700"/>
                      <a:pt x="14681200" y="7251700"/>
                      <a:pt x="14681200" y="7264400"/>
                    </a:cubicBezTo>
                    <a:cubicBezTo>
                      <a:pt x="14668500" y="7264400"/>
                      <a:pt x="14668500" y="7277100"/>
                      <a:pt x="14655800" y="7277100"/>
                    </a:cubicBezTo>
                    <a:lnTo>
                      <a:pt x="14605000" y="7277100"/>
                    </a:lnTo>
                    <a:cubicBezTo>
                      <a:pt x="14528800" y="7277100"/>
                      <a:pt x="14465300" y="7226300"/>
                      <a:pt x="14465300" y="7150100"/>
                    </a:cubicBezTo>
                    <a:lnTo>
                      <a:pt x="14351000" y="6464300"/>
                    </a:lnTo>
                    <a:cubicBezTo>
                      <a:pt x="14338300" y="6464300"/>
                      <a:pt x="14338300" y="6464300"/>
                      <a:pt x="14325600" y="6464300"/>
                    </a:cubicBezTo>
                    <a:lnTo>
                      <a:pt x="14211300" y="7150100"/>
                    </a:lnTo>
                    <a:cubicBezTo>
                      <a:pt x="14211300" y="7226300"/>
                      <a:pt x="14147800" y="7277100"/>
                      <a:pt x="14071600" y="7277100"/>
                    </a:cubicBezTo>
                    <a:lnTo>
                      <a:pt x="14020800" y="7277100"/>
                    </a:lnTo>
                    <a:cubicBezTo>
                      <a:pt x="14008100" y="7277100"/>
                      <a:pt x="14008100" y="7264400"/>
                      <a:pt x="13995400" y="7264400"/>
                    </a:cubicBezTo>
                    <a:cubicBezTo>
                      <a:pt x="13995400" y="7251700"/>
                      <a:pt x="13982700" y="7251700"/>
                      <a:pt x="13982700" y="7239000"/>
                    </a:cubicBezTo>
                    <a:lnTo>
                      <a:pt x="14058900" y="6426200"/>
                    </a:lnTo>
                    <a:lnTo>
                      <a:pt x="14122400" y="5981700"/>
                    </a:lnTo>
                    <a:moveTo>
                      <a:pt x="15862300" y="5016500"/>
                    </a:moveTo>
                    <a:cubicBezTo>
                      <a:pt x="15748000" y="5016500"/>
                      <a:pt x="15646400" y="5105400"/>
                      <a:pt x="15646400" y="5232400"/>
                    </a:cubicBezTo>
                    <a:lnTo>
                      <a:pt x="15646400" y="5295900"/>
                    </a:lnTo>
                    <a:cubicBezTo>
                      <a:pt x="15646400" y="5410200"/>
                      <a:pt x="15748000" y="5511800"/>
                      <a:pt x="15862300" y="5511800"/>
                    </a:cubicBezTo>
                    <a:cubicBezTo>
                      <a:pt x="15976600" y="5511800"/>
                      <a:pt x="16078200" y="5410200"/>
                      <a:pt x="16078200" y="5295900"/>
                    </a:cubicBezTo>
                    <a:lnTo>
                      <a:pt x="16078200" y="5232400"/>
                    </a:lnTo>
                    <a:cubicBezTo>
                      <a:pt x="16078200" y="5105400"/>
                      <a:pt x="15976600" y="5016500"/>
                      <a:pt x="15862300" y="5016500"/>
                    </a:cubicBezTo>
                    <a:moveTo>
                      <a:pt x="15646400" y="5981700"/>
                    </a:moveTo>
                    <a:cubicBezTo>
                      <a:pt x="15646400" y="5981700"/>
                      <a:pt x="15633700" y="5969000"/>
                      <a:pt x="15633700" y="5981700"/>
                    </a:cubicBezTo>
                    <a:lnTo>
                      <a:pt x="15481300" y="6337300"/>
                    </a:lnTo>
                    <a:cubicBezTo>
                      <a:pt x="15455900" y="6388100"/>
                      <a:pt x="15405100" y="6426200"/>
                      <a:pt x="15341600" y="6426200"/>
                    </a:cubicBezTo>
                    <a:lnTo>
                      <a:pt x="15278100" y="6426200"/>
                    </a:lnTo>
                    <a:cubicBezTo>
                      <a:pt x="15265400" y="6426200"/>
                      <a:pt x="15252700" y="6426200"/>
                      <a:pt x="15252700" y="6413500"/>
                    </a:cubicBezTo>
                    <a:cubicBezTo>
                      <a:pt x="15240000" y="6400800"/>
                      <a:pt x="15240000" y="6388100"/>
                      <a:pt x="15252700" y="6375400"/>
                    </a:cubicBezTo>
                    <a:lnTo>
                      <a:pt x="15443200" y="5930900"/>
                    </a:lnTo>
                    <a:lnTo>
                      <a:pt x="15506700" y="5753100"/>
                    </a:lnTo>
                    <a:cubicBezTo>
                      <a:pt x="15557500" y="5651500"/>
                      <a:pt x="15659100" y="5575300"/>
                      <a:pt x="15773400" y="5575300"/>
                    </a:cubicBezTo>
                    <a:lnTo>
                      <a:pt x="15951200" y="5575300"/>
                    </a:lnTo>
                    <a:cubicBezTo>
                      <a:pt x="16065500" y="5575300"/>
                      <a:pt x="16167100" y="5651500"/>
                      <a:pt x="16217900" y="5753100"/>
                    </a:cubicBezTo>
                    <a:lnTo>
                      <a:pt x="16281400" y="5930900"/>
                    </a:lnTo>
                    <a:lnTo>
                      <a:pt x="16471900" y="6375400"/>
                    </a:lnTo>
                    <a:cubicBezTo>
                      <a:pt x="16484600" y="6388100"/>
                      <a:pt x="16484600" y="6400800"/>
                      <a:pt x="16471900" y="6413500"/>
                    </a:cubicBezTo>
                    <a:cubicBezTo>
                      <a:pt x="16471900" y="6426200"/>
                      <a:pt x="16459200" y="6426200"/>
                      <a:pt x="16446500" y="6426200"/>
                    </a:cubicBezTo>
                    <a:lnTo>
                      <a:pt x="16383000" y="6426200"/>
                    </a:lnTo>
                    <a:cubicBezTo>
                      <a:pt x="16319500" y="6426200"/>
                      <a:pt x="16268700" y="6388100"/>
                      <a:pt x="16243300" y="6337300"/>
                    </a:cubicBezTo>
                    <a:lnTo>
                      <a:pt x="16090900" y="5981700"/>
                    </a:lnTo>
                    <a:cubicBezTo>
                      <a:pt x="16090900" y="5969000"/>
                      <a:pt x="16078200" y="5981700"/>
                      <a:pt x="16078200" y="5981700"/>
                    </a:cubicBezTo>
                    <a:lnTo>
                      <a:pt x="16141700" y="6426200"/>
                    </a:lnTo>
                    <a:lnTo>
                      <a:pt x="16217900" y="7239000"/>
                    </a:lnTo>
                    <a:cubicBezTo>
                      <a:pt x="16217900" y="7251700"/>
                      <a:pt x="16205200" y="7251700"/>
                      <a:pt x="16205200" y="7264400"/>
                    </a:cubicBezTo>
                    <a:cubicBezTo>
                      <a:pt x="16192500" y="7264400"/>
                      <a:pt x="16192500" y="7277100"/>
                      <a:pt x="16179800" y="7277100"/>
                    </a:cubicBezTo>
                    <a:lnTo>
                      <a:pt x="16129000" y="7277100"/>
                    </a:lnTo>
                    <a:cubicBezTo>
                      <a:pt x="16052800" y="7277100"/>
                      <a:pt x="15989300" y="7226300"/>
                      <a:pt x="15989300" y="7150100"/>
                    </a:cubicBezTo>
                    <a:lnTo>
                      <a:pt x="15875000" y="6464300"/>
                    </a:lnTo>
                    <a:cubicBezTo>
                      <a:pt x="15862300" y="6464300"/>
                      <a:pt x="15862300" y="6464300"/>
                      <a:pt x="15849600" y="6464300"/>
                    </a:cubicBezTo>
                    <a:lnTo>
                      <a:pt x="15735300" y="7150100"/>
                    </a:lnTo>
                    <a:cubicBezTo>
                      <a:pt x="15735300" y="7226300"/>
                      <a:pt x="15671800" y="7277100"/>
                      <a:pt x="15595600" y="7277100"/>
                    </a:cubicBezTo>
                    <a:lnTo>
                      <a:pt x="15544800" y="7277100"/>
                    </a:lnTo>
                    <a:cubicBezTo>
                      <a:pt x="15532100" y="7277100"/>
                      <a:pt x="15532100" y="7264400"/>
                      <a:pt x="15519400" y="7264400"/>
                    </a:cubicBezTo>
                    <a:cubicBezTo>
                      <a:pt x="15519400" y="7251700"/>
                      <a:pt x="15506700" y="7251700"/>
                      <a:pt x="15506700" y="7239000"/>
                    </a:cubicBezTo>
                    <a:lnTo>
                      <a:pt x="15582900" y="6426200"/>
                    </a:lnTo>
                    <a:lnTo>
                      <a:pt x="15646400" y="5981700"/>
                    </a:lnTo>
                    <a:moveTo>
                      <a:pt x="17386300" y="5016500"/>
                    </a:moveTo>
                    <a:cubicBezTo>
                      <a:pt x="17272000" y="5016500"/>
                      <a:pt x="17170400" y="5105400"/>
                      <a:pt x="17170400" y="5232400"/>
                    </a:cubicBezTo>
                    <a:lnTo>
                      <a:pt x="17170400" y="5295900"/>
                    </a:lnTo>
                    <a:cubicBezTo>
                      <a:pt x="17170400" y="5410200"/>
                      <a:pt x="17272000" y="5511800"/>
                      <a:pt x="17386300" y="5511800"/>
                    </a:cubicBezTo>
                    <a:cubicBezTo>
                      <a:pt x="17500600" y="5511800"/>
                      <a:pt x="17602200" y="5410200"/>
                      <a:pt x="17602200" y="5295900"/>
                    </a:cubicBezTo>
                    <a:lnTo>
                      <a:pt x="17602200" y="5232400"/>
                    </a:lnTo>
                    <a:cubicBezTo>
                      <a:pt x="17602200" y="5105400"/>
                      <a:pt x="17500600" y="5016500"/>
                      <a:pt x="17386300" y="5016500"/>
                    </a:cubicBezTo>
                    <a:moveTo>
                      <a:pt x="17170400" y="5981700"/>
                    </a:moveTo>
                    <a:cubicBezTo>
                      <a:pt x="17170400" y="5981700"/>
                      <a:pt x="17157700" y="5969000"/>
                      <a:pt x="17157700" y="5981700"/>
                    </a:cubicBezTo>
                    <a:lnTo>
                      <a:pt x="17005300" y="6337300"/>
                    </a:lnTo>
                    <a:cubicBezTo>
                      <a:pt x="16979900" y="6388100"/>
                      <a:pt x="16929100" y="6426200"/>
                      <a:pt x="16865600" y="6426200"/>
                    </a:cubicBezTo>
                    <a:lnTo>
                      <a:pt x="16802100" y="6426200"/>
                    </a:lnTo>
                    <a:cubicBezTo>
                      <a:pt x="16789400" y="6426200"/>
                      <a:pt x="16776700" y="6426200"/>
                      <a:pt x="16776700" y="6413500"/>
                    </a:cubicBezTo>
                    <a:cubicBezTo>
                      <a:pt x="16764000" y="6400800"/>
                      <a:pt x="16764000" y="6388100"/>
                      <a:pt x="16776700" y="6375400"/>
                    </a:cubicBezTo>
                    <a:lnTo>
                      <a:pt x="16967200" y="5930900"/>
                    </a:lnTo>
                    <a:lnTo>
                      <a:pt x="17030700" y="5753100"/>
                    </a:lnTo>
                    <a:cubicBezTo>
                      <a:pt x="17081500" y="5651500"/>
                      <a:pt x="17183100" y="5575300"/>
                      <a:pt x="17297400" y="5575300"/>
                    </a:cubicBezTo>
                    <a:lnTo>
                      <a:pt x="17475200" y="5575300"/>
                    </a:lnTo>
                    <a:cubicBezTo>
                      <a:pt x="17589500" y="5575300"/>
                      <a:pt x="17691100" y="5651500"/>
                      <a:pt x="17741900" y="5753100"/>
                    </a:cubicBezTo>
                    <a:lnTo>
                      <a:pt x="17805400" y="5930900"/>
                    </a:lnTo>
                    <a:lnTo>
                      <a:pt x="17995900" y="6375400"/>
                    </a:lnTo>
                    <a:cubicBezTo>
                      <a:pt x="18008600" y="6388100"/>
                      <a:pt x="18008600" y="6400800"/>
                      <a:pt x="17995900" y="6413500"/>
                    </a:cubicBezTo>
                    <a:cubicBezTo>
                      <a:pt x="17995900" y="6426200"/>
                      <a:pt x="17983200" y="6426200"/>
                      <a:pt x="17970500" y="6426200"/>
                    </a:cubicBezTo>
                    <a:lnTo>
                      <a:pt x="17907000" y="6426200"/>
                    </a:lnTo>
                    <a:cubicBezTo>
                      <a:pt x="17843500" y="6426200"/>
                      <a:pt x="17792700" y="6388100"/>
                      <a:pt x="17767300" y="6337300"/>
                    </a:cubicBezTo>
                    <a:lnTo>
                      <a:pt x="17614900" y="5981700"/>
                    </a:lnTo>
                    <a:cubicBezTo>
                      <a:pt x="17614900" y="5969000"/>
                      <a:pt x="17602200" y="5981700"/>
                      <a:pt x="17602200" y="5981700"/>
                    </a:cubicBezTo>
                    <a:lnTo>
                      <a:pt x="17665700" y="6426200"/>
                    </a:lnTo>
                    <a:lnTo>
                      <a:pt x="17741900" y="7239000"/>
                    </a:lnTo>
                    <a:cubicBezTo>
                      <a:pt x="17741900" y="7251700"/>
                      <a:pt x="17729200" y="7251700"/>
                      <a:pt x="17729200" y="7264400"/>
                    </a:cubicBezTo>
                    <a:cubicBezTo>
                      <a:pt x="17716500" y="7264400"/>
                      <a:pt x="17716500" y="7277100"/>
                      <a:pt x="17703800" y="7277100"/>
                    </a:cubicBezTo>
                    <a:lnTo>
                      <a:pt x="17653000" y="7277100"/>
                    </a:lnTo>
                    <a:cubicBezTo>
                      <a:pt x="17576800" y="7277100"/>
                      <a:pt x="17513300" y="7226300"/>
                      <a:pt x="17513300" y="7150100"/>
                    </a:cubicBezTo>
                    <a:lnTo>
                      <a:pt x="17399000" y="6464300"/>
                    </a:lnTo>
                    <a:cubicBezTo>
                      <a:pt x="17386300" y="6464300"/>
                      <a:pt x="17386300" y="6464300"/>
                      <a:pt x="17373600" y="6464300"/>
                    </a:cubicBezTo>
                    <a:lnTo>
                      <a:pt x="17259300" y="7150100"/>
                    </a:lnTo>
                    <a:cubicBezTo>
                      <a:pt x="17259300" y="7226300"/>
                      <a:pt x="17195800" y="7277100"/>
                      <a:pt x="17119600" y="7277100"/>
                    </a:cubicBezTo>
                    <a:lnTo>
                      <a:pt x="17068800" y="7277100"/>
                    </a:lnTo>
                    <a:cubicBezTo>
                      <a:pt x="17056100" y="7277100"/>
                      <a:pt x="17056100" y="7264400"/>
                      <a:pt x="17043400" y="7264400"/>
                    </a:cubicBezTo>
                    <a:cubicBezTo>
                      <a:pt x="17043400" y="7251700"/>
                      <a:pt x="17030700" y="7251700"/>
                      <a:pt x="17030700" y="7239000"/>
                    </a:cubicBezTo>
                    <a:lnTo>
                      <a:pt x="17106900" y="6426200"/>
                    </a:lnTo>
                    <a:lnTo>
                      <a:pt x="17170400" y="5981700"/>
                    </a:lnTo>
                    <a:moveTo>
                      <a:pt x="18910300" y="5016500"/>
                    </a:moveTo>
                    <a:cubicBezTo>
                      <a:pt x="18796000" y="5016500"/>
                      <a:pt x="18694400" y="5105400"/>
                      <a:pt x="18694400" y="5232400"/>
                    </a:cubicBezTo>
                    <a:lnTo>
                      <a:pt x="18694400" y="5295900"/>
                    </a:lnTo>
                    <a:cubicBezTo>
                      <a:pt x="18694400" y="5410200"/>
                      <a:pt x="18796000" y="5511800"/>
                      <a:pt x="18910300" y="5511800"/>
                    </a:cubicBezTo>
                    <a:cubicBezTo>
                      <a:pt x="19024600" y="5511800"/>
                      <a:pt x="19126200" y="5410200"/>
                      <a:pt x="19126200" y="5295900"/>
                    </a:cubicBezTo>
                    <a:lnTo>
                      <a:pt x="19126200" y="5232400"/>
                    </a:lnTo>
                    <a:cubicBezTo>
                      <a:pt x="19126200" y="5105400"/>
                      <a:pt x="19024600" y="5016500"/>
                      <a:pt x="18910300" y="5016500"/>
                    </a:cubicBezTo>
                    <a:moveTo>
                      <a:pt x="18694400" y="5981700"/>
                    </a:moveTo>
                    <a:cubicBezTo>
                      <a:pt x="18694400" y="5981700"/>
                      <a:pt x="18681700" y="5969000"/>
                      <a:pt x="18681700" y="5981700"/>
                    </a:cubicBezTo>
                    <a:lnTo>
                      <a:pt x="18529300" y="6337300"/>
                    </a:lnTo>
                    <a:cubicBezTo>
                      <a:pt x="18503900" y="6388100"/>
                      <a:pt x="18453100" y="6426200"/>
                      <a:pt x="18389600" y="6426200"/>
                    </a:cubicBezTo>
                    <a:lnTo>
                      <a:pt x="18326100" y="6426200"/>
                    </a:lnTo>
                    <a:cubicBezTo>
                      <a:pt x="18313400" y="6426200"/>
                      <a:pt x="18300700" y="6426200"/>
                      <a:pt x="18300700" y="6413500"/>
                    </a:cubicBezTo>
                    <a:cubicBezTo>
                      <a:pt x="18288000" y="6400800"/>
                      <a:pt x="18288000" y="6388100"/>
                      <a:pt x="18300700" y="6375400"/>
                    </a:cubicBezTo>
                    <a:lnTo>
                      <a:pt x="18491200" y="5930900"/>
                    </a:lnTo>
                    <a:lnTo>
                      <a:pt x="18554700" y="5753100"/>
                    </a:lnTo>
                    <a:cubicBezTo>
                      <a:pt x="18605500" y="5651500"/>
                      <a:pt x="18707100" y="5575300"/>
                      <a:pt x="18821400" y="5575300"/>
                    </a:cubicBezTo>
                    <a:lnTo>
                      <a:pt x="18999200" y="5575300"/>
                    </a:lnTo>
                    <a:cubicBezTo>
                      <a:pt x="19113500" y="5575300"/>
                      <a:pt x="19215100" y="5651500"/>
                      <a:pt x="19265900" y="5753100"/>
                    </a:cubicBezTo>
                    <a:lnTo>
                      <a:pt x="19329400" y="5930900"/>
                    </a:lnTo>
                    <a:lnTo>
                      <a:pt x="19519900" y="6375400"/>
                    </a:lnTo>
                    <a:cubicBezTo>
                      <a:pt x="19532600" y="6388100"/>
                      <a:pt x="19532600" y="6400800"/>
                      <a:pt x="19519900" y="6413500"/>
                    </a:cubicBezTo>
                    <a:cubicBezTo>
                      <a:pt x="19519900" y="6426200"/>
                      <a:pt x="19507200" y="6426200"/>
                      <a:pt x="19494500" y="6426200"/>
                    </a:cubicBezTo>
                    <a:lnTo>
                      <a:pt x="19431000" y="6426200"/>
                    </a:lnTo>
                    <a:cubicBezTo>
                      <a:pt x="19367500" y="6426200"/>
                      <a:pt x="19316700" y="6388100"/>
                      <a:pt x="19291300" y="6337300"/>
                    </a:cubicBezTo>
                    <a:lnTo>
                      <a:pt x="19138900" y="5981700"/>
                    </a:lnTo>
                    <a:cubicBezTo>
                      <a:pt x="19138900" y="5969000"/>
                      <a:pt x="19126200" y="5981700"/>
                      <a:pt x="19126200" y="5981700"/>
                    </a:cubicBezTo>
                    <a:lnTo>
                      <a:pt x="19189700" y="6426200"/>
                    </a:lnTo>
                    <a:lnTo>
                      <a:pt x="19265900" y="7239000"/>
                    </a:lnTo>
                    <a:cubicBezTo>
                      <a:pt x="19265900" y="7251700"/>
                      <a:pt x="19253200" y="7251700"/>
                      <a:pt x="19253200" y="7264400"/>
                    </a:cubicBezTo>
                    <a:cubicBezTo>
                      <a:pt x="19240500" y="7264400"/>
                      <a:pt x="19240500" y="7277100"/>
                      <a:pt x="19227800" y="7277100"/>
                    </a:cubicBezTo>
                    <a:lnTo>
                      <a:pt x="19177000" y="7277100"/>
                    </a:lnTo>
                    <a:cubicBezTo>
                      <a:pt x="19100800" y="7277100"/>
                      <a:pt x="19037300" y="7226300"/>
                      <a:pt x="19037300" y="7150100"/>
                    </a:cubicBezTo>
                    <a:lnTo>
                      <a:pt x="18923000" y="6464300"/>
                    </a:lnTo>
                    <a:cubicBezTo>
                      <a:pt x="18910300" y="6464300"/>
                      <a:pt x="18910300" y="6464300"/>
                      <a:pt x="18897600" y="6464300"/>
                    </a:cubicBezTo>
                    <a:lnTo>
                      <a:pt x="18783300" y="7150100"/>
                    </a:lnTo>
                    <a:cubicBezTo>
                      <a:pt x="18783300" y="7226300"/>
                      <a:pt x="18719800" y="7277100"/>
                      <a:pt x="18643600" y="7277100"/>
                    </a:cubicBezTo>
                    <a:lnTo>
                      <a:pt x="18592800" y="7277100"/>
                    </a:lnTo>
                    <a:cubicBezTo>
                      <a:pt x="18580100" y="7277100"/>
                      <a:pt x="18580100" y="7264400"/>
                      <a:pt x="18567400" y="7264400"/>
                    </a:cubicBezTo>
                    <a:cubicBezTo>
                      <a:pt x="18567400" y="7251700"/>
                      <a:pt x="18554700" y="7251700"/>
                      <a:pt x="18554700" y="7239000"/>
                    </a:cubicBezTo>
                    <a:lnTo>
                      <a:pt x="18630900" y="6426200"/>
                    </a:lnTo>
                    <a:lnTo>
                      <a:pt x="18694400" y="5981700"/>
                    </a:lnTo>
                    <a:moveTo>
                      <a:pt x="20434300" y="5016500"/>
                    </a:moveTo>
                    <a:cubicBezTo>
                      <a:pt x="20320000" y="5016500"/>
                      <a:pt x="20218400" y="5105400"/>
                      <a:pt x="20218400" y="5232400"/>
                    </a:cubicBezTo>
                    <a:lnTo>
                      <a:pt x="20218400" y="5295900"/>
                    </a:lnTo>
                    <a:cubicBezTo>
                      <a:pt x="20218400" y="5410200"/>
                      <a:pt x="20320000" y="5511800"/>
                      <a:pt x="20434300" y="5511800"/>
                    </a:cubicBezTo>
                    <a:cubicBezTo>
                      <a:pt x="20548600" y="5511800"/>
                      <a:pt x="20650200" y="5410200"/>
                      <a:pt x="20650200" y="5295900"/>
                    </a:cubicBezTo>
                    <a:lnTo>
                      <a:pt x="20650200" y="5232400"/>
                    </a:lnTo>
                    <a:cubicBezTo>
                      <a:pt x="20650200" y="5105400"/>
                      <a:pt x="20548600" y="5016500"/>
                      <a:pt x="20434300" y="5016500"/>
                    </a:cubicBezTo>
                    <a:moveTo>
                      <a:pt x="20218400" y="5981700"/>
                    </a:moveTo>
                    <a:cubicBezTo>
                      <a:pt x="20218400" y="5981700"/>
                      <a:pt x="20205700" y="5969000"/>
                      <a:pt x="20205700" y="5981700"/>
                    </a:cubicBezTo>
                    <a:lnTo>
                      <a:pt x="20053300" y="6337300"/>
                    </a:lnTo>
                    <a:cubicBezTo>
                      <a:pt x="20027900" y="6388100"/>
                      <a:pt x="19977100" y="6426200"/>
                      <a:pt x="19913600" y="6426200"/>
                    </a:cubicBezTo>
                    <a:lnTo>
                      <a:pt x="19850100" y="6426200"/>
                    </a:lnTo>
                    <a:cubicBezTo>
                      <a:pt x="19837400" y="6426200"/>
                      <a:pt x="19824700" y="6426200"/>
                      <a:pt x="19824700" y="6413500"/>
                    </a:cubicBezTo>
                    <a:cubicBezTo>
                      <a:pt x="19812000" y="6400800"/>
                      <a:pt x="19812000" y="6388100"/>
                      <a:pt x="19824700" y="6375400"/>
                    </a:cubicBezTo>
                    <a:lnTo>
                      <a:pt x="20015200" y="5930900"/>
                    </a:lnTo>
                    <a:lnTo>
                      <a:pt x="20078700" y="5753100"/>
                    </a:lnTo>
                    <a:cubicBezTo>
                      <a:pt x="20129500" y="5651500"/>
                      <a:pt x="20231100" y="5575300"/>
                      <a:pt x="20345400" y="5575300"/>
                    </a:cubicBezTo>
                    <a:lnTo>
                      <a:pt x="20523200" y="5575300"/>
                    </a:lnTo>
                    <a:cubicBezTo>
                      <a:pt x="20637500" y="5575300"/>
                      <a:pt x="20739100" y="5651500"/>
                      <a:pt x="20789900" y="5753100"/>
                    </a:cubicBezTo>
                    <a:lnTo>
                      <a:pt x="20853400" y="5930900"/>
                    </a:lnTo>
                    <a:lnTo>
                      <a:pt x="21043900" y="6375400"/>
                    </a:lnTo>
                    <a:cubicBezTo>
                      <a:pt x="21056600" y="6388100"/>
                      <a:pt x="21056600" y="6400800"/>
                      <a:pt x="21043900" y="6413500"/>
                    </a:cubicBezTo>
                    <a:cubicBezTo>
                      <a:pt x="21043900" y="6426200"/>
                      <a:pt x="21031200" y="6426200"/>
                      <a:pt x="21018500" y="6426200"/>
                    </a:cubicBezTo>
                    <a:lnTo>
                      <a:pt x="20955000" y="6426200"/>
                    </a:lnTo>
                    <a:cubicBezTo>
                      <a:pt x="20891500" y="6426200"/>
                      <a:pt x="20840700" y="6388100"/>
                      <a:pt x="20815300" y="6337300"/>
                    </a:cubicBezTo>
                    <a:lnTo>
                      <a:pt x="20662900" y="5981700"/>
                    </a:lnTo>
                    <a:cubicBezTo>
                      <a:pt x="20662900" y="5969000"/>
                      <a:pt x="20650200" y="5981700"/>
                      <a:pt x="20650200" y="5981700"/>
                    </a:cubicBezTo>
                    <a:lnTo>
                      <a:pt x="20713700" y="6426200"/>
                    </a:lnTo>
                    <a:lnTo>
                      <a:pt x="20789900" y="7239000"/>
                    </a:lnTo>
                    <a:cubicBezTo>
                      <a:pt x="20789900" y="7251700"/>
                      <a:pt x="20777200" y="7251700"/>
                      <a:pt x="20777200" y="7264400"/>
                    </a:cubicBezTo>
                    <a:cubicBezTo>
                      <a:pt x="20764500" y="7264400"/>
                      <a:pt x="20764500" y="7277100"/>
                      <a:pt x="20751800" y="7277100"/>
                    </a:cubicBezTo>
                    <a:lnTo>
                      <a:pt x="20701000" y="7277100"/>
                    </a:lnTo>
                    <a:cubicBezTo>
                      <a:pt x="20624800" y="7277100"/>
                      <a:pt x="20561300" y="7226300"/>
                      <a:pt x="20561300" y="7150100"/>
                    </a:cubicBezTo>
                    <a:lnTo>
                      <a:pt x="20447000" y="6464300"/>
                    </a:lnTo>
                    <a:cubicBezTo>
                      <a:pt x="20434300" y="6464300"/>
                      <a:pt x="20434300" y="6464300"/>
                      <a:pt x="20421600" y="6464300"/>
                    </a:cubicBezTo>
                    <a:lnTo>
                      <a:pt x="20307300" y="7150100"/>
                    </a:lnTo>
                    <a:cubicBezTo>
                      <a:pt x="20307300" y="7226300"/>
                      <a:pt x="20243800" y="7277100"/>
                      <a:pt x="20167600" y="7277100"/>
                    </a:cubicBezTo>
                    <a:lnTo>
                      <a:pt x="20116800" y="7277100"/>
                    </a:lnTo>
                    <a:cubicBezTo>
                      <a:pt x="20104100" y="7277100"/>
                      <a:pt x="20104100" y="7264400"/>
                      <a:pt x="20091400" y="7264400"/>
                    </a:cubicBezTo>
                    <a:cubicBezTo>
                      <a:pt x="20091400" y="7251700"/>
                      <a:pt x="20078700" y="7251700"/>
                      <a:pt x="20078700" y="7239000"/>
                    </a:cubicBezTo>
                    <a:lnTo>
                      <a:pt x="20154900" y="6426200"/>
                    </a:lnTo>
                    <a:lnTo>
                      <a:pt x="20218400" y="5981700"/>
                    </a:lnTo>
                    <a:moveTo>
                      <a:pt x="21958300" y="5016500"/>
                    </a:moveTo>
                    <a:cubicBezTo>
                      <a:pt x="21844000" y="5016500"/>
                      <a:pt x="21742400" y="5105400"/>
                      <a:pt x="21742400" y="5232400"/>
                    </a:cubicBezTo>
                    <a:lnTo>
                      <a:pt x="21742400" y="5295900"/>
                    </a:lnTo>
                    <a:cubicBezTo>
                      <a:pt x="21742400" y="5410200"/>
                      <a:pt x="21844000" y="5511800"/>
                      <a:pt x="21958300" y="5511800"/>
                    </a:cubicBezTo>
                    <a:cubicBezTo>
                      <a:pt x="22072600" y="5511800"/>
                      <a:pt x="22174200" y="5410200"/>
                      <a:pt x="22174200" y="5295900"/>
                    </a:cubicBezTo>
                    <a:lnTo>
                      <a:pt x="22174200" y="5232400"/>
                    </a:lnTo>
                    <a:cubicBezTo>
                      <a:pt x="22174200" y="5105400"/>
                      <a:pt x="22072600" y="5016500"/>
                      <a:pt x="21958300" y="5016500"/>
                    </a:cubicBezTo>
                    <a:moveTo>
                      <a:pt x="21742400" y="5981700"/>
                    </a:moveTo>
                    <a:cubicBezTo>
                      <a:pt x="21742400" y="5981700"/>
                      <a:pt x="21729700" y="5969000"/>
                      <a:pt x="21729700" y="5981700"/>
                    </a:cubicBezTo>
                    <a:lnTo>
                      <a:pt x="21577300" y="6337300"/>
                    </a:lnTo>
                    <a:cubicBezTo>
                      <a:pt x="21551900" y="6388100"/>
                      <a:pt x="21501100" y="6426200"/>
                      <a:pt x="21437600" y="6426200"/>
                    </a:cubicBezTo>
                    <a:lnTo>
                      <a:pt x="21374100" y="6426200"/>
                    </a:lnTo>
                    <a:cubicBezTo>
                      <a:pt x="21361400" y="6426200"/>
                      <a:pt x="21348700" y="6426200"/>
                      <a:pt x="21348700" y="6413500"/>
                    </a:cubicBezTo>
                    <a:cubicBezTo>
                      <a:pt x="21336000" y="6400800"/>
                      <a:pt x="21336000" y="6388100"/>
                      <a:pt x="21348700" y="6375400"/>
                    </a:cubicBezTo>
                    <a:lnTo>
                      <a:pt x="21539200" y="5930900"/>
                    </a:lnTo>
                    <a:lnTo>
                      <a:pt x="21602700" y="5753100"/>
                    </a:lnTo>
                    <a:cubicBezTo>
                      <a:pt x="21653500" y="5651500"/>
                      <a:pt x="21755100" y="5575300"/>
                      <a:pt x="21869400" y="5575300"/>
                    </a:cubicBezTo>
                    <a:lnTo>
                      <a:pt x="22047200" y="5575300"/>
                    </a:lnTo>
                    <a:cubicBezTo>
                      <a:pt x="22161500" y="5575300"/>
                      <a:pt x="22263100" y="5651500"/>
                      <a:pt x="22313900" y="5753100"/>
                    </a:cubicBezTo>
                    <a:lnTo>
                      <a:pt x="22377400" y="5930900"/>
                    </a:lnTo>
                    <a:lnTo>
                      <a:pt x="22567900" y="6375400"/>
                    </a:lnTo>
                    <a:cubicBezTo>
                      <a:pt x="22580600" y="6388100"/>
                      <a:pt x="22580600" y="6400800"/>
                      <a:pt x="22567900" y="6413500"/>
                    </a:cubicBezTo>
                    <a:cubicBezTo>
                      <a:pt x="22567900" y="6426200"/>
                      <a:pt x="22555200" y="6426200"/>
                      <a:pt x="22542500" y="6426200"/>
                    </a:cubicBezTo>
                    <a:lnTo>
                      <a:pt x="22479000" y="6426200"/>
                    </a:lnTo>
                    <a:cubicBezTo>
                      <a:pt x="22415500" y="6426200"/>
                      <a:pt x="22364700" y="6388100"/>
                      <a:pt x="22339300" y="6337300"/>
                    </a:cubicBezTo>
                    <a:lnTo>
                      <a:pt x="22186900" y="5981700"/>
                    </a:lnTo>
                    <a:cubicBezTo>
                      <a:pt x="22186900" y="5969000"/>
                      <a:pt x="22174200" y="5981700"/>
                      <a:pt x="22174200" y="5981700"/>
                    </a:cubicBezTo>
                    <a:lnTo>
                      <a:pt x="22237700" y="6426200"/>
                    </a:lnTo>
                    <a:lnTo>
                      <a:pt x="22313900" y="7239000"/>
                    </a:lnTo>
                    <a:cubicBezTo>
                      <a:pt x="22313900" y="7251700"/>
                      <a:pt x="22301200" y="7251700"/>
                      <a:pt x="22301200" y="7264400"/>
                    </a:cubicBezTo>
                    <a:cubicBezTo>
                      <a:pt x="22288500" y="7264400"/>
                      <a:pt x="22288500" y="7277100"/>
                      <a:pt x="22275800" y="7277100"/>
                    </a:cubicBezTo>
                    <a:lnTo>
                      <a:pt x="22225000" y="7277100"/>
                    </a:lnTo>
                    <a:cubicBezTo>
                      <a:pt x="22148800" y="7277100"/>
                      <a:pt x="22085300" y="7226300"/>
                      <a:pt x="22085300" y="7150100"/>
                    </a:cubicBezTo>
                    <a:lnTo>
                      <a:pt x="21971000" y="6464300"/>
                    </a:lnTo>
                    <a:cubicBezTo>
                      <a:pt x="21958300" y="6464300"/>
                      <a:pt x="21958300" y="6464300"/>
                      <a:pt x="21945600" y="6464300"/>
                    </a:cubicBezTo>
                    <a:lnTo>
                      <a:pt x="21831300" y="7150100"/>
                    </a:lnTo>
                    <a:cubicBezTo>
                      <a:pt x="21831300" y="7226300"/>
                      <a:pt x="21767800" y="7277100"/>
                      <a:pt x="21691600" y="7277100"/>
                    </a:cubicBezTo>
                    <a:lnTo>
                      <a:pt x="21640800" y="7277100"/>
                    </a:lnTo>
                    <a:cubicBezTo>
                      <a:pt x="21628100" y="7277100"/>
                      <a:pt x="21628100" y="7264400"/>
                      <a:pt x="21615400" y="7264400"/>
                    </a:cubicBezTo>
                    <a:cubicBezTo>
                      <a:pt x="21615400" y="7251700"/>
                      <a:pt x="21602700" y="7251700"/>
                      <a:pt x="21602700" y="7239000"/>
                    </a:cubicBezTo>
                    <a:lnTo>
                      <a:pt x="21678900" y="6426200"/>
                    </a:lnTo>
                    <a:lnTo>
                      <a:pt x="21742400" y="5981700"/>
                    </a:lnTo>
                    <a:moveTo>
                      <a:pt x="622300" y="7531100"/>
                    </a:moveTo>
                    <a:cubicBezTo>
                      <a:pt x="508000" y="7531100"/>
                      <a:pt x="406400" y="7620000"/>
                      <a:pt x="406400" y="7747000"/>
                    </a:cubicBezTo>
                    <a:lnTo>
                      <a:pt x="406400" y="7810500"/>
                    </a:lnTo>
                    <a:cubicBezTo>
                      <a:pt x="406400" y="7924800"/>
                      <a:pt x="508000" y="8026400"/>
                      <a:pt x="622300" y="8026400"/>
                    </a:cubicBezTo>
                    <a:cubicBezTo>
                      <a:pt x="736600" y="8026400"/>
                      <a:pt x="838200" y="7924800"/>
                      <a:pt x="838200" y="7810500"/>
                    </a:cubicBezTo>
                    <a:lnTo>
                      <a:pt x="838200" y="7747000"/>
                    </a:lnTo>
                    <a:cubicBezTo>
                      <a:pt x="838200" y="7620000"/>
                      <a:pt x="736600" y="7531100"/>
                      <a:pt x="622300" y="7531100"/>
                    </a:cubicBezTo>
                    <a:moveTo>
                      <a:pt x="406400" y="8496300"/>
                    </a:moveTo>
                    <a:cubicBezTo>
                      <a:pt x="406400" y="8496300"/>
                      <a:pt x="393700" y="8483600"/>
                      <a:pt x="393700" y="8496300"/>
                    </a:cubicBezTo>
                    <a:lnTo>
                      <a:pt x="241300" y="8851900"/>
                    </a:lnTo>
                    <a:cubicBezTo>
                      <a:pt x="215900" y="8902700"/>
                      <a:pt x="165100" y="8940800"/>
                      <a:pt x="101600" y="8940800"/>
                    </a:cubicBezTo>
                    <a:lnTo>
                      <a:pt x="38100" y="8940800"/>
                    </a:lnTo>
                    <a:cubicBezTo>
                      <a:pt x="25400" y="8940800"/>
                      <a:pt x="12700" y="8940800"/>
                      <a:pt x="12700" y="8928100"/>
                    </a:cubicBezTo>
                    <a:cubicBezTo>
                      <a:pt x="0" y="8915400"/>
                      <a:pt x="0" y="8902700"/>
                      <a:pt x="12700" y="8890000"/>
                    </a:cubicBezTo>
                    <a:lnTo>
                      <a:pt x="203200" y="8445500"/>
                    </a:lnTo>
                    <a:lnTo>
                      <a:pt x="266700" y="8267700"/>
                    </a:lnTo>
                    <a:cubicBezTo>
                      <a:pt x="317500" y="8166100"/>
                      <a:pt x="419100" y="8089900"/>
                      <a:pt x="533400" y="8089900"/>
                    </a:cubicBezTo>
                    <a:lnTo>
                      <a:pt x="711200" y="8089900"/>
                    </a:lnTo>
                    <a:cubicBezTo>
                      <a:pt x="825500" y="8089900"/>
                      <a:pt x="927100" y="8166100"/>
                      <a:pt x="977900" y="8267700"/>
                    </a:cubicBezTo>
                    <a:lnTo>
                      <a:pt x="1041400" y="8445500"/>
                    </a:lnTo>
                    <a:lnTo>
                      <a:pt x="1231900" y="8890000"/>
                    </a:lnTo>
                    <a:cubicBezTo>
                      <a:pt x="1244600" y="8902700"/>
                      <a:pt x="1244600" y="8915400"/>
                      <a:pt x="1231900" y="8928100"/>
                    </a:cubicBezTo>
                    <a:cubicBezTo>
                      <a:pt x="1231900" y="8940800"/>
                      <a:pt x="1219200" y="8940800"/>
                      <a:pt x="1206500" y="8940800"/>
                    </a:cubicBezTo>
                    <a:lnTo>
                      <a:pt x="1143000" y="8940800"/>
                    </a:lnTo>
                    <a:cubicBezTo>
                      <a:pt x="1079500" y="8940800"/>
                      <a:pt x="1028700" y="8902700"/>
                      <a:pt x="1003300" y="8851900"/>
                    </a:cubicBezTo>
                    <a:lnTo>
                      <a:pt x="850900" y="8496300"/>
                    </a:lnTo>
                    <a:cubicBezTo>
                      <a:pt x="850900" y="8483600"/>
                      <a:pt x="838200" y="8496300"/>
                      <a:pt x="838200" y="8496300"/>
                    </a:cubicBezTo>
                    <a:lnTo>
                      <a:pt x="901700" y="8940800"/>
                    </a:lnTo>
                    <a:lnTo>
                      <a:pt x="977900" y="9753600"/>
                    </a:lnTo>
                    <a:cubicBezTo>
                      <a:pt x="977900" y="9766300"/>
                      <a:pt x="965200" y="9766300"/>
                      <a:pt x="965200" y="9779000"/>
                    </a:cubicBezTo>
                    <a:cubicBezTo>
                      <a:pt x="952500" y="9779000"/>
                      <a:pt x="952500" y="9791700"/>
                      <a:pt x="939800" y="9791700"/>
                    </a:cubicBezTo>
                    <a:lnTo>
                      <a:pt x="889000" y="9791700"/>
                    </a:lnTo>
                    <a:cubicBezTo>
                      <a:pt x="812800" y="9791700"/>
                      <a:pt x="749300" y="9740900"/>
                      <a:pt x="749300" y="9664700"/>
                    </a:cubicBezTo>
                    <a:lnTo>
                      <a:pt x="635000" y="8978900"/>
                    </a:lnTo>
                    <a:cubicBezTo>
                      <a:pt x="622300" y="8978900"/>
                      <a:pt x="622300" y="8978900"/>
                      <a:pt x="609600" y="8978900"/>
                    </a:cubicBezTo>
                    <a:lnTo>
                      <a:pt x="495300" y="9664700"/>
                    </a:lnTo>
                    <a:cubicBezTo>
                      <a:pt x="495300" y="9740900"/>
                      <a:pt x="431800" y="9791700"/>
                      <a:pt x="355600" y="9791700"/>
                    </a:cubicBezTo>
                    <a:lnTo>
                      <a:pt x="304800" y="9791700"/>
                    </a:lnTo>
                    <a:cubicBezTo>
                      <a:pt x="292100" y="9791700"/>
                      <a:pt x="292100" y="9779000"/>
                      <a:pt x="279400" y="9779000"/>
                    </a:cubicBezTo>
                    <a:cubicBezTo>
                      <a:pt x="279400" y="9766300"/>
                      <a:pt x="266700" y="9766300"/>
                      <a:pt x="266700" y="9753600"/>
                    </a:cubicBezTo>
                    <a:lnTo>
                      <a:pt x="342900" y="8940800"/>
                    </a:lnTo>
                    <a:lnTo>
                      <a:pt x="406400" y="8496300"/>
                    </a:lnTo>
                    <a:moveTo>
                      <a:pt x="2146300" y="7531100"/>
                    </a:moveTo>
                    <a:cubicBezTo>
                      <a:pt x="2032000" y="7531100"/>
                      <a:pt x="1930400" y="7620000"/>
                      <a:pt x="1930400" y="7747000"/>
                    </a:cubicBezTo>
                    <a:lnTo>
                      <a:pt x="1930400" y="7810500"/>
                    </a:lnTo>
                    <a:cubicBezTo>
                      <a:pt x="1930400" y="7924800"/>
                      <a:pt x="2032000" y="8026400"/>
                      <a:pt x="2146300" y="8026400"/>
                    </a:cubicBezTo>
                    <a:cubicBezTo>
                      <a:pt x="2260600" y="8026400"/>
                      <a:pt x="2362200" y="7924800"/>
                      <a:pt x="2362200" y="7810500"/>
                    </a:cubicBezTo>
                    <a:lnTo>
                      <a:pt x="2362200" y="7747000"/>
                    </a:lnTo>
                    <a:cubicBezTo>
                      <a:pt x="2362200" y="7620000"/>
                      <a:pt x="2260600" y="7531100"/>
                      <a:pt x="2146300" y="7531100"/>
                    </a:cubicBezTo>
                    <a:moveTo>
                      <a:pt x="1930400" y="8496300"/>
                    </a:moveTo>
                    <a:cubicBezTo>
                      <a:pt x="1930400" y="8496300"/>
                      <a:pt x="1917700" y="8483600"/>
                      <a:pt x="1917700" y="8496300"/>
                    </a:cubicBezTo>
                    <a:lnTo>
                      <a:pt x="1765300" y="8851900"/>
                    </a:lnTo>
                    <a:cubicBezTo>
                      <a:pt x="1739900" y="8902700"/>
                      <a:pt x="1689100" y="8940800"/>
                      <a:pt x="1625600" y="8940800"/>
                    </a:cubicBezTo>
                    <a:lnTo>
                      <a:pt x="1562100" y="8940800"/>
                    </a:lnTo>
                    <a:cubicBezTo>
                      <a:pt x="1549400" y="8940800"/>
                      <a:pt x="1536700" y="8940800"/>
                      <a:pt x="1536700" y="8928100"/>
                    </a:cubicBezTo>
                    <a:cubicBezTo>
                      <a:pt x="1524000" y="8915400"/>
                      <a:pt x="1524000" y="8902700"/>
                      <a:pt x="1536700" y="8890000"/>
                    </a:cubicBezTo>
                    <a:lnTo>
                      <a:pt x="1727200" y="8445500"/>
                    </a:lnTo>
                    <a:lnTo>
                      <a:pt x="1790700" y="8267700"/>
                    </a:lnTo>
                    <a:cubicBezTo>
                      <a:pt x="1841500" y="8166100"/>
                      <a:pt x="1943100" y="8089900"/>
                      <a:pt x="2057400" y="8089900"/>
                    </a:cubicBezTo>
                    <a:lnTo>
                      <a:pt x="2235200" y="8089900"/>
                    </a:lnTo>
                    <a:cubicBezTo>
                      <a:pt x="2349500" y="8089900"/>
                      <a:pt x="2451100" y="8166100"/>
                      <a:pt x="2501900" y="8267700"/>
                    </a:cubicBezTo>
                    <a:lnTo>
                      <a:pt x="2565400" y="8445500"/>
                    </a:lnTo>
                    <a:lnTo>
                      <a:pt x="2755900" y="8890000"/>
                    </a:lnTo>
                    <a:cubicBezTo>
                      <a:pt x="2768600" y="8902700"/>
                      <a:pt x="2768600" y="8915400"/>
                      <a:pt x="2755900" y="8928100"/>
                    </a:cubicBezTo>
                    <a:cubicBezTo>
                      <a:pt x="2755900" y="8940800"/>
                      <a:pt x="2743200" y="8940800"/>
                      <a:pt x="2730500" y="8940800"/>
                    </a:cubicBezTo>
                    <a:lnTo>
                      <a:pt x="2667000" y="8940800"/>
                    </a:lnTo>
                    <a:cubicBezTo>
                      <a:pt x="2603500" y="8940800"/>
                      <a:pt x="2552700" y="8902700"/>
                      <a:pt x="2527300" y="8851900"/>
                    </a:cubicBezTo>
                    <a:lnTo>
                      <a:pt x="2374900" y="8496300"/>
                    </a:lnTo>
                    <a:cubicBezTo>
                      <a:pt x="2374900" y="8483600"/>
                      <a:pt x="2362200" y="8496300"/>
                      <a:pt x="2362200" y="8496300"/>
                    </a:cubicBezTo>
                    <a:lnTo>
                      <a:pt x="2425700" y="8940800"/>
                    </a:lnTo>
                    <a:lnTo>
                      <a:pt x="2501900" y="9753600"/>
                    </a:lnTo>
                    <a:cubicBezTo>
                      <a:pt x="2501900" y="9766300"/>
                      <a:pt x="2489200" y="9766300"/>
                      <a:pt x="2489200" y="9779000"/>
                    </a:cubicBezTo>
                    <a:cubicBezTo>
                      <a:pt x="2476500" y="9779000"/>
                      <a:pt x="2476500" y="9791700"/>
                      <a:pt x="2463800" y="9791700"/>
                    </a:cubicBezTo>
                    <a:lnTo>
                      <a:pt x="2413000" y="9791700"/>
                    </a:lnTo>
                    <a:cubicBezTo>
                      <a:pt x="2336800" y="9791700"/>
                      <a:pt x="2273300" y="9740900"/>
                      <a:pt x="2273300" y="9664700"/>
                    </a:cubicBezTo>
                    <a:lnTo>
                      <a:pt x="2159000" y="8978900"/>
                    </a:lnTo>
                    <a:cubicBezTo>
                      <a:pt x="2146300" y="8978900"/>
                      <a:pt x="2146300" y="8978900"/>
                      <a:pt x="2133600" y="8978900"/>
                    </a:cubicBezTo>
                    <a:lnTo>
                      <a:pt x="2019300" y="9664700"/>
                    </a:lnTo>
                    <a:cubicBezTo>
                      <a:pt x="2019300" y="9740900"/>
                      <a:pt x="1955800" y="9791700"/>
                      <a:pt x="1879600" y="9791700"/>
                    </a:cubicBezTo>
                    <a:lnTo>
                      <a:pt x="1828800" y="9791700"/>
                    </a:lnTo>
                    <a:cubicBezTo>
                      <a:pt x="1816100" y="9791700"/>
                      <a:pt x="1816100" y="9779000"/>
                      <a:pt x="1803400" y="9779000"/>
                    </a:cubicBezTo>
                    <a:cubicBezTo>
                      <a:pt x="1803400" y="9766300"/>
                      <a:pt x="1790700" y="9766300"/>
                      <a:pt x="1790700" y="9753600"/>
                    </a:cubicBezTo>
                    <a:lnTo>
                      <a:pt x="1866900" y="8940800"/>
                    </a:lnTo>
                    <a:lnTo>
                      <a:pt x="1930400" y="8496300"/>
                    </a:lnTo>
                    <a:moveTo>
                      <a:pt x="3670300" y="7531100"/>
                    </a:moveTo>
                    <a:cubicBezTo>
                      <a:pt x="3556000" y="7531100"/>
                      <a:pt x="3454400" y="7620000"/>
                      <a:pt x="3454400" y="7747000"/>
                    </a:cubicBezTo>
                    <a:lnTo>
                      <a:pt x="3454400" y="7810500"/>
                    </a:lnTo>
                    <a:cubicBezTo>
                      <a:pt x="3454400" y="7924800"/>
                      <a:pt x="3556000" y="8026400"/>
                      <a:pt x="3670300" y="8026400"/>
                    </a:cubicBezTo>
                    <a:cubicBezTo>
                      <a:pt x="3784600" y="8026400"/>
                      <a:pt x="3886200" y="7924800"/>
                      <a:pt x="3886200" y="7810500"/>
                    </a:cubicBezTo>
                    <a:lnTo>
                      <a:pt x="3886200" y="7747000"/>
                    </a:lnTo>
                    <a:cubicBezTo>
                      <a:pt x="3886200" y="7620000"/>
                      <a:pt x="3784600" y="7531100"/>
                      <a:pt x="3670300" y="7531100"/>
                    </a:cubicBezTo>
                    <a:moveTo>
                      <a:pt x="3454400" y="8496300"/>
                    </a:moveTo>
                    <a:cubicBezTo>
                      <a:pt x="3454400" y="8496300"/>
                      <a:pt x="3441700" y="8483600"/>
                      <a:pt x="3441700" y="8496300"/>
                    </a:cubicBezTo>
                    <a:lnTo>
                      <a:pt x="3289300" y="8851900"/>
                    </a:lnTo>
                    <a:cubicBezTo>
                      <a:pt x="3263900" y="8902700"/>
                      <a:pt x="3213100" y="8940800"/>
                      <a:pt x="3149600" y="8940800"/>
                    </a:cubicBezTo>
                    <a:lnTo>
                      <a:pt x="3086100" y="8940800"/>
                    </a:lnTo>
                    <a:cubicBezTo>
                      <a:pt x="3073400" y="8940800"/>
                      <a:pt x="3060700" y="8940800"/>
                      <a:pt x="3060700" y="8928100"/>
                    </a:cubicBezTo>
                    <a:cubicBezTo>
                      <a:pt x="3048000" y="8915400"/>
                      <a:pt x="3048000" y="8902700"/>
                      <a:pt x="3060700" y="8890000"/>
                    </a:cubicBezTo>
                    <a:lnTo>
                      <a:pt x="3251200" y="8445500"/>
                    </a:lnTo>
                    <a:lnTo>
                      <a:pt x="3314700" y="8267700"/>
                    </a:lnTo>
                    <a:cubicBezTo>
                      <a:pt x="3365500" y="8166100"/>
                      <a:pt x="3467100" y="8089900"/>
                      <a:pt x="3581400" y="8089900"/>
                    </a:cubicBezTo>
                    <a:lnTo>
                      <a:pt x="3759200" y="8089900"/>
                    </a:lnTo>
                    <a:cubicBezTo>
                      <a:pt x="3873500" y="8089900"/>
                      <a:pt x="3975100" y="8166100"/>
                      <a:pt x="4025900" y="8267700"/>
                    </a:cubicBezTo>
                    <a:lnTo>
                      <a:pt x="4089400" y="8445500"/>
                    </a:lnTo>
                    <a:lnTo>
                      <a:pt x="4279900" y="8890000"/>
                    </a:lnTo>
                    <a:cubicBezTo>
                      <a:pt x="4292600" y="8902700"/>
                      <a:pt x="4292600" y="8915400"/>
                      <a:pt x="4279900" y="8928100"/>
                    </a:cubicBezTo>
                    <a:cubicBezTo>
                      <a:pt x="4279900" y="8940800"/>
                      <a:pt x="4267200" y="8940800"/>
                      <a:pt x="4254500" y="8940800"/>
                    </a:cubicBezTo>
                    <a:lnTo>
                      <a:pt x="4191000" y="8940800"/>
                    </a:lnTo>
                    <a:cubicBezTo>
                      <a:pt x="4127500" y="8940800"/>
                      <a:pt x="4076700" y="8902700"/>
                      <a:pt x="4051300" y="8851900"/>
                    </a:cubicBezTo>
                    <a:lnTo>
                      <a:pt x="3898900" y="8496300"/>
                    </a:lnTo>
                    <a:cubicBezTo>
                      <a:pt x="3898900" y="8483600"/>
                      <a:pt x="3886200" y="8496300"/>
                      <a:pt x="3886200" y="8496300"/>
                    </a:cubicBezTo>
                    <a:lnTo>
                      <a:pt x="3949700" y="8940800"/>
                    </a:lnTo>
                    <a:lnTo>
                      <a:pt x="4025900" y="9753600"/>
                    </a:lnTo>
                    <a:cubicBezTo>
                      <a:pt x="4025900" y="9766300"/>
                      <a:pt x="4013200" y="9766300"/>
                      <a:pt x="4013200" y="9779000"/>
                    </a:cubicBezTo>
                    <a:cubicBezTo>
                      <a:pt x="4000500" y="9779000"/>
                      <a:pt x="4000500" y="9791700"/>
                      <a:pt x="3987800" y="9791700"/>
                    </a:cubicBezTo>
                    <a:lnTo>
                      <a:pt x="3937000" y="9791700"/>
                    </a:lnTo>
                    <a:cubicBezTo>
                      <a:pt x="3860800" y="9791700"/>
                      <a:pt x="3797300" y="9740900"/>
                      <a:pt x="3797300" y="9664700"/>
                    </a:cubicBezTo>
                    <a:lnTo>
                      <a:pt x="3683000" y="8978900"/>
                    </a:lnTo>
                    <a:cubicBezTo>
                      <a:pt x="3670300" y="8978900"/>
                      <a:pt x="3670300" y="8978900"/>
                      <a:pt x="3657600" y="8978900"/>
                    </a:cubicBezTo>
                    <a:lnTo>
                      <a:pt x="3543300" y="9664700"/>
                    </a:lnTo>
                    <a:cubicBezTo>
                      <a:pt x="3543300" y="9740900"/>
                      <a:pt x="3479800" y="9791700"/>
                      <a:pt x="3403600" y="9791700"/>
                    </a:cubicBezTo>
                    <a:lnTo>
                      <a:pt x="3352800" y="9791700"/>
                    </a:lnTo>
                    <a:cubicBezTo>
                      <a:pt x="3340100" y="9791700"/>
                      <a:pt x="3340100" y="9779000"/>
                      <a:pt x="3327400" y="9779000"/>
                    </a:cubicBezTo>
                    <a:cubicBezTo>
                      <a:pt x="3327400" y="9766300"/>
                      <a:pt x="3314700" y="9766300"/>
                      <a:pt x="3314700" y="9753600"/>
                    </a:cubicBezTo>
                    <a:lnTo>
                      <a:pt x="3390900" y="8940800"/>
                    </a:lnTo>
                    <a:lnTo>
                      <a:pt x="3454400" y="8496300"/>
                    </a:lnTo>
                    <a:moveTo>
                      <a:pt x="5194300" y="7531100"/>
                    </a:moveTo>
                    <a:cubicBezTo>
                      <a:pt x="5080000" y="7531100"/>
                      <a:pt x="4978400" y="7620000"/>
                      <a:pt x="4978400" y="7747000"/>
                    </a:cubicBezTo>
                    <a:lnTo>
                      <a:pt x="4978400" y="7810500"/>
                    </a:lnTo>
                    <a:cubicBezTo>
                      <a:pt x="4978400" y="7924800"/>
                      <a:pt x="5080000" y="8026400"/>
                      <a:pt x="5194300" y="8026400"/>
                    </a:cubicBezTo>
                    <a:cubicBezTo>
                      <a:pt x="5308600" y="8026400"/>
                      <a:pt x="5410200" y="7924800"/>
                      <a:pt x="5410200" y="7810500"/>
                    </a:cubicBezTo>
                    <a:lnTo>
                      <a:pt x="5410200" y="7747000"/>
                    </a:lnTo>
                    <a:cubicBezTo>
                      <a:pt x="5410200" y="7620000"/>
                      <a:pt x="5308600" y="7531100"/>
                      <a:pt x="5194300" y="7531100"/>
                    </a:cubicBezTo>
                    <a:moveTo>
                      <a:pt x="4978400" y="8496300"/>
                    </a:moveTo>
                    <a:cubicBezTo>
                      <a:pt x="4978400" y="8496300"/>
                      <a:pt x="4965700" y="8483600"/>
                      <a:pt x="4965700" y="8496300"/>
                    </a:cubicBezTo>
                    <a:lnTo>
                      <a:pt x="4813300" y="8851900"/>
                    </a:lnTo>
                    <a:cubicBezTo>
                      <a:pt x="4787900" y="8902700"/>
                      <a:pt x="4737100" y="8940800"/>
                      <a:pt x="4673600" y="8940800"/>
                    </a:cubicBezTo>
                    <a:lnTo>
                      <a:pt x="4610100" y="8940800"/>
                    </a:lnTo>
                    <a:cubicBezTo>
                      <a:pt x="4597400" y="8940800"/>
                      <a:pt x="4584700" y="8940800"/>
                      <a:pt x="4584700" y="8928100"/>
                    </a:cubicBezTo>
                    <a:cubicBezTo>
                      <a:pt x="4572000" y="8915400"/>
                      <a:pt x="4572000" y="8902700"/>
                      <a:pt x="4584700" y="8890000"/>
                    </a:cubicBezTo>
                    <a:lnTo>
                      <a:pt x="4775200" y="8445500"/>
                    </a:lnTo>
                    <a:lnTo>
                      <a:pt x="4838700" y="8267700"/>
                    </a:lnTo>
                    <a:cubicBezTo>
                      <a:pt x="4889500" y="8166100"/>
                      <a:pt x="4991100" y="8089900"/>
                      <a:pt x="5105400" y="8089900"/>
                    </a:cubicBezTo>
                    <a:lnTo>
                      <a:pt x="5283200" y="8089900"/>
                    </a:lnTo>
                    <a:cubicBezTo>
                      <a:pt x="5397500" y="8089900"/>
                      <a:pt x="5499100" y="8166100"/>
                      <a:pt x="5549900" y="8267700"/>
                    </a:cubicBezTo>
                    <a:lnTo>
                      <a:pt x="5613400" y="8445500"/>
                    </a:lnTo>
                    <a:lnTo>
                      <a:pt x="5803900" y="8890000"/>
                    </a:lnTo>
                    <a:cubicBezTo>
                      <a:pt x="5816600" y="8902700"/>
                      <a:pt x="5816600" y="8915400"/>
                      <a:pt x="5803900" y="8928100"/>
                    </a:cubicBezTo>
                    <a:cubicBezTo>
                      <a:pt x="5803900" y="8940800"/>
                      <a:pt x="5791200" y="8940800"/>
                      <a:pt x="5778500" y="8940800"/>
                    </a:cubicBezTo>
                    <a:lnTo>
                      <a:pt x="5715000" y="8940800"/>
                    </a:lnTo>
                    <a:cubicBezTo>
                      <a:pt x="5651500" y="8940800"/>
                      <a:pt x="5600700" y="8902700"/>
                      <a:pt x="5575300" y="8851900"/>
                    </a:cubicBezTo>
                    <a:lnTo>
                      <a:pt x="5422900" y="8496300"/>
                    </a:lnTo>
                    <a:cubicBezTo>
                      <a:pt x="5422900" y="8483600"/>
                      <a:pt x="5410200" y="8496300"/>
                      <a:pt x="5410200" y="8496300"/>
                    </a:cubicBezTo>
                    <a:lnTo>
                      <a:pt x="5473700" y="8940800"/>
                    </a:lnTo>
                    <a:lnTo>
                      <a:pt x="5549900" y="9753600"/>
                    </a:lnTo>
                    <a:cubicBezTo>
                      <a:pt x="5549900" y="9766300"/>
                      <a:pt x="5537200" y="9766300"/>
                      <a:pt x="5537200" y="9779000"/>
                    </a:cubicBezTo>
                    <a:cubicBezTo>
                      <a:pt x="5524500" y="9779000"/>
                      <a:pt x="5524500" y="9791700"/>
                      <a:pt x="5511800" y="9791700"/>
                    </a:cubicBezTo>
                    <a:lnTo>
                      <a:pt x="5461000" y="9791700"/>
                    </a:lnTo>
                    <a:cubicBezTo>
                      <a:pt x="5384800" y="9791700"/>
                      <a:pt x="5321300" y="9740900"/>
                      <a:pt x="5321300" y="9664700"/>
                    </a:cubicBezTo>
                    <a:lnTo>
                      <a:pt x="5207000" y="8978900"/>
                    </a:lnTo>
                    <a:cubicBezTo>
                      <a:pt x="5194300" y="8978900"/>
                      <a:pt x="5194300" y="8978900"/>
                      <a:pt x="5181600" y="8978900"/>
                    </a:cubicBezTo>
                    <a:lnTo>
                      <a:pt x="5067300" y="9664700"/>
                    </a:lnTo>
                    <a:cubicBezTo>
                      <a:pt x="5067300" y="9740900"/>
                      <a:pt x="5003800" y="9791700"/>
                      <a:pt x="4927600" y="9791700"/>
                    </a:cubicBezTo>
                    <a:lnTo>
                      <a:pt x="4876800" y="9791700"/>
                    </a:lnTo>
                    <a:cubicBezTo>
                      <a:pt x="4864100" y="9791700"/>
                      <a:pt x="4864100" y="9779000"/>
                      <a:pt x="4851400" y="9779000"/>
                    </a:cubicBezTo>
                    <a:cubicBezTo>
                      <a:pt x="4851400" y="9766300"/>
                      <a:pt x="4838700" y="9766300"/>
                      <a:pt x="4838700" y="9753600"/>
                    </a:cubicBezTo>
                    <a:lnTo>
                      <a:pt x="4914900" y="8940800"/>
                    </a:lnTo>
                    <a:lnTo>
                      <a:pt x="4978400" y="8496300"/>
                    </a:lnTo>
                    <a:moveTo>
                      <a:pt x="6718300" y="7531100"/>
                    </a:moveTo>
                    <a:cubicBezTo>
                      <a:pt x="6604000" y="7531100"/>
                      <a:pt x="6502400" y="7620000"/>
                      <a:pt x="6502400" y="7747000"/>
                    </a:cubicBezTo>
                    <a:lnTo>
                      <a:pt x="6502400" y="7810500"/>
                    </a:lnTo>
                    <a:cubicBezTo>
                      <a:pt x="6502400" y="7924800"/>
                      <a:pt x="6604000" y="8026400"/>
                      <a:pt x="6718300" y="8026400"/>
                    </a:cubicBezTo>
                    <a:cubicBezTo>
                      <a:pt x="6832600" y="8026400"/>
                      <a:pt x="6934200" y="7924800"/>
                      <a:pt x="6934200" y="7810500"/>
                    </a:cubicBezTo>
                    <a:lnTo>
                      <a:pt x="6934200" y="7747000"/>
                    </a:lnTo>
                    <a:cubicBezTo>
                      <a:pt x="6934200" y="7620000"/>
                      <a:pt x="6832600" y="7531100"/>
                      <a:pt x="6718300" y="7531100"/>
                    </a:cubicBezTo>
                    <a:moveTo>
                      <a:pt x="6502400" y="8496300"/>
                    </a:moveTo>
                    <a:cubicBezTo>
                      <a:pt x="6502400" y="8496300"/>
                      <a:pt x="6489700" y="8483600"/>
                      <a:pt x="6489700" y="8496300"/>
                    </a:cubicBezTo>
                    <a:lnTo>
                      <a:pt x="6337300" y="8851900"/>
                    </a:lnTo>
                    <a:cubicBezTo>
                      <a:pt x="6311900" y="8902700"/>
                      <a:pt x="6261100" y="8940800"/>
                      <a:pt x="6197600" y="8940800"/>
                    </a:cubicBezTo>
                    <a:lnTo>
                      <a:pt x="6134100" y="8940800"/>
                    </a:lnTo>
                    <a:cubicBezTo>
                      <a:pt x="6121400" y="8940800"/>
                      <a:pt x="6108700" y="8940800"/>
                      <a:pt x="6108700" y="8928100"/>
                    </a:cubicBezTo>
                    <a:cubicBezTo>
                      <a:pt x="6096000" y="8915400"/>
                      <a:pt x="6096000" y="8902700"/>
                      <a:pt x="6108700" y="8890000"/>
                    </a:cubicBezTo>
                    <a:lnTo>
                      <a:pt x="6299200" y="8445500"/>
                    </a:lnTo>
                    <a:lnTo>
                      <a:pt x="6362700" y="8267700"/>
                    </a:lnTo>
                    <a:cubicBezTo>
                      <a:pt x="6413500" y="8166100"/>
                      <a:pt x="6515100" y="8089900"/>
                      <a:pt x="6629400" y="8089900"/>
                    </a:cubicBezTo>
                    <a:lnTo>
                      <a:pt x="6807200" y="8089900"/>
                    </a:lnTo>
                    <a:cubicBezTo>
                      <a:pt x="6921500" y="8089900"/>
                      <a:pt x="7023100" y="8166100"/>
                      <a:pt x="7073900" y="8267700"/>
                    </a:cubicBezTo>
                    <a:lnTo>
                      <a:pt x="7137400" y="8445500"/>
                    </a:lnTo>
                    <a:lnTo>
                      <a:pt x="7327900" y="8890000"/>
                    </a:lnTo>
                    <a:cubicBezTo>
                      <a:pt x="7340600" y="8902700"/>
                      <a:pt x="7340600" y="8915400"/>
                      <a:pt x="7327900" y="8928100"/>
                    </a:cubicBezTo>
                    <a:cubicBezTo>
                      <a:pt x="7327900" y="8940800"/>
                      <a:pt x="7315200" y="8940800"/>
                      <a:pt x="7302500" y="8940800"/>
                    </a:cubicBezTo>
                    <a:lnTo>
                      <a:pt x="7239000" y="8940800"/>
                    </a:lnTo>
                    <a:cubicBezTo>
                      <a:pt x="7175500" y="8940800"/>
                      <a:pt x="7124700" y="8902700"/>
                      <a:pt x="7099300" y="8851900"/>
                    </a:cubicBezTo>
                    <a:lnTo>
                      <a:pt x="6946900" y="8496300"/>
                    </a:lnTo>
                    <a:cubicBezTo>
                      <a:pt x="6946900" y="8483600"/>
                      <a:pt x="6934200" y="8496300"/>
                      <a:pt x="6934200" y="8496300"/>
                    </a:cubicBezTo>
                    <a:lnTo>
                      <a:pt x="6997700" y="8940800"/>
                    </a:lnTo>
                    <a:lnTo>
                      <a:pt x="7073900" y="9753600"/>
                    </a:lnTo>
                    <a:cubicBezTo>
                      <a:pt x="7073900" y="9766300"/>
                      <a:pt x="7061200" y="9766300"/>
                      <a:pt x="7061200" y="9779000"/>
                    </a:cubicBezTo>
                    <a:cubicBezTo>
                      <a:pt x="7048500" y="9779000"/>
                      <a:pt x="7048500" y="9791700"/>
                      <a:pt x="7035800" y="9791700"/>
                    </a:cubicBezTo>
                    <a:lnTo>
                      <a:pt x="6985000" y="9791700"/>
                    </a:lnTo>
                    <a:cubicBezTo>
                      <a:pt x="6908800" y="9791700"/>
                      <a:pt x="6845300" y="9740900"/>
                      <a:pt x="6845300" y="9664700"/>
                    </a:cubicBezTo>
                    <a:lnTo>
                      <a:pt x="6731000" y="8978900"/>
                    </a:lnTo>
                    <a:cubicBezTo>
                      <a:pt x="6718300" y="8978900"/>
                      <a:pt x="6718300" y="8978900"/>
                      <a:pt x="6705600" y="8978900"/>
                    </a:cubicBezTo>
                    <a:lnTo>
                      <a:pt x="6591300" y="9664700"/>
                    </a:lnTo>
                    <a:cubicBezTo>
                      <a:pt x="6591300" y="9740900"/>
                      <a:pt x="6527800" y="9791700"/>
                      <a:pt x="6451600" y="9791700"/>
                    </a:cubicBezTo>
                    <a:lnTo>
                      <a:pt x="6400800" y="9791700"/>
                    </a:lnTo>
                    <a:cubicBezTo>
                      <a:pt x="6388100" y="9791700"/>
                      <a:pt x="6388100" y="9779000"/>
                      <a:pt x="6375400" y="9779000"/>
                    </a:cubicBezTo>
                    <a:cubicBezTo>
                      <a:pt x="6375400" y="9766300"/>
                      <a:pt x="6362700" y="9766300"/>
                      <a:pt x="6362700" y="9753600"/>
                    </a:cubicBezTo>
                    <a:lnTo>
                      <a:pt x="6438900" y="8940800"/>
                    </a:lnTo>
                    <a:lnTo>
                      <a:pt x="6502400" y="8496300"/>
                    </a:lnTo>
                    <a:moveTo>
                      <a:pt x="8242300" y="7531100"/>
                    </a:moveTo>
                    <a:cubicBezTo>
                      <a:pt x="8128000" y="7531100"/>
                      <a:pt x="8026400" y="7620000"/>
                      <a:pt x="8026400" y="7747000"/>
                    </a:cubicBezTo>
                    <a:lnTo>
                      <a:pt x="8026400" y="7810500"/>
                    </a:lnTo>
                    <a:cubicBezTo>
                      <a:pt x="8026400" y="7924800"/>
                      <a:pt x="8128000" y="8026400"/>
                      <a:pt x="8242300" y="8026400"/>
                    </a:cubicBezTo>
                    <a:cubicBezTo>
                      <a:pt x="8356600" y="8026400"/>
                      <a:pt x="8458200" y="7924800"/>
                      <a:pt x="8458200" y="7810500"/>
                    </a:cubicBezTo>
                    <a:lnTo>
                      <a:pt x="8458200" y="7747000"/>
                    </a:lnTo>
                    <a:cubicBezTo>
                      <a:pt x="8458200" y="7620000"/>
                      <a:pt x="8356600" y="7531100"/>
                      <a:pt x="8242300" y="7531100"/>
                    </a:cubicBezTo>
                    <a:moveTo>
                      <a:pt x="8026400" y="8496300"/>
                    </a:moveTo>
                    <a:cubicBezTo>
                      <a:pt x="8026400" y="8496300"/>
                      <a:pt x="8013700" y="8483600"/>
                      <a:pt x="8013700" y="8496300"/>
                    </a:cubicBezTo>
                    <a:lnTo>
                      <a:pt x="7861300" y="8851900"/>
                    </a:lnTo>
                    <a:cubicBezTo>
                      <a:pt x="7835900" y="8902700"/>
                      <a:pt x="7785100" y="8940800"/>
                      <a:pt x="7721600" y="8940800"/>
                    </a:cubicBezTo>
                    <a:lnTo>
                      <a:pt x="7658100" y="8940800"/>
                    </a:lnTo>
                    <a:cubicBezTo>
                      <a:pt x="7645400" y="8940800"/>
                      <a:pt x="7632700" y="8940800"/>
                      <a:pt x="7632700" y="8928100"/>
                    </a:cubicBezTo>
                    <a:cubicBezTo>
                      <a:pt x="7620000" y="8915400"/>
                      <a:pt x="7620000" y="8902700"/>
                      <a:pt x="7632700" y="8890000"/>
                    </a:cubicBezTo>
                    <a:lnTo>
                      <a:pt x="7823200" y="8445500"/>
                    </a:lnTo>
                    <a:lnTo>
                      <a:pt x="7886700" y="8267700"/>
                    </a:lnTo>
                    <a:cubicBezTo>
                      <a:pt x="7937500" y="8166100"/>
                      <a:pt x="8039100" y="8089900"/>
                      <a:pt x="8153400" y="8089900"/>
                    </a:cubicBezTo>
                    <a:lnTo>
                      <a:pt x="8331200" y="8089900"/>
                    </a:lnTo>
                    <a:cubicBezTo>
                      <a:pt x="8445500" y="8089900"/>
                      <a:pt x="8547100" y="8166100"/>
                      <a:pt x="8597900" y="8267700"/>
                    </a:cubicBezTo>
                    <a:lnTo>
                      <a:pt x="8661400" y="8445500"/>
                    </a:lnTo>
                    <a:lnTo>
                      <a:pt x="8851900" y="8890000"/>
                    </a:lnTo>
                    <a:cubicBezTo>
                      <a:pt x="8864600" y="8902700"/>
                      <a:pt x="8864600" y="8915400"/>
                      <a:pt x="8851900" y="8928100"/>
                    </a:cubicBezTo>
                    <a:cubicBezTo>
                      <a:pt x="8851900" y="8940800"/>
                      <a:pt x="8839200" y="8940800"/>
                      <a:pt x="8826500" y="8940800"/>
                    </a:cubicBezTo>
                    <a:lnTo>
                      <a:pt x="8763000" y="8940800"/>
                    </a:lnTo>
                    <a:cubicBezTo>
                      <a:pt x="8699500" y="8940800"/>
                      <a:pt x="8648700" y="8902700"/>
                      <a:pt x="8623300" y="8851900"/>
                    </a:cubicBezTo>
                    <a:lnTo>
                      <a:pt x="8470900" y="8496300"/>
                    </a:lnTo>
                    <a:cubicBezTo>
                      <a:pt x="8470900" y="8483600"/>
                      <a:pt x="8458200" y="8496300"/>
                      <a:pt x="8458200" y="8496300"/>
                    </a:cubicBezTo>
                    <a:lnTo>
                      <a:pt x="8521700" y="8940800"/>
                    </a:lnTo>
                    <a:lnTo>
                      <a:pt x="8597900" y="9753600"/>
                    </a:lnTo>
                    <a:cubicBezTo>
                      <a:pt x="8597900" y="9766300"/>
                      <a:pt x="8585200" y="9766300"/>
                      <a:pt x="8585200" y="9779000"/>
                    </a:cubicBezTo>
                    <a:cubicBezTo>
                      <a:pt x="8572500" y="9779000"/>
                      <a:pt x="8572500" y="9791700"/>
                      <a:pt x="8559800" y="9791700"/>
                    </a:cubicBezTo>
                    <a:lnTo>
                      <a:pt x="8509000" y="9791700"/>
                    </a:lnTo>
                    <a:cubicBezTo>
                      <a:pt x="8432800" y="9791700"/>
                      <a:pt x="8369300" y="9740900"/>
                      <a:pt x="8369300" y="9664700"/>
                    </a:cubicBezTo>
                    <a:lnTo>
                      <a:pt x="8255000" y="8978900"/>
                    </a:lnTo>
                    <a:cubicBezTo>
                      <a:pt x="8242300" y="8978900"/>
                      <a:pt x="8242300" y="8978900"/>
                      <a:pt x="8229600" y="8978900"/>
                    </a:cubicBezTo>
                    <a:lnTo>
                      <a:pt x="8115300" y="9664700"/>
                    </a:lnTo>
                    <a:cubicBezTo>
                      <a:pt x="8115300" y="9740900"/>
                      <a:pt x="8051800" y="9791700"/>
                      <a:pt x="7975600" y="9791700"/>
                    </a:cubicBezTo>
                    <a:lnTo>
                      <a:pt x="7924800" y="9791700"/>
                    </a:lnTo>
                    <a:cubicBezTo>
                      <a:pt x="7912100" y="9791700"/>
                      <a:pt x="7912100" y="9779000"/>
                      <a:pt x="7899400" y="9779000"/>
                    </a:cubicBezTo>
                    <a:cubicBezTo>
                      <a:pt x="7899400" y="9766300"/>
                      <a:pt x="7886700" y="9766300"/>
                      <a:pt x="7886700" y="9753600"/>
                    </a:cubicBezTo>
                    <a:lnTo>
                      <a:pt x="7962900" y="8940800"/>
                    </a:lnTo>
                    <a:lnTo>
                      <a:pt x="8026400" y="8496300"/>
                    </a:lnTo>
                    <a:moveTo>
                      <a:pt x="9766300" y="7531100"/>
                    </a:moveTo>
                    <a:cubicBezTo>
                      <a:pt x="9652000" y="7531100"/>
                      <a:pt x="9550400" y="7620000"/>
                      <a:pt x="9550400" y="7747000"/>
                    </a:cubicBezTo>
                    <a:lnTo>
                      <a:pt x="9550400" y="7810500"/>
                    </a:lnTo>
                    <a:cubicBezTo>
                      <a:pt x="9550400" y="7924800"/>
                      <a:pt x="9652000" y="8026400"/>
                      <a:pt x="9766300" y="8026400"/>
                    </a:cubicBezTo>
                    <a:cubicBezTo>
                      <a:pt x="9880600" y="8026400"/>
                      <a:pt x="9982200" y="7924800"/>
                      <a:pt x="9982200" y="7810500"/>
                    </a:cubicBezTo>
                    <a:lnTo>
                      <a:pt x="9982200" y="7747000"/>
                    </a:lnTo>
                    <a:cubicBezTo>
                      <a:pt x="9982200" y="7620000"/>
                      <a:pt x="9880600" y="7531100"/>
                      <a:pt x="9766300" y="7531100"/>
                    </a:cubicBezTo>
                    <a:moveTo>
                      <a:pt x="9550400" y="8496300"/>
                    </a:moveTo>
                    <a:cubicBezTo>
                      <a:pt x="9550400" y="8496300"/>
                      <a:pt x="9537700" y="8483600"/>
                      <a:pt x="9537700" y="8496300"/>
                    </a:cubicBezTo>
                    <a:lnTo>
                      <a:pt x="9385300" y="8851900"/>
                    </a:lnTo>
                    <a:cubicBezTo>
                      <a:pt x="9359900" y="8902700"/>
                      <a:pt x="9309100" y="8940800"/>
                      <a:pt x="9245600" y="8940800"/>
                    </a:cubicBezTo>
                    <a:lnTo>
                      <a:pt x="9182100" y="8940800"/>
                    </a:lnTo>
                    <a:cubicBezTo>
                      <a:pt x="9169400" y="8940800"/>
                      <a:pt x="9156700" y="8940800"/>
                      <a:pt x="9156700" y="8928100"/>
                    </a:cubicBezTo>
                    <a:cubicBezTo>
                      <a:pt x="9144000" y="8915400"/>
                      <a:pt x="9144000" y="8902700"/>
                      <a:pt x="9156700" y="8890000"/>
                    </a:cubicBezTo>
                    <a:lnTo>
                      <a:pt x="9347200" y="8445500"/>
                    </a:lnTo>
                    <a:lnTo>
                      <a:pt x="9410700" y="8267700"/>
                    </a:lnTo>
                    <a:cubicBezTo>
                      <a:pt x="9461500" y="8166100"/>
                      <a:pt x="9563100" y="8089900"/>
                      <a:pt x="9677400" y="8089900"/>
                    </a:cubicBezTo>
                    <a:lnTo>
                      <a:pt x="9855200" y="8089900"/>
                    </a:lnTo>
                    <a:cubicBezTo>
                      <a:pt x="9969500" y="8089900"/>
                      <a:pt x="10071100" y="8166100"/>
                      <a:pt x="10121900" y="8267700"/>
                    </a:cubicBezTo>
                    <a:lnTo>
                      <a:pt x="10185400" y="8445500"/>
                    </a:lnTo>
                    <a:lnTo>
                      <a:pt x="10375900" y="8890000"/>
                    </a:lnTo>
                    <a:cubicBezTo>
                      <a:pt x="10388600" y="8902700"/>
                      <a:pt x="10388600" y="8915400"/>
                      <a:pt x="10375900" y="8928100"/>
                    </a:cubicBezTo>
                    <a:cubicBezTo>
                      <a:pt x="10375900" y="8940800"/>
                      <a:pt x="10363200" y="8940800"/>
                      <a:pt x="10350500" y="8940800"/>
                    </a:cubicBezTo>
                    <a:lnTo>
                      <a:pt x="10287000" y="8940800"/>
                    </a:lnTo>
                    <a:cubicBezTo>
                      <a:pt x="10223500" y="8940800"/>
                      <a:pt x="10172700" y="8902700"/>
                      <a:pt x="10147300" y="8851900"/>
                    </a:cubicBezTo>
                    <a:lnTo>
                      <a:pt x="9994900" y="8496300"/>
                    </a:lnTo>
                    <a:cubicBezTo>
                      <a:pt x="9994900" y="8483600"/>
                      <a:pt x="9982200" y="8496300"/>
                      <a:pt x="9982200" y="8496300"/>
                    </a:cubicBezTo>
                    <a:lnTo>
                      <a:pt x="10045700" y="8940800"/>
                    </a:lnTo>
                    <a:lnTo>
                      <a:pt x="10121900" y="9753600"/>
                    </a:lnTo>
                    <a:cubicBezTo>
                      <a:pt x="10121900" y="9766300"/>
                      <a:pt x="10109200" y="9766300"/>
                      <a:pt x="10109200" y="9779000"/>
                    </a:cubicBezTo>
                    <a:cubicBezTo>
                      <a:pt x="10096500" y="9779000"/>
                      <a:pt x="10096500" y="9791700"/>
                      <a:pt x="10083800" y="9791700"/>
                    </a:cubicBezTo>
                    <a:lnTo>
                      <a:pt x="10033000" y="9791700"/>
                    </a:lnTo>
                    <a:cubicBezTo>
                      <a:pt x="9956800" y="9791700"/>
                      <a:pt x="9893300" y="9740900"/>
                      <a:pt x="9893300" y="9664700"/>
                    </a:cubicBezTo>
                    <a:lnTo>
                      <a:pt x="9779000" y="8978900"/>
                    </a:lnTo>
                    <a:cubicBezTo>
                      <a:pt x="9766300" y="8978900"/>
                      <a:pt x="9766300" y="8978900"/>
                      <a:pt x="9753600" y="8978900"/>
                    </a:cubicBezTo>
                    <a:lnTo>
                      <a:pt x="9639300" y="9664700"/>
                    </a:lnTo>
                    <a:cubicBezTo>
                      <a:pt x="9639300" y="9740900"/>
                      <a:pt x="9575800" y="9791700"/>
                      <a:pt x="9499600" y="9791700"/>
                    </a:cubicBezTo>
                    <a:lnTo>
                      <a:pt x="9448800" y="9791700"/>
                    </a:lnTo>
                    <a:cubicBezTo>
                      <a:pt x="9436100" y="9791700"/>
                      <a:pt x="9436100" y="9779000"/>
                      <a:pt x="9423400" y="9779000"/>
                    </a:cubicBezTo>
                    <a:cubicBezTo>
                      <a:pt x="9423400" y="9766300"/>
                      <a:pt x="9410700" y="9766300"/>
                      <a:pt x="9410700" y="9753600"/>
                    </a:cubicBezTo>
                    <a:lnTo>
                      <a:pt x="9486900" y="8940800"/>
                    </a:lnTo>
                    <a:lnTo>
                      <a:pt x="9550400" y="8496300"/>
                    </a:lnTo>
                    <a:moveTo>
                      <a:pt x="11290300" y="7531100"/>
                    </a:moveTo>
                    <a:cubicBezTo>
                      <a:pt x="11176000" y="7531100"/>
                      <a:pt x="11074400" y="7620000"/>
                      <a:pt x="11074400" y="7747000"/>
                    </a:cubicBezTo>
                    <a:lnTo>
                      <a:pt x="11074400" y="7810500"/>
                    </a:lnTo>
                    <a:cubicBezTo>
                      <a:pt x="11074400" y="7924800"/>
                      <a:pt x="11176000" y="8026400"/>
                      <a:pt x="11290300" y="8026400"/>
                    </a:cubicBezTo>
                    <a:cubicBezTo>
                      <a:pt x="11404600" y="8026400"/>
                      <a:pt x="11506200" y="7924800"/>
                      <a:pt x="11506200" y="7810500"/>
                    </a:cubicBezTo>
                    <a:lnTo>
                      <a:pt x="11506200" y="7747000"/>
                    </a:lnTo>
                    <a:cubicBezTo>
                      <a:pt x="11506200" y="7620000"/>
                      <a:pt x="11404600" y="7531100"/>
                      <a:pt x="11290300" y="7531100"/>
                    </a:cubicBezTo>
                    <a:moveTo>
                      <a:pt x="11074400" y="8496300"/>
                    </a:moveTo>
                    <a:cubicBezTo>
                      <a:pt x="11074400" y="8496300"/>
                      <a:pt x="11061700" y="8483600"/>
                      <a:pt x="11061700" y="8496300"/>
                    </a:cubicBezTo>
                    <a:lnTo>
                      <a:pt x="10909300" y="8851900"/>
                    </a:lnTo>
                    <a:cubicBezTo>
                      <a:pt x="10883900" y="8902700"/>
                      <a:pt x="10833100" y="8940800"/>
                      <a:pt x="10769600" y="8940800"/>
                    </a:cubicBezTo>
                    <a:lnTo>
                      <a:pt x="10706100" y="8940800"/>
                    </a:lnTo>
                    <a:cubicBezTo>
                      <a:pt x="10693400" y="8940800"/>
                      <a:pt x="10680700" y="8940800"/>
                      <a:pt x="10680700" y="8928100"/>
                    </a:cubicBezTo>
                    <a:cubicBezTo>
                      <a:pt x="10668000" y="8915400"/>
                      <a:pt x="10668000" y="8902700"/>
                      <a:pt x="10680700" y="8890000"/>
                    </a:cubicBezTo>
                    <a:lnTo>
                      <a:pt x="10871200" y="8445500"/>
                    </a:lnTo>
                    <a:lnTo>
                      <a:pt x="10934700" y="8267700"/>
                    </a:lnTo>
                    <a:cubicBezTo>
                      <a:pt x="10985500" y="8166100"/>
                      <a:pt x="11087100" y="8089900"/>
                      <a:pt x="11201400" y="8089900"/>
                    </a:cubicBezTo>
                    <a:lnTo>
                      <a:pt x="11379200" y="8089900"/>
                    </a:lnTo>
                    <a:cubicBezTo>
                      <a:pt x="11493500" y="8089900"/>
                      <a:pt x="11595100" y="8166100"/>
                      <a:pt x="11645900" y="8267700"/>
                    </a:cubicBezTo>
                    <a:lnTo>
                      <a:pt x="11709400" y="8445500"/>
                    </a:lnTo>
                    <a:lnTo>
                      <a:pt x="11899900" y="8890000"/>
                    </a:lnTo>
                    <a:cubicBezTo>
                      <a:pt x="11912600" y="8902700"/>
                      <a:pt x="11912600" y="8915400"/>
                      <a:pt x="11899900" y="8928100"/>
                    </a:cubicBezTo>
                    <a:cubicBezTo>
                      <a:pt x="11899900" y="8940800"/>
                      <a:pt x="11887200" y="8940800"/>
                      <a:pt x="11874500" y="8940800"/>
                    </a:cubicBezTo>
                    <a:lnTo>
                      <a:pt x="11811000" y="8940800"/>
                    </a:lnTo>
                    <a:cubicBezTo>
                      <a:pt x="11747500" y="8940800"/>
                      <a:pt x="11696700" y="8902700"/>
                      <a:pt x="11671300" y="8851900"/>
                    </a:cubicBezTo>
                    <a:lnTo>
                      <a:pt x="11518900" y="8496300"/>
                    </a:lnTo>
                    <a:cubicBezTo>
                      <a:pt x="11518900" y="8483600"/>
                      <a:pt x="11506200" y="8496300"/>
                      <a:pt x="11506200" y="8496300"/>
                    </a:cubicBezTo>
                    <a:lnTo>
                      <a:pt x="11569700" y="8940800"/>
                    </a:lnTo>
                    <a:lnTo>
                      <a:pt x="11645900" y="9753600"/>
                    </a:lnTo>
                    <a:cubicBezTo>
                      <a:pt x="11645900" y="9766300"/>
                      <a:pt x="11633200" y="9766300"/>
                      <a:pt x="11633200" y="9779000"/>
                    </a:cubicBezTo>
                    <a:cubicBezTo>
                      <a:pt x="11620500" y="9779000"/>
                      <a:pt x="11620500" y="9791700"/>
                      <a:pt x="11607800" y="9791700"/>
                    </a:cubicBezTo>
                    <a:lnTo>
                      <a:pt x="11557000" y="9791700"/>
                    </a:lnTo>
                    <a:cubicBezTo>
                      <a:pt x="11480800" y="9791700"/>
                      <a:pt x="11417300" y="9740900"/>
                      <a:pt x="11417300" y="9664700"/>
                    </a:cubicBezTo>
                    <a:lnTo>
                      <a:pt x="11303000" y="8978900"/>
                    </a:lnTo>
                    <a:cubicBezTo>
                      <a:pt x="11290300" y="8978900"/>
                      <a:pt x="11290300" y="8978900"/>
                      <a:pt x="11277600" y="8978900"/>
                    </a:cubicBezTo>
                    <a:lnTo>
                      <a:pt x="11163300" y="9664700"/>
                    </a:lnTo>
                    <a:cubicBezTo>
                      <a:pt x="11163300" y="9740900"/>
                      <a:pt x="11099800" y="9791700"/>
                      <a:pt x="11023600" y="9791700"/>
                    </a:cubicBezTo>
                    <a:lnTo>
                      <a:pt x="10972800" y="9791700"/>
                    </a:lnTo>
                    <a:cubicBezTo>
                      <a:pt x="10960100" y="9791700"/>
                      <a:pt x="10960100" y="9779000"/>
                      <a:pt x="10947400" y="9779000"/>
                    </a:cubicBezTo>
                    <a:cubicBezTo>
                      <a:pt x="10947400" y="9766300"/>
                      <a:pt x="10934700" y="9766300"/>
                      <a:pt x="10934700" y="9753600"/>
                    </a:cubicBezTo>
                    <a:lnTo>
                      <a:pt x="11010900" y="8940800"/>
                    </a:lnTo>
                    <a:lnTo>
                      <a:pt x="11074400" y="8496300"/>
                    </a:lnTo>
                    <a:moveTo>
                      <a:pt x="12814300" y="7531100"/>
                    </a:moveTo>
                    <a:cubicBezTo>
                      <a:pt x="12700000" y="7531100"/>
                      <a:pt x="12598400" y="7620000"/>
                      <a:pt x="12598400" y="7747000"/>
                    </a:cubicBezTo>
                    <a:lnTo>
                      <a:pt x="12598400" y="7810500"/>
                    </a:lnTo>
                    <a:cubicBezTo>
                      <a:pt x="12598400" y="7924800"/>
                      <a:pt x="12700000" y="8026400"/>
                      <a:pt x="12814300" y="8026400"/>
                    </a:cubicBezTo>
                    <a:cubicBezTo>
                      <a:pt x="12928600" y="8026400"/>
                      <a:pt x="13030200" y="7924800"/>
                      <a:pt x="13030200" y="7810500"/>
                    </a:cubicBezTo>
                    <a:lnTo>
                      <a:pt x="13030200" y="7747000"/>
                    </a:lnTo>
                    <a:cubicBezTo>
                      <a:pt x="13030200" y="7620000"/>
                      <a:pt x="12928600" y="7531100"/>
                      <a:pt x="12814300" y="7531100"/>
                    </a:cubicBezTo>
                    <a:moveTo>
                      <a:pt x="12598400" y="8496300"/>
                    </a:moveTo>
                    <a:cubicBezTo>
                      <a:pt x="12598400" y="8496300"/>
                      <a:pt x="12585700" y="8483600"/>
                      <a:pt x="12585700" y="8496300"/>
                    </a:cubicBezTo>
                    <a:lnTo>
                      <a:pt x="12433300" y="8851900"/>
                    </a:lnTo>
                    <a:cubicBezTo>
                      <a:pt x="12407900" y="8902700"/>
                      <a:pt x="12357100" y="8940800"/>
                      <a:pt x="12293600" y="8940800"/>
                    </a:cubicBezTo>
                    <a:lnTo>
                      <a:pt x="12230100" y="8940800"/>
                    </a:lnTo>
                    <a:cubicBezTo>
                      <a:pt x="12217400" y="8940800"/>
                      <a:pt x="12204700" y="8940800"/>
                      <a:pt x="12204700" y="8928100"/>
                    </a:cubicBezTo>
                    <a:cubicBezTo>
                      <a:pt x="12192000" y="8915400"/>
                      <a:pt x="12192000" y="8902700"/>
                      <a:pt x="12204700" y="8890000"/>
                    </a:cubicBezTo>
                    <a:lnTo>
                      <a:pt x="12395200" y="8445500"/>
                    </a:lnTo>
                    <a:lnTo>
                      <a:pt x="12458700" y="8267700"/>
                    </a:lnTo>
                    <a:cubicBezTo>
                      <a:pt x="12509500" y="8166100"/>
                      <a:pt x="12611100" y="8089900"/>
                      <a:pt x="12725400" y="8089900"/>
                    </a:cubicBezTo>
                    <a:lnTo>
                      <a:pt x="12903200" y="8089900"/>
                    </a:lnTo>
                    <a:cubicBezTo>
                      <a:pt x="13017500" y="8089900"/>
                      <a:pt x="13119100" y="8166100"/>
                      <a:pt x="13169900" y="8267700"/>
                    </a:cubicBezTo>
                    <a:lnTo>
                      <a:pt x="13233400" y="8445500"/>
                    </a:lnTo>
                    <a:lnTo>
                      <a:pt x="13423900" y="8890000"/>
                    </a:lnTo>
                    <a:cubicBezTo>
                      <a:pt x="13436600" y="8902700"/>
                      <a:pt x="13436600" y="8915400"/>
                      <a:pt x="13423900" y="8928100"/>
                    </a:cubicBezTo>
                    <a:cubicBezTo>
                      <a:pt x="13423900" y="8940800"/>
                      <a:pt x="13411200" y="8940800"/>
                      <a:pt x="13398500" y="8940800"/>
                    </a:cubicBezTo>
                    <a:lnTo>
                      <a:pt x="13335000" y="8940800"/>
                    </a:lnTo>
                    <a:cubicBezTo>
                      <a:pt x="13271500" y="8940800"/>
                      <a:pt x="13220700" y="8902700"/>
                      <a:pt x="13195300" y="8851900"/>
                    </a:cubicBezTo>
                    <a:lnTo>
                      <a:pt x="13042900" y="8496300"/>
                    </a:lnTo>
                    <a:cubicBezTo>
                      <a:pt x="13042900" y="8483600"/>
                      <a:pt x="13030200" y="8496300"/>
                      <a:pt x="13030200" y="8496300"/>
                    </a:cubicBezTo>
                    <a:lnTo>
                      <a:pt x="13093700" y="8940800"/>
                    </a:lnTo>
                    <a:lnTo>
                      <a:pt x="13169900" y="9753600"/>
                    </a:lnTo>
                    <a:cubicBezTo>
                      <a:pt x="13169900" y="9766300"/>
                      <a:pt x="13157200" y="9766300"/>
                      <a:pt x="13157200" y="9779000"/>
                    </a:cubicBezTo>
                    <a:cubicBezTo>
                      <a:pt x="13144500" y="9779000"/>
                      <a:pt x="13144500" y="9791700"/>
                      <a:pt x="13131800" y="9791700"/>
                    </a:cubicBezTo>
                    <a:lnTo>
                      <a:pt x="13081000" y="9791700"/>
                    </a:lnTo>
                    <a:cubicBezTo>
                      <a:pt x="13004800" y="9791700"/>
                      <a:pt x="12941300" y="9740900"/>
                      <a:pt x="12941300" y="9664700"/>
                    </a:cubicBezTo>
                    <a:lnTo>
                      <a:pt x="12827000" y="8978900"/>
                    </a:lnTo>
                    <a:cubicBezTo>
                      <a:pt x="12814300" y="8978900"/>
                      <a:pt x="12814300" y="8978900"/>
                      <a:pt x="12801600" y="8978900"/>
                    </a:cubicBezTo>
                    <a:lnTo>
                      <a:pt x="12687300" y="9664700"/>
                    </a:lnTo>
                    <a:cubicBezTo>
                      <a:pt x="12687300" y="9740900"/>
                      <a:pt x="12623800" y="9791700"/>
                      <a:pt x="12547600" y="9791700"/>
                    </a:cubicBezTo>
                    <a:lnTo>
                      <a:pt x="12496800" y="9791700"/>
                    </a:lnTo>
                    <a:cubicBezTo>
                      <a:pt x="12484100" y="9791700"/>
                      <a:pt x="12484100" y="9779000"/>
                      <a:pt x="12471400" y="9779000"/>
                    </a:cubicBezTo>
                    <a:cubicBezTo>
                      <a:pt x="12471400" y="9766300"/>
                      <a:pt x="12458700" y="9766300"/>
                      <a:pt x="12458700" y="9753600"/>
                    </a:cubicBezTo>
                    <a:lnTo>
                      <a:pt x="12534900" y="8940800"/>
                    </a:lnTo>
                    <a:lnTo>
                      <a:pt x="12598400" y="8496300"/>
                    </a:lnTo>
                    <a:moveTo>
                      <a:pt x="14338300" y="7531100"/>
                    </a:moveTo>
                    <a:cubicBezTo>
                      <a:pt x="14224000" y="7531100"/>
                      <a:pt x="14122400" y="7620000"/>
                      <a:pt x="14122400" y="7747000"/>
                    </a:cubicBezTo>
                    <a:lnTo>
                      <a:pt x="14122400" y="7810500"/>
                    </a:lnTo>
                    <a:cubicBezTo>
                      <a:pt x="14122400" y="7924800"/>
                      <a:pt x="14224000" y="8026400"/>
                      <a:pt x="14338300" y="8026400"/>
                    </a:cubicBezTo>
                    <a:cubicBezTo>
                      <a:pt x="14452600" y="8026400"/>
                      <a:pt x="14554200" y="7924800"/>
                      <a:pt x="14554200" y="7810500"/>
                    </a:cubicBezTo>
                    <a:lnTo>
                      <a:pt x="14554200" y="7747000"/>
                    </a:lnTo>
                    <a:cubicBezTo>
                      <a:pt x="14554200" y="7620000"/>
                      <a:pt x="14452600" y="7531100"/>
                      <a:pt x="14338300" y="7531100"/>
                    </a:cubicBezTo>
                    <a:moveTo>
                      <a:pt x="14122400" y="8496300"/>
                    </a:moveTo>
                    <a:cubicBezTo>
                      <a:pt x="14122400" y="8496300"/>
                      <a:pt x="14109700" y="8483600"/>
                      <a:pt x="14109700" y="8496300"/>
                    </a:cubicBezTo>
                    <a:lnTo>
                      <a:pt x="13957300" y="8851900"/>
                    </a:lnTo>
                    <a:cubicBezTo>
                      <a:pt x="13931900" y="8902700"/>
                      <a:pt x="13881100" y="8940800"/>
                      <a:pt x="13817600" y="8940800"/>
                    </a:cubicBezTo>
                    <a:lnTo>
                      <a:pt x="13754100" y="8940800"/>
                    </a:lnTo>
                    <a:cubicBezTo>
                      <a:pt x="13741400" y="8940800"/>
                      <a:pt x="13728700" y="8940800"/>
                      <a:pt x="13728700" y="8928100"/>
                    </a:cubicBezTo>
                    <a:cubicBezTo>
                      <a:pt x="13716000" y="8915400"/>
                      <a:pt x="13716000" y="8902700"/>
                      <a:pt x="13728700" y="8890000"/>
                    </a:cubicBezTo>
                    <a:lnTo>
                      <a:pt x="13919200" y="8445500"/>
                    </a:lnTo>
                    <a:lnTo>
                      <a:pt x="13982700" y="8267700"/>
                    </a:lnTo>
                    <a:cubicBezTo>
                      <a:pt x="14033500" y="8166100"/>
                      <a:pt x="14135100" y="8089900"/>
                      <a:pt x="14249400" y="8089900"/>
                    </a:cubicBezTo>
                    <a:lnTo>
                      <a:pt x="14427200" y="8089900"/>
                    </a:lnTo>
                    <a:cubicBezTo>
                      <a:pt x="14541500" y="8089900"/>
                      <a:pt x="14643100" y="8166100"/>
                      <a:pt x="14693900" y="8267700"/>
                    </a:cubicBezTo>
                    <a:lnTo>
                      <a:pt x="14757400" y="8445500"/>
                    </a:lnTo>
                    <a:lnTo>
                      <a:pt x="14947900" y="8890000"/>
                    </a:lnTo>
                    <a:cubicBezTo>
                      <a:pt x="14960600" y="8902700"/>
                      <a:pt x="14960600" y="8915400"/>
                      <a:pt x="14947900" y="8928100"/>
                    </a:cubicBezTo>
                    <a:cubicBezTo>
                      <a:pt x="14947900" y="8940800"/>
                      <a:pt x="14935200" y="8940800"/>
                      <a:pt x="14922500" y="8940800"/>
                    </a:cubicBezTo>
                    <a:lnTo>
                      <a:pt x="14859000" y="8940800"/>
                    </a:lnTo>
                    <a:cubicBezTo>
                      <a:pt x="14795500" y="8940800"/>
                      <a:pt x="14744700" y="8902700"/>
                      <a:pt x="14719300" y="8851900"/>
                    </a:cubicBezTo>
                    <a:lnTo>
                      <a:pt x="14566900" y="8496300"/>
                    </a:lnTo>
                    <a:cubicBezTo>
                      <a:pt x="14566900" y="8483600"/>
                      <a:pt x="14554200" y="8496300"/>
                      <a:pt x="14554200" y="8496300"/>
                    </a:cubicBezTo>
                    <a:lnTo>
                      <a:pt x="14617700" y="8940800"/>
                    </a:lnTo>
                    <a:lnTo>
                      <a:pt x="14693900" y="9753600"/>
                    </a:lnTo>
                    <a:cubicBezTo>
                      <a:pt x="14693900" y="9766300"/>
                      <a:pt x="14681200" y="9766300"/>
                      <a:pt x="14681200" y="9779000"/>
                    </a:cubicBezTo>
                    <a:cubicBezTo>
                      <a:pt x="14668500" y="9779000"/>
                      <a:pt x="14668500" y="9791700"/>
                      <a:pt x="14655800" y="9791700"/>
                    </a:cubicBezTo>
                    <a:lnTo>
                      <a:pt x="14605000" y="9791700"/>
                    </a:lnTo>
                    <a:cubicBezTo>
                      <a:pt x="14528800" y="9791700"/>
                      <a:pt x="14465300" y="9740900"/>
                      <a:pt x="14465300" y="9664700"/>
                    </a:cubicBezTo>
                    <a:lnTo>
                      <a:pt x="14351000" y="8978900"/>
                    </a:lnTo>
                    <a:cubicBezTo>
                      <a:pt x="14338300" y="8978900"/>
                      <a:pt x="14338300" y="8978900"/>
                      <a:pt x="14325600" y="8978900"/>
                    </a:cubicBezTo>
                    <a:lnTo>
                      <a:pt x="14211300" y="9664700"/>
                    </a:lnTo>
                    <a:cubicBezTo>
                      <a:pt x="14211300" y="9740900"/>
                      <a:pt x="14147800" y="9791700"/>
                      <a:pt x="14071600" y="9791700"/>
                    </a:cubicBezTo>
                    <a:lnTo>
                      <a:pt x="14020800" y="9791700"/>
                    </a:lnTo>
                    <a:cubicBezTo>
                      <a:pt x="14008100" y="9791700"/>
                      <a:pt x="14008100" y="9779000"/>
                      <a:pt x="13995400" y="9779000"/>
                    </a:cubicBezTo>
                    <a:cubicBezTo>
                      <a:pt x="13995400" y="9766300"/>
                      <a:pt x="13982700" y="9766300"/>
                      <a:pt x="13982700" y="9753600"/>
                    </a:cubicBezTo>
                    <a:lnTo>
                      <a:pt x="14058900" y="8940800"/>
                    </a:lnTo>
                    <a:lnTo>
                      <a:pt x="14122400" y="8496300"/>
                    </a:lnTo>
                    <a:moveTo>
                      <a:pt x="15862300" y="7531100"/>
                    </a:moveTo>
                    <a:cubicBezTo>
                      <a:pt x="15748000" y="7531100"/>
                      <a:pt x="15646400" y="7620000"/>
                      <a:pt x="15646400" y="7747000"/>
                    </a:cubicBezTo>
                    <a:lnTo>
                      <a:pt x="15646400" y="7810500"/>
                    </a:lnTo>
                    <a:cubicBezTo>
                      <a:pt x="15646400" y="7924800"/>
                      <a:pt x="15748000" y="8026400"/>
                      <a:pt x="15862300" y="8026400"/>
                    </a:cubicBezTo>
                    <a:cubicBezTo>
                      <a:pt x="15976600" y="8026400"/>
                      <a:pt x="16078200" y="7924800"/>
                      <a:pt x="16078200" y="7810500"/>
                    </a:cubicBezTo>
                    <a:lnTo>
                      <a:pt x="16078200" y="7747000"/>
                    </a:lnTo>
                    <a:cubicBezTo>
                      <a:pt x="16078200" y="7620000"/>
                      <a:pt x="15976600" y="7531100"/>
                      <a:pt x="15862300" y="7531100"/>
                    </a:cubicBezTo>
                    <a:moveTo>
                      <a:pt x="15646400" y="8496300"/>
                    </a:moveTo>
                    <a:cubicBezTo>
                      <a:pt x="15646400" y="8496300"/>
                      <a:pt x="15633700" y="8483600"/>
                      <a:pt x="15633700" y="8496300"/>
                    </a:cubicBezTo>
                    <a:lnTo>
                      <a:pt x="15481300" y="8851900"/>
                    </a:lnTo>
                    <a:cubicBezTo>
                      <a:pt x="15455900" y="8902700"/>
                      <a:pt x="15405100" y="8940800"/>
                      <a:pt x="15341600" y="8940800"/>
                    </a:cubicBezTo>
                    <a:lnTo>
                      <a:pt x="15278100" y="8940800"/>
                    </a:lnTo>
                    <a:cubicBezTo>
                      <a:pt x="15265400" y="8940800"/>
                      <a:pt x="15252700" y="8940800"/>
                      <a:pt x="15252700" y="8928100"/>
                    </a:cubicBezTo>
                    <a:cubicBezTo>
                      <a:pt x="15240000" y="8915400"/>
                      <a:pt x="15240000" y="8902700"/>
                      <a:pt x="15252700" y="8890000"/>
                    </a:cubicBezTo>
                    <a:lnTo>
                      <a:pt x="15443200" y="8445500"/>
                    </a:lnTo>
                    <a:lnTo>
                      <a:pt x="15506700" y="8267700"/>
                    </a:lnTo>
                    <a:cubicBezTo>
                      <a:pt x="15557500" y="8166100"/>
                      <a:pt x="15659100" y="8089900"/>
                      <a:pt x="15773400" y="8089900"/>
                    </a:cubicBezTo>
                    <a:lnTo>
                      <a:pt x="15951200" y="8089900"/>
                    </a:lnTo>
                    <a:cubicBezTo>
                      <a:pt x="16065500" y="8089900"/>
                      <a:pt x="16167100" y="8166100"/>
                      <a:pt x="16217900" y="8267700"/>
                    </a:cubicBezTo>
                    <a:lnTo>
                      <a:pt x="16281400" y="8445500"/>
                    </a:lnTo>
                    <a:lnTo>
                      <a:pt x="16471900" y="8890000"/>
                    </a:lnTo>
                    <a:cubicBezTo>
                      <a:pt x="16484600" y="8902700"/>
                      <a:pt x="16484600" y="8915400"/>
                      <a:pt x="16471900" y="8928100"/>
                    </a:cubicBezTo>
                    <a:cubicBezTo>
                      <a:pt x="16471900" y="8940800"/>
                      <a:pt x="16459200" y="8940800"/>
                      <a:pt x="16446500" y="8940800"/>
                    </a:cubicBezTo>
                    <a:lnTo>
                      <a:pt x="16383000" y="8940800"/>
                    </a:lnTo>
                    <a:cubicBezTo>
                      <a:pt x="16319500" y="8940800"/>
                      <a:pt x="16268700" y="8902700"/>
                      <a:pt x="16243300" y="8851900"/>
                    </a:cubicBezTo>
                    <a:lnTo>
                      <a:pt x="16090900" y="8496300"/>
                    </a:lnTo>
                    <a:cubicBezTo>
                      <a:pt x="16090900" y="8483600"/>
                      <a:pt x="16078200" y="8496300"/>
                      <a:pt x="16078200" y="8496300"/>
                    </a:cubicBezTo>
                    <a:lnTo>
                      <a:pt x="16141700" y="8940800"/>
                    </a:lnTo>
                    <a:lnTo>
                      <a:pt x="16217900" y="9753600"/>
                    </a:lnTo>
                    <a:cubicBezTo>
                      <a:pt x="16217900" y="9766300"/>
                      <a:pt x="16205200" y="9766300"/>
                      <a:pt x="16205200" y="9779000"/>
                    </a:cubicBezTo>
                    <a:cubicBezTo>
                      <a:pt x="16192500" y="9779000"/>
                      <a:pt x="16192500" y="9791700"/>
                      <a:pt x="16179800" y="9791700"/>
                    </a:cubicBezTo>
                    <a:lnTo>
                      <a:pt x="16129000" y="9791700"/>
                    </a:lnTo>
                    <a:cubicBezTo>
                      <a:pt x="16052800" y="9791700"/>
                      <a:pt x="15989300" y="9740900"/>
                      <a:pt x="15989300" y="9664700"/>
                    </a:cubicBezTo>
                    <a:lnTo>
                      <a:pt x="15875000" y="8978900"/>
                    </a:lnTo>
                    <a:cubicBezTo>
                      <a:pt x="15862300" y="8978900"/>
                      <a:pt x="15862300" y="8978900"/>
                      <a:pt x="15849600" y="8978900"/>
                    </a:cubicBezTo>
                    <a:lnTo>
                      <a:pt x="15735300" y="9664700"/>
                    </a:lnTo>
                    <a:cubicBezTo>
                      <a:pt x="15735300" y="9740900"/>
                      <a:pt x="15671800" y="9791700"/>
                      <a:pt x="15595600" y="9791700"/>
                    </a:cubicBezTo>
                    <a:lnTo>
                      <a:pt x="15544800" y="9791700"/>
                    </a:lnTo>
                    <a:cubicBezTo>
                      <a:pt x="15532100" y="9791700"/>
                      <a:pt x="15532100" y="9779000"/>
                      <a:pt x="15519400" y="9779000"/>
                    </a:cubicBezTo>
                    <a:cubicBezTo>
                      <a:pt x="15519400" y="9766300"/>
                      <a:pt x="15506700" y="9766300"/>
                      <a:pt x="15506700" y="9753600"/>
                    </a:cubicBezTo>
                    <a:lnTo>
                      <a:pt x="15582900" y="8940800"/>
                    </a:lnTo>
                    <a:lnTo>
                      <a:pt x="15646400" y="8496300"/>
                    </a:lnTo>
                    <a:moveTo>
                      <a:pt x="17386300" y="7531100"/>
                    </a:moveTo>
                    <a:cubicBezTo>
                      <a:pt x="17272000" y="7531100"/>
                      <a:pt x="17170400" y="7620000"/>
                      <a:pt x="17170400" y="7747000"/>
                    </a:cubicBezTo>
                    <a:lnTo>
                      <a:pt x="17170400" y="7810500"/>
                    </a:lnTo>
                    <a:cubicBezTo>
                      <a:pt x="17170400" y="7924800"/>
                      <a:pt x="17272000" y="8026400"/>
                      <a:pt x="17386300" y="8026400"/>
                    </a:cubicBezTo>
                    <a:cubicBezTo>
                      <a:pt x="17500600" y="8026400"/>
                      <a:pt x="17602200" y="7924800"/>
                      <a:pt x="17602200" y="7810500"/>
                    </a:cubicBezTo>
                    <a:lnTo>
                      <a:pt x="17602200" y="7747000"/>
                    </a:lnTo>
                    <a:cubicBezTo>
                      <a:pt x="17602200" y="7620000"/>
                      <a:pt x="17500600" y="7531100"/>
                      <a:pt x="17386300" y="7531100"/>
                    </a:cubicBezTo>
                    <a:moveTo>
                      <a:pt x="17170400" y="8496300"/>
                    </a:moveTo>
                    <a:cubicBezTo>
                      <a:pt x="17170400" y="8496300"/>
                      <a:pt x="17157700" y="8483600"/>
                      <a:pt x="17157700" y="8496300"/>
                    </a:cubicBezTo>
                    <a:lnTo>
                      <a:pt x="17005300" y="8851900"/>
                    </a:lnTo>
                    <a:cubicBezTo>
                      <a:pt x="16979900" y="8902700"/>
                      <a:pt x="16929100" y="8940800"/>
                      <a:pt x="16865600" y="8940800"/>
                    </a:cubicBezTo>
                    <a:lnTo>
                      <a:pt x="16802100" y="8940800"/>
                    </a:lnTo>
                    <a:cubicBezTo>
                      <a:pt x="16789400" y="8940800"/>
                      <a:pt x="16776700" y="8940800"/>
                      <a:pt x="16776700" y="8928100"/>
                    </a:cubicBezTo>
                    <a:cubicBezTo>
                      <a:pt x="16764000" y="8915400"/>
                      <a:pt x="16764000" y="8902700"/>
                      <a:pt x="16776700" y="8890000"/>
                    </a:cubicBezTo>
                    <a:lnTo>
                      <a:pt x="16967200" y="8445500"/>
                    </a:lnTo>
                    <a:lnTo>
                      <a:pt x="17030700" y="8267700"/>
                    </a:lnTo>
                    <a:cubicBezTo>
                      <a:pt x="17081500" y="8166100"/>
                      <a:pt x="17183100" y="8089900"/>
                      <a:pt x="17297400" y="8089900"/>
                    </a:cubicBezTo>
                    <a:lnTo>
                      <a:pt x="17475200" y="8089900"/>
                    </a:lnTo>
                    <a:cubicBezTo>
                      <a:pt x="17589500" y="8089900"/>
                      <a:pt x="17691100" y="8166100"/>
                      <a:pt x="17741900" y="8267700"/>
                    </a:cubicBezTo>
                    <a:lnTo>
                      <a:pt x="17805400" y="8445500"/>
                    </a:lnTo>
                    <a:lnTo>
                      <a:pt x="17995900" y="8890000"/>
                    </a:lnTo>
                    <a:cubicBezTo>
                      <a:pt x="18008600" y="8902700"/>
                      <a:pt x="18008600" y="8915400"/>
                      <a:pt x="17995900" y="8928100"/>
                    </a:cubicBezTo>
                    <a:cubicBezTo>
                      <a:pt x="17995900" y="8940800"/>
                      <a:pt x="17983200" y="8940800"/>
                      <a:pt x="17970500" y="8940800"/>
                    </a:cubicBezTo>
                    <a:lnTo>
                      <a:pt x="17907000" y="8940800"/>
                    </a:lnTo>
                    <a:cubicBezTo>
                      <a:pt x="17843500" y="8940800"/>
                      <a:pt x="17792700" y="8902700"/>
                      <a:pt x="17767300" y="8851900"/>
                    </a:cubicBezTo>
                    <a:lnTo>
                      <a:pt x="17614900" y="8496300"/>
                    </a:lnTo>
                    <a:cubicBezTo>
                      <a:pt x="17614900" y="8483600"/>
                      <a:pt x="17602200" y="8496300"/>
                      <a:pt x="17602200" y="8496300"/>
                    </a:cubicBezTo>
                    <a:lnTo>
                      <a:pt x="17665700" y="8940800"/>
                    </a:lnTo>
                    <a:lnTo>
                      <a:pt x="17741900" y="9753600"/>
                    </a:lnTo>
                    <a:cubicBezTo>
                      <a:pt x="17741900" y="9766300"/>
                      <a:pt x="17729200" y="9766300"/>
                      <a:pt x="17729200" y="9779000"/>
                    </a:cubicBezTo>
                    <a:cubicBezTo>
                      <a:pt x="17716500" y="9779000"/>
                      <a:pt x="17716500" y="9791700"/>
                      <a:pt x="17703800" y="9791700"/>
                    </a:cubicBezTo>
                    <a:lnTo>
                      <a:pt x="17653000" y="9791700"/>
                    </a:lnTo>
                    <a:cubicBezTo>
                      <a:pt x="17576800" y="9791700"/>
                      <a:pt x="17513300" y="9740900"/>
                      <a:pt x="17513300" y="9664700"/>
                    </a:cubicBezTo>
                    <a:lnTo>
                      <a:pt x="17399000" y="8978900"/>
                    </a:lnTo>
                    <a:cubicBezTo>
                      <a:pt x="17386300" y="8978900"/>
                      <a:pt x="17386300" y="8978900"/>
                      <a:pt x="17373600" y="8978900"/>
                    </a:cubicBezTo>
                    <a:lnTo>
                      <a:pt x="17259300" y="9664700"/>
                    </a:lnTo>
                    <a:cubicBezTo>
                      <a:pt x="17259300" y="9740900"/>
                      <a:pt x="17195800" y="9791700"/>
                      <a:pt x="17119600" y="9791700"/>
                    </a:cubicBezTo>
                    <a:lnTo>
                      <a:pt x="17068800" y="9791700"/>
                    </a:lnTo>
                    <a:cubicBezTo>
                      <a:pt x="17056100" y="9791700"/>
                      <a:pt x="17056100" y="9779000"/>
                      <a:pt x="17043400" y="9779000"/>
                    </a:cubicBezTo>
                    <a:cubicBezTo>
                      <a:pt x="17043400" y="9766300"/>
                      <a:pt x="17030700" y="9766300"/>
                      <a:pt x="17030700" y="9753600"/>
                    </a:cubicBezTo>
                    <a:lnTo>
                      <a:pt x="17106900" y="8940800"/>
                    </a:lnTo>
                    <a:lnTo>
                      <a:pt x="17170400" y="8496300"/>
                    </a:lnTo>
                    <a:moveTo>
                      <a:pt x="18910300" y="7531100"/>
                    </a:moveTo>
                    <a:cubicBezTo>
                      <a:pt x="18796000" y="7531100"/>
                      <a:pt x="18694400" y="7620000"/>
                      <a:pt x="18694400" y="7747000"/>
                    </a:cubicBezTo>
                    <a:lnTo>
                      <a:pt x="18694400" y="7810500"/>
                    </a:lnTo>
                    <a:cubicBezTo>
                      <a:pt x="18694400" y="7924800"/>
                      <a:pt x="18796000" y="8026400"/>
                      <a:pt x="18910300" y="8026400"/>
                    </a:cubicBezTo>
                    <a:cubicBezTo>
                      <a:pt x="19024600" y="8026400"/>
                      <a:pt x="19126200" y="7924800"/>
                      <a:pt x="19126200" y="7810500"/>
                    </a:cubicBezTo>
                    <a:lnTo>
                      <a:pt x="19126200" y="7747000"/>
                    </a:lnTo>
                    <a:cubicBezTo>
                      <a:pt x="19126200" y="7620000"/>
                      <a:pt x="19024600" y="7531100"/>
                      <a:pt x="18910300" y="7531100"/>
                    </a:cubicBezTo>
                    <a:moveTo>
                      <a:pt x="18694400" y="8496300"/>
                    </a:moveTo>
                    <a:cubicBezTo>
                      <a:pt x="18694400" y="8496300"/>
                      <a:pt x="18681700" y="8483600"/>
                      <a:pt x="18681700" y="8496300"/>
                    </a:cubicBezTo>
                    <a:lnTo>
                      <a:pt x="18529300" y="8851900"/>
                    </a:lnTo>
                    <a:cubicBezTo>
                      <a:pt x="18503900" y="8902700"/>
                      <a:pt x="18453100" y="8940800"/>
                      <a:pt x="18389600" y="8940800"/>
                    </a:cubicBezTo>
                    <a:lnTo>
                      <a:pt x="18326100" y="8940800"/>
                    </a:lnTo>
                    <a:cubicBezTo>
                      <a:pt x="18313400" y="8940800"/>
                      <a:pt x="18300700" y="8940800"/>
                      <a:pt x="18300700" y="8928100"/>
                    </a:cubicBezTo>
                    <a:cubicBezTo>
                      <a:pt x="18288000" y="8915400"/>
                      <a:pt x="18288000" y="8902700"/>
                      <a:pt x="18300700" y="8890000"/>
                    </a:cubicBezTo>
                    <a:lnTo>
                      <a:pt x="18491200" y="8445500"/>
                    </a:lnTo>
                    <a:lnTo>
                      <a:pt x="18554700" y="8267700"/>
                    </a:lnTo>
                    <a:cubicBezTo>
                      <a:pt x="18605500" y="8166100"/>
                      <a:pt x="18707100" y="8089900"/>
                      <a:pt x="18821400" y="8089900"/>
                    </a:cubicBezTo>
                    <a:lnTo>
                      <a:pt x="18999200" y="8089900"/>
                    </a:lnTo>
                    <a:cubicBezTo>
                      <a:pt x="19113500" y="8089900"/>
                      <a:pt x="19215100" y="8166100"/>
                      <a:pt x="19265900" y="8267700"/>
                    </a:cubicBezTo>
                    <a:lnTo>
                      <a:pt x="19329400" y="8445500"/>
                    </a:lnTo>
                    <a:lnTo>
                      <a:pt x="19519900" y="8890000"/>
                    </a:lnTo>
                    <a:cubicBezTo>
                      <a:pt x="19532600" y="8902700"/>
                      <a:pt x="19532600" y="8915400"/>
                      <a:pt x="19519900" y="8928100"/>
                    </a:cubicBezTo>
                    <a:cubicBezTo>
                      <a:pt x="19519900" y="8940800"/>
                      <a:pt x="19507200" y="8940800"/>
                      <a:pt x="19494500" y="8940800"/>
                    </a:cubicBezTo>
                    <a:lnTo>
                      <a:pt x="19431000" y="8940800"/>
                    </a:lnTo>
                    <a:cubicBezTo>
                      <a:pt x="19367500" y="8940800"/>
                      <a:pt x="19316700" y="8902700"/>
                      <a:pt x="19291300" y="8851900"/>
                    </a:cubicBezTo>
                    <a:lnTo>
                      <a:pt x="19138900" y="8496300"/>
                    </a:lnTo>
                    <a:cubicBezTo>
                      <a:pt x="19138900" y="8483600"/>
                      <a:pt x="19126200" y="8496300"/>
                      <a:pt x="19126200" y="8496300"/>
                    </a:cubicBezTo>
                    <a:lnTo>
                      <a:pt x="19189700" y="8940800"/>
                    </a:lnTo>
                    <a:lnTo>
                      <a:pt x="19265900" y="9753600"/>
                    </a:lnTo>
                    <a:cubicBezTo>
                      <a:pt x="19265900" y="9766300"/>
                      <a:pt x="19253200" y="9766300"/>
                      <a:pt x="19253200" y="9779000"/>
                    </a:cubicBezTo>
                    <a:cubicBezTo>
                      <a:pt x="19240500" y="9779000"/>
                      <a:pt x="19240500" y="9791700"/>
                      <a:pt x="19227800" y="9791700"/>
                    </a:cubicBezTo>
                    <a:lnTo>
                      <a:pt x="19177000" y="9791700"/>
                    </a:lnTo>
                    <a:cubicBezTo>
                      <a:pt x="19100800" y="9791700"/>
                      <a:pt x="19037300" y="9740900"/>
                      <a:pt x="19037300" y="9664700"/>
                    </a:cubicBezTo>
                    <a:lnTo>
                      <a:pt x="18923000" y="8978900"/>
                    </a:lnTo>
                    <a:cubicBezTo>
                      <a:pt x="18910300" y="8978900"/>
                      <a:pt x="18910300" y="8978900"/>
                      <a:pt x="18897600" y="8978900"/>
                    </a:cubicBezTo>
                    <a:lnTo>
                      <a:pt x="18783300" y="9664700"/>
                    </a:lnTo>
                    <a:cubicBezTo>
                      <a:pt x="18783300" y="9740900"/>
                      <a:pt x="18719800" y="9791700"/>
                      <a:pt x="18643600" y="9791700"/>
                    </a:cubicBezTo>
                    <a:lnTo>
                      <a:pt x="18592800" y="9791700"/>
                    </a:lnTo>
                    <a:cubicBezTo>
                      <a:pt x="18580100" y="9791700"/>
                      <a:pt x="18580100" y="9779000"/>
                      <a:pt x="18567400" y="9779000"/>
                    </a:cubicBezTo>
                    <a:cubicBezTo>
                      <a:pt x="18567400" y="9766300"/>
                      <a:pt x="18554700" y="9766300"/>
                      <a:pt x="18554700" y="9753600"/>
                    </a:cubicBezTo>
                    <a:lnTo>
                      <a:pt x="18630900" y="8940800"/>
                    </a:lnTo>
                    <a:lnTo>
                      <a:pt x="18694400" y="8496300"/>
                    </a:lnTo>
                    <a:moveTo>
                      <a:pt x="20434300" y="7531100"/>
                    </a:moveTo>
                    <a:cubicBezTo>
                      <a:pt x="20320000" y="7531100"/>
                      <a:pt x="20218400" y="7620000"/>
                      <a:pt x="20218400" y="7747000"/>
                    </a:cubicBezTo>
                    <a:lnTo>
                      <a:pt x="20218400" y="7810500"/>
                    </a:lnTo>
                    <a:cubicBezTo>
                      <a:pt x="20218400" y="7924800"/>
                      <a:pt x="20320000" y="8026400"/>
                      <a:pt x="20434300" y="8026400"/>
                    </a:cubicBezTo>
                    <a:cubicBezTo>
                      <a:pt x="20548600" y="8026400"/>
                      <a:pt x="20650200" y="7924800"/>
                      <a:pt x="20650200" y="7810500"/>
                    </a:cubicBezTo>
                    <a:lnTo>
                      <a:pt x="20650200" y="7747000"/>
                    </a:lnTo>
                    <a:cubicBezTo>
                      <a:pt x="20650200" y="7620000"/>
                      <a:pt x="20548600" y="7531100"/>
                      <a:pt x="20434300" y="7531100"/>
                    </a:cubicBezTo>
                    <a:moveTo>
                      <a:pt x="20218400" y="8496300"/>
                    </a:moveTo>
                    <a:cubicBezTo>
                      <a:pt x="20218400" y="8496300"/>
                      <a:pt x="20205700" y="8483600"/>
                      <a:pt x="20205700" y="8496300"/>
                    </a:cubicBezTo>
                    <a:lnTo>
                      <a:pt x="20053300" y="8851900"/>
                    </a:lnTo>
                    <a:cubicBezTo>
                      <a:pt x="20027900" y="8902700"/>
                      <a:pt x="19977100" y="8940800"/>
                      <a:pt x="19913600" y="8940800"/>
                    </a:cubicBezTo>
                    <a:lnTo>
                      <a:pt x="19850100" y="8940800"/>
                    </a:lnTo>
                    <a:cubicBezTo>
                      <a:pt x="19837400" y="8940800"/>
                      <a:pt x="19824700" y="8940800"/>
                      <a:pt x="19824700" y="8928100"/>
                    </a:cubicBezTo>
                    <a:cubicBezTo>
                      <a:pt x="19812000" y="8915400"/>
                      <a:pt x="19812000" y="8902700"/>
                      <a:pt x="19824700" y="8890000"/>
                    </a:cubicBezTo>
                    <a:lnTo>
                      <a:pt x="20015200" y="8445500"/>
                    </a:lnTo>
                    <a:lnTo>
                      <a:pt x="20078700" y="8267700"/>
                    </a:lnTo>
                    <a:cubicBezTo>
                      <a:pt x="20129500" y="8166100"/>
                      <a:pt x="20231100" y="8089900"/>
                      <a:pt x="20345400" y="8089900"/>
                    </a:cubicBezTo>
                    <a:lnTo>
                      <a:pt x="20523200" y="8089900"/>
                    </a:lnTo>
                    <a:cubicBezTo>
                      <a:pt x="20637500" y="8089900"/>
                      <a:pt x="20739100" y="8166100"/>
                      <a:pt x="20789900" y="8267700"/>
                    </a:cubicBezTo>
                    <a:lnTo>
                      <a:pt x="20853400" y="8445500"/>
                    </a:lnTo>
                    <a:lnTo>
                      <a:pt x="21043900" y="8890000"/>
                    </a:lnTo>
                    <a:cubicBezTo>
                      <a:pt x="21056600" y="8902700"/>
                      <a:pt x="21056600" y="8915400"/>
                      <a:pt x="21043900" y="8928100"/>
                    </a:cubicBezTo>
                    <a:cubicBezTo>
                      <a:pt x="21043900" y="8940800"/>
                      <a:pt x="21031200" y="8940800"/>
                      <a:pt x="21018500" y="8940800"/>
                    </a:cubicBezTo>
                    <a:lnTo>
                      <a:pt x="20955000" y="8940800"/>
                    </a:lnTo>
                    <a:cubicBezTo>
                      <a:pt x="20891500" y="8940800"/>
                      <a:pt x="20840700" y="8902700"/>
                      <a:pt x="20815300" y="8851900"/>
                    </a:cubicBezTo>
                    <a:lnTo>
                      <a:pt x="20662900" y="8496300"/>
                    </a:lnTo>
                    <a:cubicBezTo>
                      <a:pt x="20662900" y="8483600"/>
                      <a:pt x="20650200" y="8496300"/>
                      <a:pt x="20650200" y="8496300"/>
                    </a:cubicBezTo>
                    <a:lnTo>
                      <a:pt x="20713700" y="8940800"/>
                    </a:lnTo>
                    <a:lnTo>
                      <a:pt x="20789900" y="9753600"/>
                    </a:lnTo>
                    <a:cubicBezTo>
                      <a:pt x="20789900" y="9766300"/>
                      <a:pt x="20777200" y="9766300"/>
                      <a:pt x="20777200" y="9779000"/>
                    </a:cubicBezTo>
                    <a:cubicBezTo>
                      <a:pt x="20764500" y="9779000"/>
                      <a:pt x="20764500" y="9791700"/>
                      <a:pt x="20751800" y="9791700"/>
                    </a:cubicBezTo>
                    <a:lnTo>
                      <a:pt x="20701000" y="9791700"/>
                    </a:lnTo>
                    <a:cubicBezTo>
                      <a:pt x="20624800" y="9791700"/>
                      <a:pt x="20561300" y="9740900"/>
                      <a:pt x="20561300" y="9664700"/>
                    </a:cubicBezTo>
                    <a:lnTo>
                      <a:pt x="20447000" y="8978900"/>
                    </a:lnTo>
                    <a:cubicBezTo>
                      <a:pt x="20434300" y="8978900"/>
                      <a:pt x="20434300" y="8978900"/>
                      <a:pt x="20421600" y="8978900"/>
                    </a:cubicBezTo>
                    <a:lnTo>
                      <a:pt x="20307300" y="9664700"/>
                    </a:lnTo>
                    <a:cubicBezTo>
                      <a:pt x="20307300" y="9740900"/>
                      <a:pt x="20243800" y="9791700"/>
                      <a:pt x="20167600" y="9791700"/>
                    </a:cubicBezTo>
                    <a:lnTo>
                      <a:pt x="20116800" y="9791700"/>
                    </a:lnTo>
                    <a:cubicBezTo>
                      <a:pt x="20104100" y="9791700"/>
                      <a:pt x="20104100" y="9779000"/>
                      <a:pt x="20091400" y="9779000"/>
                    </a:cubicBezTo>
                    <a:cubicBezTo>
                      <a:pt x="20091400" y="9766300"/>
                      <a:pt x="20078700" y="9766300"/>
                      <a:pt x="20078700" y="9753600"/>
                    </a:cubicBezTo>
                    <a:lnTo>
                      <a:pt x="20154900" y="8940800"/>
                    </a:lnTo>
                    <a:lnTo>
                      <a:pt x="20218400" y="8496300"/>
                    </a:lnTo>
                    <a:moveTo>
                      <a:pt x="21958300" y="7531100"/>
                    </a:moveTo>
                    <a:cubicBezTo>
                      <a:pt x="21844000" y="7531100"/>
                      <a:pt x="21742400" y="7620000"/>
                      <a:pt x="21742400" y="7747000"/>
                    </a:cubicBezTo>
                    <a:lnTo>
                      <a:pt x="21742400" y="7810500"/>
                    </a:lnTo>
                    <a:cubicBezTo>
                      <a:pt x="21742400" y="7924800"/>
                      <a:pt x="21844000" y="8026400"/>
                      <a:pt x="21958300" y="8026400"/>
                    </a:cubicBezTo>
                    <a:cubicBezTo>
                      <a:pt x="22072600" y="8026400"/>
                      <a:pt x="22174200" y="7924800"/>
                      <a:pt x="22174200" y="7810500"/>
                    </a:cubicBezTo>
                    <a:lnTo>
                      <a:pt x="22174200" y="7747000"/>
                    </a:lnTo>
                    <a:cubicBezTo>
                      <a:pt x="22174200" y="7620000"/>
                      <a:pt x="22072600" y="7531100"/>
                      <a:pt x="21958300" y="7531100"/>
                    </a:cubicBezTo>
                    <a:moveTo>
                      <a:pt x="21742400" y="8496300"/>
                    </a:moveTo>
                    <a:cubicBezTo>
                      <a:pt x="21742400" y="8496300"/>
                      <a:pt x="21729700" y="8483600"/>
                      <a:pt x="21729700" y="8496300"/>
                    </a:cubicBezTo>
                    <a:lnTo>
                      <a:pt x="21577300" y="8851900"/>
                    </a:lnTo>
                    <a:cubicBezTo>
                      <a:pt x="21551900" y="8902700"/>
                      <a:pt x="21501100" y="8940800"/>
                      <a:pt x="21437600" y="8940800"/>
                    </a:cubicBezTo>
                    <a:lnTo>
                      <a:pt x="21374100" y="8940800"/>
                    </a:lnTo>
                    <a:cubicBezTo>
                      <a:pt x="21361400" y="8940800"/>
                      <a:pt x="21348700" y="8940800"/>
                      <a:pt x="21348700" y="8928100"/>
                    </a:cubicBezTo>
                    <a:cubicBezTo>
                      <a:pt x="21336000" y="8915400"/>
                      <a:pt x="21336000" y="8902700"/>
                      <a:pt x="21348700" y="8890000"/>
                    </a:cubicBezTo>
                    <a:lnTo>
                      <a:pt x="21539200" y="8445500"/>
                    </a:lnTo>
                    <a:lnTo>
                      <a:pt x="21602700" y="8267700"/>
                    </a:lnTo>
                    <a:cubicBezTo>
                      <a:pt x="21653500" y="8166100"/>
                      <a:pt x="21755100" y="8089900"/>
                      <a:pt x="21869400" y="8089900"/>
                    </a:cubicBezTo>
                    <a:lnTo>
                      <a:pt x="22047200" y="8089900"/>
                    </a:lnTo>
                    <a:cubicBezTo>
                      <a:pt x="22161500" y="8089900"/>
                      <a:pt x="22263100" y="8166100"/>
                      <a:pt x="22313900" y="8267700"/>
                    </a:cubicBezTo>
                    <a:lnTo>
                      <a:pt x="22377400" y="8445500"/>
                    </a:lnTo>
                    <a:lnTo>
                      <a:pt x="22567900" y="8890000"/>
                    </a:lnTo>
                    <a:cubicBezTo>
                      <a:pt x="22580600" y="8902700"/>
                      <a:pt x="22580600" y="8915400"/>
                      <a:pt x="22567900" y="8928100"/>
                    </a:cubicBezTo>
                    <a:cubicBezTo>
                      <a:pt x="22567900" y="8940800"/>
                      <a:pt x="22555200" y="8940800"/>
                      <a:pt x="22542500" y="8940800"/>
                    </a:cubicBezTo>
                    <a:lnTo>
                      <a:pt x="22479000" y="8940800"/>
                    </a:lnTo>
                    <a:cubicBezTo>
                      <a:pt x="22415500" y="8940800"/>
                      <a:pt x="22364700" y="8902700"/>
                      <a:pt x="22339300" y="8851900"/>
                    </a:cubicBezTo>
                    <a:lnTo>
                      <a:pt x="22186900" y="8496300"/>
                    </a:lnTo>
                    <a:cubicBezTo>
                      <a:pt x="22186900" y="8483600"/>
                      <a:pt x="22174200" y="8496300"/>
                      <a:pt x="22174200" y="8496300"/>
                    </a:cubicBezTo>
                    <a:lnTo>
                      <a:pt x="22237700" y="8940800"/>
                    </a:lnTo>
                    <a:lnTo>
                      <a:pt x="22313900" y="9753600"/>
                    </a:lnTo>
                    <a:cubicBezTo>
                      <a:pt x="22313900" y="9766300"/>
                      <a:pt x="22301200" y="9766300"/>
                      <a:pt x="22301200" y="9779000"/>
                    </a:cubicBezTo>
                    <a:cubicBezTo>
                      <a:pt x="22288500" y="9779000"/>
                      <a:pt x="22288500" y="9791700"/>
                      <a:pt x="22275800" y="9791700"/>
                    </a:cubicBezTo>
                    <a:lnTo>
                      <a:pt x="22225000" y="9791700"/>
                    </a:lnTo>
                    <a:cubicBezTo>
                      <a:pt x="22148800" y="9791700"/>
                      <a:pt x="22085300" y="9740900"/>
                      <a:pt x="22085300" y="9664700"/>
                    </a:cubicBezTo>
                    <a:lnTo>
                      <a:pt x="21971000" y="8978900"/>
                    </a:lnTo>
                    <a:cubicBezTo>
                      <a:pt x="21958300" y="8978900"/>
                      <a:pt x="21958300" y="8978900"/>
                      <a:pt x="21945600" y="8978900"/>
                    </a:cubicBezTo>
                    <a:lnTo>
                      <a:pt x="21831300" y="9664700"/>
                    </a:lnTo>
                    <a:cubicBezTo>
                      <a:pt x="21831300" y="9740900"/>
                      <a:pt x="21767800" y="9791700"/>
                      <a:pt x="21691600" y="9791700"/>
                    </a:cubicBezTo>
                    <a:lnTo>
                      <a:pt x="21640800" y="9791700"/>
                    </a:lnTo>
                    <a:cubicBezTo>
                      <a:pt x="21628100" y="9791700"/>
                      <a:pt x="21628100" y="9779000"/>
                      <a:pt x="21615400" y="9779000"/>
                    </a:cubicBezTo>
                    <a:cubicBezTo>
                      <a:pt x="21615400" y="9766300"/>
                      <a:pt x="21602700" y="9766300"/>
                      <a:pt x="21602700" y="9753600"/>
                    </a:cubicBezTo>
                    <a:lnTo>
                      <a:pt x="21678900" y="8940800"/>
                    </a:lnTo>
                    <a:lnTo>
                      <a:pt x="21742400" y="8496300"/>
                    </a:lnTo>
                    <a:moveTo>
                      <a:pt x="622300" y="10045700"/>
                    </a:moveTo>
                    <a:cubicBezTo>
                      <a:pt x="508000" y="10045700"/>
                      <a:pt x="406400" y="10134600"/>
                      <a:pt x="406400" y="10261600"/>
                    </a:cubicBezTo>
                    <a:lnTo>
                      <a:pt x="406400" y="10325100"/>
                    </a:lnTo>
                    <a:cubicBezTo>
                      <a:pt x="406400" y="10439400"/>
                      <a:pt x="508000" y="10541000"/>
                      <a:pt x="622300" y="10541000"/>
                    </a:cubicBezTo>
                    <a:cubicBezTo>
                      <a:pt x="736600" y="10541000"/>
                      <a:pt x="838200" y="10439400"/>
                      <a:pt x="838200" y="10325100"/>
                    </a:cubicBezTo>
                    <a:lnTo>
                      <a:pt x="838200" y="10261600"/>
                    </a:lnTo>
                    <a:cubicBezTo>
                      <a:pt x="838200" y="10134600"/>
                      <a:pt x="736600" y="10045700"/>
                      <a:pt x="622300" y="10045700"/>
                    </a:cubicBezTo>
                    <a:moveTo>
                      <a:pt x="406400" y="11010900"/>
                    </a:moveTo>
                    <a:cubicBezTo>
                      <a:pt x="406400" y="11010900"/>
                      <a:pt x="393700" y="10998200"/>
                      <a:pt x="393700" y="11010900"/>
                    </a:cubicBezTo>
                    <a:lnTo>
                      <a:pt x="241300" y="11366500"/>
                    </a:lnTo>
                    <a:cubicBezTo>
                      <a:pt x="215900" y="11417300"/>
                      <a:pt x="165100" y="11455400"/>
                      <a:pt x="101600" y="11455400"/>
                    </a:cubicBezTo>
                    <a:lnTo>
                      <a:pt x="38100" y="11455400"/>
                    </a:lnTo>
                    <a:cubicBezTo>
                      <a:pt x="25400" y="11455400"/>
                      <a:pt x="12700" y="11455400"/>
                      <a:pt x="12700" y="11442700"/>
                    </a:cubicBezTo>
                    <a:cubicBezTo>
                      <a:pt x="0" y="11430000"/>
                      <a:pt x="0" y="11417300"/>
                      <a:pt x="12700" y="11404600"/>
                    </a:cubicBezTo>
                    <a:lnTo>
                      <a:pt x="203200" y="10960100"/>
                    </a:lnTo>
                    <a:lnTo>
                      <a:pt x="266700" y="10782300"/>
                    </a:lnTo>
                    <a:cubicBezTo>
                      <a:pt x="317500" y="10680700"/>
                      <a:pt x="419100" y="10604500"/>
                      <a:pt x="533400" y="10604500"/>
                    </a:cubicBezTo>
                    <a:lnTo>
                      <a:pt x="711200" y="10604500"/>
                    </a:lnTo>
                    <a:cubicBezTo>
                      <a:pt x="825500" y="10604500"/>
                      <a:pt x="927100" y="10680700"/>
                      <a:pt x="977900" y="10782300"/>
                    </a:cubicBezTo>
                    <a:lnTo>
                      <a:pt x="1041400" y="10960100"/>
                    </a:lnTo>
                    <a:lnTo>
                      <a:pt x="1231900" y="11404600"/>
                    </a:lnTo>
                    <a:cubicBezTo>
                      <a:pt x="1244600" y="11417300"/>
                      <a:pt x="1244600" y="11430000"/>
                      <a:pt x="1231900" y="11442700"/>
                    </a:cubicBezTo>
                    <a:cubicBezTo>
                      <a:pt x="1231900" y="11455400"/>
                      <a:pt x="1219200" y="11455400"/>
                      <a:pt x="1206500" y="11455400"/>
                    </a:cubicBezTo>
                    <a:lnTo>
                      <a:pt x="1143000" y="11455400"/>
                    </a:lnTo>
                    <a:cubicBezTo>
                      <a:pt x="1079500" y="11455400"/>
                      <a:pt x="1028700" y="11417300"/>
                      <a:pt x="1003300" y="11366500"/>
                    </a:cubicBezTo>
                    <a:lnTo>
                      <a:pt x="850900" y="11010900"/>
                    </a:lnTo>
                    <a:cubicBezTo>
                      <a:pt x="850900" y="10998200"/>
                      <a:pt x="838200" y="11010900"/>
                      <a:pt x="838200" y="11010900"/>
                    </a:cubicBezTo>
                    <a:lnTo>
                      <a:pt x="901700" y="11455400"/>
                    </a:lnTo>
                    <a:lnTo>
                      <a:pt x="977900" y="12268200"/>
                    </a:lnTo>
                    <a:cubicBezTo>
                      <a:pt x="977900" y="12280900"/>
                      <a:pt x="965200" y="12280900"/>
                      <a:pt x="965200" y="12293600"/>
                    </a:cubicBezTo>
                    <a:cubicBezTo>
                      <a:pt x="952500" y="12293600"/>
                      <a:pt x="952500" y="12306300"/>
                      <a:pt x="939800" y="12306300"/>
                    </a:cubicBezTo>
                    <a:lnTo>
                      <a:pt x="889000" y="12306300"/>
                    </a:lnTo>
                    <a:cubicBezTo>
                      <a:pt x="812800" y="12306300"/>
                      <a:pt x="749300" y="12255500"/>
                      <a:pt x="749300" y="12179300"/>
                    </a:cubicBezTo>
                    <a:lnTo>
                      <a:pt x="635000" y="11493500"/>
                    </a:lnTo>
                    <a:cubicBezTo>
                      <a:pt x="622300" y="11493500"/>
                      <a:pt x="622300" y="11493500"/>
                      <a:pt x="609600" y="11493500"/>
                    </a:cubicBezTo>
                    <a:lnTo>
                      <a:pt x="495300" y="12179300"/>
                    </a:lnTo>
                    <a:cubicBezTo>
                      <a:pt x="495300" y="12255500"/>
                      <a:pt x="431800" y="12306300"/>
                      <a:pt x="355600" y="12306300"/>
                    </a:cubicBezTo>
                    <a:lnTo>
                      <a:pt x="304800" y="12306300"/>
                    </a:lnTo>
                    <a:cubicBezTo>
                      <a:pt x="292100" y="12306300"/>
                      <a:pt x="292100" y="12293600"/>
                      <a:pt x="279400" y="12293600"/>
                    </a:cubicBezTo>
                    <a:cubicBezTo>
                      <a:pt x="279400" y="12280900"/>
                      <a:pt x="266700" y="12280900"/>
                      <a:pt x="266700" y="12268200"/>
                    </a:cubicBezTo>
                    <a:lnTo>
                      <a:pt x="342900" y="11455400"/>
                    </a:lnTo>
                    <a:lnTo>
                      <a:pt x="406400" y="11010900"/>
                    </a:lnTo>
                    <a:moveTo>
                      <a:pt x="2146300" y="10045700"/>
                    </a:moveTo>
                    <a:cubicBezTo>
                      <a:pt x="2032000" y="10045700"/>
                      <a:pt x="1930400" y="10134600"/>
                      <a:pt x="1930400" y="10261600"/>
                    </a:cubicBezTo>
                    <a:lnTo>
                      <a:pt x="1930400" y="10325100"/>
                    </a:lnTo>
                    <a:cubicBezTo>
                      <a:pt x="1930400" y="10439400"/>
                      <a:pt x="2032000" y="10541000"/>
                      <a:pt x="2146300" y="10541000"/>
                    </a:cubicBezTo>
                    <a:cubicBezTo>
                      <a:pt x="2260600" y="10541000"/>
                      <a:pt x="2362200" y="10439400"/>
                      <a:pt x="2362200" y="10325100"/>
                    </a:cubicBezTo>
                    <a:lnTo>
                      <a:pt x="2362200" y="10261600"/>
                    </a:lnTo>
                    <a:cubicBezTo>
                      <a:pt x="2362200" y="10134600"/>
                      <a:pt x="2260600" y="10045700"/>
                      <a:pt x="2146300" y="10045700"/>
                    </a:cubicBezTo>
                    <a:moveTo>
                      <a:pt x="1930400" y="11010900"/>
                    </a:moveTo>
                    <a:cubicBezTo>
                      <a:pt x="1930400" y="11010900"/>
                      <a:pt x="1917700" y="10998200"/>
                      <a:pt x="1917700" y="11010900"/>
                    </a:cubicBezTo>
                    <a:lnTo>
                      <a:pt x="1765300" y="11366500"/>
                    </a:lnTo>
                    <a:cubicBezTo>
                      <a:pt x="1739900" y="11417300"/>
                      <a:pt x="1689100" y="11455400"/>
                      <a:pt x="1625600" y="11455400"/>
                    </a:cubicBezTo>
                    <a:lnTo>
                      <a:pt x="1562100" y="11455400"/>
                    </a:lnTo>
                    <a:cubicBezTo>
                      <a:pt x="1549400" y="11455400"/>
                      <a:pt x="1536700" y="11455400"/>
                      <a:pt x="1536700" y="11442700"/>
                    </a:cubicBezTo>
                    <a:cubicBezTo>
                      <a:pt x="1524000" y="11430000"/>
                      <a:pt x="1524000" y="11417300"/>
                      <a:pt x="1536700" y="11404600"/>
                    </a:cubicBezTo>
                    <a:lnTo>
                      <a:pt x="1727200" y="10960100"/>
                    </a:lnTo>
                    <a:lnTo>
                      <a:pt x="1790700" y="10782300"/>
                    </a:lnTo>
                    <a:cubicBezTo>
                      <a:pt x="1841500" y="10680700"/>
                      <a:pt x="1943100" y="10604500"/>
                      <a:pt x="2057400" y="10604500"/>
                    </a:cubicBezTo>
                    <a:lnTo>
                      <a:pt x="2235200" y="10604500"/>
                    </a:lnTo>
                    <a:cubicBezTo>
                      <a:pt x="2349500" y="10604500"/>
                      <a:pt x="2451100" y="10680700"/>
                      <a:pt x="2501900" y="10782300"/>
                    </a:cubicBezTo>
                    <a:lnTo>
                      <a:pt x="2565400" y="10960100"/>
                    </a:lnTo>
                    <a:lnTo>
                      <a:pt x="2755900" y="11404600"/>
                    </a:lnTo>
                    <a:cubicBezTo>
                      <a:pt x="2768600" y="11417300"/>
                      <a:pt x="2768600" y="11430000"/>
                      <a:pt x="2755900" y="11442700"/>
                    </a:cubicBezTo>
                    <a:cubicBezTo>
                      <a:pt x="2755900" y="11455400"/>
                      <a:pt x="2743200" y="11455400"/>
                      <a:pt x="2730500" y="11455400"/>
                    </a:cubicBezTo>
                    <a:lnTo>
                      <a:pt x="2667000" y="11455400"/>
                    </a:lnTo>
                    <a:cubicBezTo>
                      <a:pt x="2603500" y="11455400"/>
                      <a:pt x="2552700" y="11417300"/>
                      <a:pt x="2527300" y="11366500"/>
                    </a:cubicBezTo>
                    <a:lnTo>
                      <a:pt x="2374900" y="11010900"/>
                    </a:lnTo>
                    <a:cubicBezTo>
                      <a:pt x="2374900" y="10998200"/>
                      <a:pt x="2362200" y="11010900"/>
                      <a:pt x="2362200" y="11010900"/>
                    </a:cubicBezTo>
                    <a:lnTo>
                      <a:pt x="2425700" y="11455400"/>
                    </a:lnTo>
                    <a:lnTo>
                      <a:pt x="2501900" y="12268200"/>
                    </a:lnTo>
                    <a:cubicBezTo>
                      <a:pt x="2501900" y="12280900"/>
                      <a:pt x="2489200" y="12280900"/>
                      <a:pt x="2489200" y="12293600"/>
                    </a:cubicBezTo>
                    <a:cubicBezTo>
                      <a:pt x="2476500" y="12293600"/>
                      <a:pt x="2476500" y="12306300"/>
                      <a:pt x="2463800" y="12306300"/>
                    </a:cubicBezTo>
                    <a:lnTo>
                      <a:pt x="2413000" y="12306300"/>
                    </a:lnTo>
                    <a:cubicBezTo>
                      <a:pt x="2336800" y="12306300"/>
                      <a:pt x="2273300" y="12255500"/>
                      <a:pt x="2273300" y="12179300"/>
                    </a:cubicBezTo>
                    <a:lnTo>
                      <a:pt x="2159000" y="11493500"/>
                    </a:lnTo>
                    <a:cubicBezTo>
                      <a:pt x="2146300" y="11493500"/>
                      <a:pt x="2146300" y="11493500"/>
                      <a:pt x="2133600" y="11493500"/>
                    </a:cubicBezTo>
                    <a:lnTo>
                      <a:pt x="2019300" y="12179300"/>
                    </a:lnTo>
                    <a:cubicBezTo>
                      <a:pt x="2019300" y="12255500"/>
                      <a:pt x="1955800" y="12306300"/>
                      <a:pt x="1879600" y="12306300"/>
                    </a:cubicBezTo>
                    <a:lnTo>
                      <a:pt x="1828800" y="12306300"/>
                    </a:lnTo>
                    <a:cubicBezTo>
                      <a:pt x="1816100" y="12306300"/>
                      <a:pt x="1816100" y="12293600"/>
                      <a:pt x="1803400" y="12293600"/>
                    </a:cubicBezTo>
                    <a:cubicBezTo>
                      <a:pt x="1803400" y="12280900"/>
                      <a:pt x="1790700" y="12280900"/>
                      <a:pt x="1790700" y="12268200"/>
                    </a:cubicBezTo>
                    <a:lnTo>
                      <a:pt x="1866900" y="11455400"/>
                    </a:lnTo>
                    <a:lnTo>
                      <a:pt x="1930400" y="11010900"/>
                    </a:lnTo>
                    <a:moveTo>
                      <a:pt x="3670300" y="10045700"/>
                    </a:moveTo>
                    <a:cubicBezTo>
                      <a:pt x="3556000" y="10045700"/>
                      <a:pt x="3454400" y="10134600"/>
                      <a:pt x="3454400" y="10261600"/>
                    </a:cubicBezTo>
                    <a:lnTo>
                      <a:pt x="3454400" y="10325100"/>
                    </a:lnTo>
                    <a:cubicBezTo>
                      <a:pt x="3454400" y="10439400"/>
                      <a:pt x="3556000" y="10541000"/>
                      <a:pt x="3670300" y="10541000"/>
                    </a:cubicBezTo>
                    <a:cubicBezTo>
                      <a:pt x="3784600" y="10541000"/>
                      <a:pt x="3886200" y="10439400"/>
                      <a:pt x="3886200" y="10325100"/>
                    </a:cubicBezTo>
                    <a:lnTo>
                      <a:pt x="3886200" y="10261600"/>
                    </a:lnTo>
                    <a:cubicBezTo>
                      <a:pt x="3886200" y="10134600"/>
                      <a:pt x="3784600" y="10045700"/>
                      <a:pt x="3670300" y="10045700"/>
                    </a:cubicBezTo>
                    <a:moveTo>
                      <a:pt x="3454400" y="11010900"/>
                    </a:moveTo>
                    <a:cubicBezTo>
                      <a:pt x="3454400" y="11010900"/>
                      <a:pt x="3441700" y="10998200"/>
                      <a:pt x="3441700" y="11010900"/>
                    </a:cubicBezTo>
                    <a:lnTo>
                      <a:pt x="3289300" y="11366500"/>
                    </a:lnTo>
                    <a:cubicBezTo>
                      <a:pt x="3263900" y="11417300"/>
                      <a:pt x="3213100" y="11455400"/>
                      <a:pt x="3149600" y="11455400"/>
                    </a:cubicBezTo>
                    <a:lnTo>
                      <a:pt x="3086100" y="11455400"/>
                    </a:lnTo>
                    <a:cubicBezTo>
                      <a:pt x="3073400" y="11455400"/>
                      <a:pt x="3060700" y="11455400"/>
                      <a:pt x="3060700" y="11442700"/>
                    </a:cubicBezTo>
                    <a:cubicBezTo>
                      <a:pt x="3048000" y="11430000"/>
                      <a:pt x="3048000" y="11417300"/>
                      <a:pt x="3060700" y="11404600"/>
                    </a:cubicBezTo>
                    <a:lnTo>
                      <a:pt x="3251200" y="10960100"/>
                    </a:lnTo>
                    <a:lnTo>
                      <a:pt x="3314700" y="10782300"/>
                    </a:lnTo>
                    <a:cubicBezTo>
                      <a:pt x="3365500" y="10680700"/>
                      <a:pt x="3467100" y="10604500"/>
                      <a:pt x="3581400" y="10604500"/>
                    </a:cubicBezTo>
                    <a:lnTo>
                      <a:pt x="3759200" y="10604500"/>
                    </a:lnTo>
                    <a:cubicBezTo>
                      <a:pt x="3873500" y="10604500"/>
                      <a:pt x="3975100" y="10680700"/>
                      <a:pt x="4025900" y="10782300"/>
                    </a:cubicBezTo>
                    <a:lnTo>
                      <a:pt x="4089400" y="10960100"/>
                    </a:lnTo>
                    <a:lnTo>
                      <a:pt x="4279900" y="11404600"/>
                    </a:lnTo>
                    <a:cubicBezTo>
                      <a:pt x="4292600" y="11417300"/>
                      <a:pt x="4292600" y="11430000"/>
                      <a:pt x="4279900" y="11442700"/>
                    </a:cubicBezTo>
                    <a:cubicBezTo>
                      <a:pt x="4279900" y="11455400"/>
                      <a:pt x="4267200" y="11455400"/>
                      <a:pt x="4254500" y="11455400"/>
                    </a:cubicBezTo>
                    <a:lnTo>
                      <a:pt x="4191000" y="11455400"/>
                    </a:lnTo>
                    <a:cubicBezTo>
                      <a:pt x="4127500" y="11455400"/>
                      <a:pt x="4076700" y="11417300"/>
                      <a:pt x="4051300" y="11366500"/>
                    </a:cubicBezTo>
                    <a:lnTo>
                      <a:pt x="3898900" y="11010900"/>
                    </a:lnTo>
                    <a:cubicBezTo>
                      <a:pt x="3898900" y="10998200"/>
                      <a:pt x="3886200" y="11010900"/>
                      <a:pt x="3886200" y="11010900"/>
                    </a:cubicBezTo>
                    <a:lnTo>
                      <a:pt x="3949700" y="11455400"/>
                    </a:lnTo>
                    <a:lnTo>
                      <a:pt x="4025900" y="12268200"/>
                    </a:lnTo>
                    <a:cubicBezTo>
                      <a:pt x="4025900" y="12280900"/>
                      <a:pt x="4013200" y="12280900"/>
                      <a:pt x="4013200" y="12293600"/>
                    </a:cubicBezTo>
                    <a:cubicBezTo>
                      <a:pt x="4000500" y="12293600"/>
                      <a:pt x="4000500" y="12306300"/>
                      <a:pt x="3987800" y="12306300"/>
                    </a:cubicBezTo>
                    <a:lnTo>
                      <a:pt x="3937000" y="12306300"/>
                    </a:lnTo>
                    <a:cubicBezTo>
                      <a:pt x="3860800" y="12306300"/>
                      <a:pt x="3797300" y="12255500"/>
                      <a:pt x="3797300" y="12179300"/>
                    </a:cubicBezTo>
                    <a:lnTo>
                      <a:pt x="3683000" y="11493500"/>
                    </a:lnTo>
                    <a:cubicBezTo>
                      <a:pt x="3670300" y="11493500"/>
                      <a:pt x="3670300" y="11493500"/>
                      <a:pt x="3657600" y="11493500"/>
                    </a:cubicBezTo>
                    <a:lnTo>
                      <a:pt x="3543300" y="12179300"/>
                    </a:lnTo>
                    <a:cubicBezTo>
                      <a:pt x="3543300" y="12255500"/>
                      <a:pt x="3479800" y="12306300"/>
                      <a:pt x="3403600" y="12306300"/>
                    </a:cubicBezTo>
                    <a:lnTo>
                      <a:pt x="3352800" y="12306300"/>
                    </a:lnTo>
                    <a:cubicBezTo>
                      <a:pt x="3340100" y="12306300"/>
                      <a:pt x="3340100" y="12293600"/>
                      <a:pt x="3327400" y="12293600"/>
                    </a:cubicBezTo>
                    <a:cubicBezTo>
                      <a:pt x="3327400" y="12280900"/>
                      <a:pt x="3314700" y="12280900"/>
                      <a:pt x="3314700" y="12268200"/>
                    </a:cubicBezTo>
                    <a:lnTo>
                      <a:pt x="3390900" y="11455400"/>
                    </a:lnTo>
                    <a:lnTo>
                      <a:pt x="3454400" y="11010900"/>
                    </a:lnTo>
                    <a:moveTo>
                      <a:pt x="5194300" y="10045700"/>
                    </a:moveTo>
                    <a:cubicBezTo>
                      <a:pt x="5080000" y="10045700"/>
                      <a:pt x="4978400" y="10134600"/>
                      <a:pt x="4978400" y="10261600"/>
                    </a:cubicBezTo>
                    <a:lnTo>
                      <a:pt x="4978400" y="10325100"/>
                    </a:lnTo>
                    <a:cubicBezTo>
                      <a:pt x="4978400" y="10439400"/>
                      <a:pt x="5080000" y="10541000"/>
                      <a:pt x="5194300" y="10541000"/>
                    </a:cubicBezTo>
                    <a:cubicBezTo>
                      <a:pt x="5308600" y="10541000"/>
                      <a:pt x="5410200" y="10439400"/>
                      <a:pt x="5410200" y="10325100"/>
                    </a:cubicBezTo>
                    <a:lnTo>
                      <a:pt x="5410200" y="10261600"/>
                    </a:lnTo>
                    <a:cubicBezTo>
                      <a:pt x="5410200" y="10134600"/>
                      <a:pt x="5308600" y="10045700"/>
                      <a:pt x="5194300" y="10045700"/>
                    </a:cubicBezTo>
                    <a:moveTo>
                      <a:pt x="4978400" y="11010900"/>
                    </a:moveTo>
                    <a:cubicBezTo>
                      <a:pt x="4978400" y="11010900"/>
                      <a:pt x="4965700" y="10998200"/>
                      <a:pt x="4965700" y="11010900"/>
                    </a:cubicBezTo>
                    <a:lnTo>
                      <a:pt x="4813300" y="11366500"/>
                    </a:lnTo>
                    <a:cubicBezTo>
                      <a:pt x="4787900" y="11417300"/>
                      <a:pt x="4737100" y="11455400"/>
                      <a:pt x="4673600" y="11455400"/>
                    </a:cubicBezTo>
                    <a:lnTo>
                      <a:pt x="4610100" y="11455400"/>
                    </a:lnTo>
                    <a:cubicBezTo>
                      <a:pt x="4597400" y="11455400"/>
                      <a:pt x="4584700" y="11455400"/>
                      <a:pt x="4584700" y="11442700"/>
                    </a:cubicBezTo>
                    <a:cubicBezTo>
                      <a:pt x="4572000" y="11430000"/>
                      <a:pt x="4572000" y="11417300"/>
                      <a:pt x="4584700" y="11404600"/>
                    </a:cubicBezTo>
                    <a:lnTo>
                      <a:pt x="4775200" y="10960100"/>
                    </a:lnTo>
                    <a:lnTo>
                      <a:pt x="4838700" y="10782300"/>
                    </a:lnTo>
                    <a:cubicBezTo>
                      <a:pt x="4889500" y="10680700"/>
                      <a:pt x="4991100" y="10604500"/>
                      <a:pt x="5105400" y="10604500"/>
                    </a:cubicBezTo>
                    <a:lnTo>
                      <a:pt x="5283200" y="10604500"/>
                    </a:lnTo>
                    <a:cubicBezTo>
                      <a:pt x="5397500" y="10604500"/>
                      <a:pt x="5499100" y="10680700"/>
                      <a:pt x="5549900" y="10782300"/>
                    </a:cubicBezTo>
                    <a:lnTo>
                      <a:pt x="5613400" y="10960100"/>
                    </a:lnTo>
                    <a:lnTo>
                      <a:pt x="5803900" y="11404600"/>
                    </a:lnTo>
                    <a:cubicBezTo>
                      <a:pt x="5816600" y="11417300"/>
                      <a:pt x="5816600" y="11430000"/>
                      <a:pt x="5803900" y="11442700"/>
                    </a:cubicBezTo>
                    <a:cubicBezTo>
                      <a:pt x="5803900" y="11455400"/>
                      <a:pt x="5791200" y="11455400"/>
                      <a:pt x="5778500" y="11455400"/>
                    </a:cubicBezTo>
                    <a:lnTo>
                      <a:pt x="5715000" y="11455400"/>
                    </a:lnTo>
                    <a:cubicBezTo>
                      <a:pt x="5651500" y="11455400"/>
                      <a:pt x="5600700" y="11417300"/>
                      <a:pt x="5575300" y="11366500"/>
                    </a:cubicBezTo>
                    <a:lnTo>
                      <a:pt x="5422900" y="11010900"/>
                    </a:lnTo>
                    <a:cubicBezTo>
                      <a:pt x="5422900" y="10998200"/>
                      <a:pt x="5410200" y="11010900"/>
                      <a:pt x="5410200" y="11010900"/>
                    </a:cubicBezTo>
                    <a:lnTo>
                      <a:pt x="5473700" y="11455400"/>
                    </a:lnTo>
                    <a:lnTo>
                      <a:pt x="5549900" y="12268200"/>
                    </a:lnTo>
                    <a:cubicBezTo>
                      <a:pt x="5549900" y="12280900"/>
                      <a:pt x="5537200" y="12280900"/>
                      <a:pt x="5537200" y="12293600"/>
                    </a:cubicBezTo>
                    <a:cubicBezTo>
                      <a:pt x="5524500" y="12293600"/>
                      <a:pt x="5524500" y="12306300"/>
                      <a:pt x="5511800" y="12306300"/>
                    </a:cubicBezTo>
                    <a:lnTo>
                      <a:pt x="5461000" y="12306300"/>
                    </a:lnTo>
                    <a:cubicBezTo>
                      <a:pt x="5384800" y="12306300"/>
                      <a:pt x="5321300" y="12255500"/>
                      <a:pt x="5321300" y="12179300"/>
                    </a:cubicBezTo>
                    <a:lnTo>
                      <a:pt x="5207000" y="11493500"/>
                    </a:lnTo>
                    <a:cubicBezTo>
                      <a:pt x="5194300" y="11493500"/>
                      <a:pt x="5194300" y="11493500"/>
                      <a:pt x="5181600" y="11493500"/>
                    </a:cubicBezTo>
                    <a:lnTo>
                      <a:pt x="5067300" y="12179300"/>
                    </a:lnTo>
                    <a:cubicBezTo>
                      <a:pt x="5067300" y="12255500"/>
                      <a:pt x="5003800" y="12306300"/>
                      <a:pt x="4927600" y="12306300"/>
                    </a:cubicBezTo>
                    <a:lnTo>
                      <a:pt x="4876800" y="12306300"/>
                    </a:lnTo>
                    <a:cubicBezTo>
                      <a:pt x="4864100" y="12306300"/>
                      <a:pt x="4864100" y="12293600"/>
                      <a:pt x="4851400" y="12293600"/>
                    </a:cubicBezTo>
                    <a:cubicBezTo>
                      <a:pt x="4851400" y="12280900"/>
                      <a:pt x="4838700" y="12280900"/>
                      <a:pt x="4838700" y="12268200"/>
                    </a:cubicBezTo>
                    <a:lnTo>
                      <a:pt x="4914900" y="11455400"/>
                    </a:lnTo>
                    <a:lnTo>
                      <a:pt x="4978400" y="11010900"/>
                    </a:lnTo>
                    <a:moveTo>
                      <a:pt x="6718300" y="10045700"/>
                    </a:moveTo>
                    <a:cubicBezTo>
                      <a:pt x="6604000" y="10045700"/>
                      <a:pt x="6502400" y="10134600"/>
                      <a:pt x="6502400" y="10261600"/>
                    </a:cubicBezTo>
                    <a:lnTo>
                      <a:pt x="6502400" y="10325100"/>
                    </a:lnTo>
                    <a:cubicBezTo>
                      <a:pt x="6502400" y="10439400"/>
                      <a:pt x="6604000" y="10541000"/>
                      <a:pt x="6718300" y="10541000"/>
                    </a:cubicBezTo>
                    <a:cubicBezTo>
                      <a:pt x="6832600" y="10541000"/>
                      <a:pt x="6934200" y="10439400"/>
                      <a:pt x="6934200" y="10325100"/>
                    </a:cubicBezTo>
                    <a:lnTo>
                      <a:pt x="6934200" y="10261600"/>
                    </a:lnTo>
                    <a:cubicBezTo>
                      <a:pt x="6934200" y="10134600"/>
                      <a:pt x="6832600" y="10045700"/>
                      <a:pt x="6718300" y="10045700"/>
                    </a:cubicBezTo>
                    <a:moveTo>
                      <a:pt x="6502400" y="11010900"/>
                    </a:moveTo>
                    <a:cubicBezTo>
                      <a:pt x="6502400" y="11010900"/>
                      <a:pt x="6489700" y="10998200"/>
                      <a:pt x="6489700" y="11010900"/>
                    </a:cubicBezTo>
                    <a:lnTo>
                      <a:pt x="6337300" y="11366500"/>
                    </a:lnTo>
                    <a:cubicBezTo>
                      <a:pt x="6311900" y="11417300"/>
                      <a:pt x="6261100" y="11455400"/>
                      <a:pt x="6197600" y="11455400"/>
                    </a:cubicBezTo>
                    <a:lnTo>
                      <a:pt x="6134100" y="11455400"/>
                    </a:lnTo>
                    <a:cubicBezTo>
                      <a:pt x="6121400" y="11455400"/>
                      <a:pt x="6108700" y="11455400"/>
                      <a:pt x="6108700" y="11442700"/>
                    </a:cubicBezTo>
                    <a:cubicBezTo>
                      <a:pt x="6096000" y="11430000"/>
                      <a:pt x="6096000" y="11417300"/>
                      <a:pt x="6108700" y="11404600"/>
                    </a:cubicBezTo>
                    <a:lnTo>
                      <a:pt x="6299200" y="10960100"/>
                    </a:lnTo>
                    <a:lnTo>
                      <a:pt x="6362700" y="10782300"/>
                    </a:lnTo>
                    <a:cubicBezTo>
                      <a:pt x="6413500" y="10680700"/>
                      <a:pt x="6515100" y="10604500"/>
                      <a:pt x="6629400" y="10604500"/>
                    </a:cubicBezTo>
                    <a:lnTo>
                      <a:pt x="6807200" y="10604500"/>
                    </a:lnTo>
                    <a:cubicBezTo>
                      <a:pt x="6921500" y="10604500"/>
                      <a:pt x="7023100" y="10680700"/>
                      <a:pt x="7073900" y="10782300"/>
                    </a:cubicBezTo>
                    <a:lnTo>
                      <a:pt x="7137400" y="10960100"/>
                    </a:lnTo>
                    <a:lnTo>
                      <a:pt x="7327900" y="11404600"/>
                    </a:lnTo>
                    <a:cubicBezTo>
                      <a:pt x="7340600" y="11417300"/>
                      <a:pt x="7340600" y="11430000"/>
                      <a:pt x="7327900" y="11442700"/>
                    </a:cubicBezTo>
                    <a:cubicBezTo>
                      <a:pt x="7327900" y="11455400"/>
                      <a:pt x="7315200" y="11455400"/>
                      <a:pt x="7302500" y="11455400"/>
                    </a:cubicBezTo>
                    <a:lnTo>
                      <a:pt x="7239000" y="11455400"/>
                    </a:lnTo>
                    <a:cubicBezTo>
                      <a:pt x="7175500" y="11455400"/>
                      <a:pt x="7124700" y="11417300"/>
                      <a:pt x="7099300" y="11366500"/>
                    </a:cubicBezTo>
                    <a:lnTo>
                      <a:pt x="6946900" y="11010900"/>
                    </a:lnTo>
                    <a:cubicBezTo>
                      <a:pt x="6946900" y="10998200"/>
                      <a:pt x="6934200" y="11010900"/>
                      <a:pt x="6934200" y="11010900"/>
                    </a:cubicBezTo>
                    <a:lnTo>
                      <a:pt x="6997700" y="11455400"/>
                    </a:lnTo>
                    <a:lnTo>
                      <a:pt x="7073900" y="12268200"/>
                    </a:lnTo>
                    <a:cubicBezTo>
                      <a:pt x="7073900" y="12280900"/>
                      <a:pt x="7061200" y="12280900"/>
                      <a:pt x="7061200" y="12293600"/>
                    </a:cubicBezTo>
                    <a:cubicBezTo>
                      <a:pt x="7048500" y="12293600"/>
                      <a:pt x="7048500" y="12306300"/>
                      <a:pt x="7035800" y="12306300"/>
                    </a:cubicBezTo>
                    <a:lnTo>
                      <a:pt x="6985000" y="12306300"/>
                    </a:lnTo>
                    <a:cubicBezTo>
                      <a:pt x="6908800" y="12306300"/>
                      <a:pt x="6845300" y="12255500"/>
                      <a:pt x="6845300" y="12179300"/>
                    </a:cubicBezTo>
                    <a:lnTo>
                      <a:pt x="6731000" y="11493500"/>
                    </a:lnTo>
                    <a:cubicBezTo>
                      <a:pt x="6718300" y="11493500"/>
                      <a:pt x="6718300" y="11493500"/>
                      <a:pt x="6705600" y="11493500"/>
                    </a:cubicBezTo>
                    <a:lnTo>
                      <a:pt x="6591300" y="12179300"/>
                    </a:lnTo>
                    <a:cubicBezTo>
                      <a:pt x="6591300" y="12255500"/>
                      <a:pt x="6527800" y="12306300"/>
                      <a:pt x="6451600" y="12306300"/>
                    </a:cubicBezTo>
                    <a:lnTo>
                      <a:pt x="6400800" y="12306300"/>
                    </a:lnTo>
                    <a:cubicBezTo>
                      <a:pt x="6388100" y="12306300"/>
                      <a:pt x="6388100" y="12293600"/>
                      <a:pt x="6375400" y="12293600"/>
                    </a:cubicBezTo>
                    <a:cubicBezTo>
                      <a:pt x="6375400" y="12280900"/>
                      <a:pt x="6362700" y="12280900"/>
                      <a:pt x="6362700" y="12268200"/>
                    </a:cubicBezTo>
                    <a:lnTo>
                      <a:pt x="6438900" y="11455400"/>
                    </a:lnTo>
                    <a:lnTo>
                      <a:pt x="6502400" y="11010900"/>
                    </a:lnTo>
                    <a:moveTo>
                      <a:pt x="8242300" y="10045700"/>
                    </a:moveTo>
                    <a:cubicBezTo>
                      <a:pt x="8128000" y="10045700"/>
                      <a:pt x="8026400" y="10134600"/>
                      <a:pt x="8026400" y="10261600"/>
                    </a:cubicBezTo>
                    <a:lnTo>
                      <a:pt x="8026400" y="10325100"/>
                    </a:lnTo>
                    <a:cubicBezTo>
                      <a:pt x="8026400" y="10439400"/>
                      <a:pt x="8128000" y="10541000"/>
                      <a:pt x="8242300" y="10541000"/>
                    </a:cubicBezTo>
                    <a:cubicBezTo>
                      <a:pt x="8356600" y="10541000"/>
                      <a:pt x="8458200" y="10439400"/>
                      <a:pt x="8458200" y="10325100"/>
                    </a:cubicBezTo>
                    <a:lnTo>
                      <a:pt x="8458200" y="10261600"/>
                    </a:lnTo>
                    <a:cubicBezTo>
                      <a:pt x="8458200" y="10134600"/>
                      <a:pt x="8356600" y="10045700"/>
                      <a:pt x="8242300" y="10045700"/>
                    </a:cubicBezTo>
                    <a:moveTo>
                      <a:pt x="8026400" y="11010900"/>
                    </a:moveTo>
                    <a:cubicBezTo>
                      <a:pt x="8026400" y="11010900"/>
                      <a:pt x="8013700" y="10998200"/>
                      <a:pt x="8013700" y="11010900"/>
                    </a:cubicBezTo>
                    <a:lnTo>
                      <a:pt x="7861300" y="11366500"/>
                    </a:lnTo>
                    <a:cubicBezTo>
                      <a:pt x="7835900" y="11417300"/>
                      <a:pt x="7785100" y="11455400"/>
                      <a:pt x="7721600" y="11455400"/>
                    </a:cubicBezTo>
                    <a:lnTo>
                      <a:pt x="7658100" y="11455400"/>
                    </a:lnTo>
                    <a:cubicBezTo>
                      <a:pt x="7645400" y="11455400"/>
                      <a:pt x="7632700" y="11455400"/>
                      <a:pt x="7632700" y="11442700"/>
                    </a:cubicBezTo>
                    <a:cubicBezTo>
                      <a:pt x="7620000" y="11430000"/>
                      <a:pt x="7620000" y="11417300"/>
                      <a:pt x="7632700" y="11404600"/>
                    </a:cubicBezTo>
                    <a:lnTo>
                      <a:pt x="7823200" y="10960100"/>
                    </a:lnTo>
                    <a:lnTo>
                      <a:pt x="7886700" y="10782300"/>
                    </a:lnTo>
                    <a:cubicBezTo>
                      <a:pt x="7937500" y="10680700"/>
                      <a:pt x="8039100" y="10604500"/>
                      <a:pt x="8153400" y="10604500"/>
                    </a:cubicBezTo>
                    <a:lnTo>
                      <a:pt x="8331200" y="10604500"/>
                    </a:lnTo>
                    <a:cubicBezTo>
                      <a:pt x="8445500" y="10604500"/>
                      <a:pt x="8547100" y="10680700"/>
                      <a:pt x="8597900" y="10782300"/>
                    </a:cubicBezTo>
                    <a:lnTo>
                      <a:pt x="8661400" y="10960100"/>
                    </a:lnTo>
                    <a:lnTo>
                      <a:pt x="8851900" y="11404600"/>
                    </a:lnTo>
                    <a:cubicBezTo>
                      <a:pt x="8864600" y="11417300"/>
                      <a:pt x="8864600" y="11430000"/>
                      <a:pt x="8851900" y="11442700"/>
                    </a:cubicBezTo>
                    <a:cubicBezTo>
                      <a:pt x="8851900" y="11455400"/>
                      <a:pt x="8839200" y="11455400"/>
                      <a:pt x="8826500" y="11455400"/>
                    </a:cubicBezTo>
                    <a:lnTo>
                      <a:pt x="8763000" y="11455400"/>
                    </a:lnTo>
                    <a:cubicBezTo>
                      <a:pt x="8699500" y="11455400"/>
                      <a:pt x="8648700" y="11417300"/>
                      <a:pt x="8623300" y="11366500"/>
                    </a:cubicBezTo>
                    <a:lnTo>
                      <a:pt x="8470900" y="11010900"/>
                    </a:lnTo>
                    <a:cubicBezTo>
                      <a:pt x="8470900" y="10998200"/>
                      <a:pt x="8458200" y="11010900"/>
                      <a:pt x="8458200" y="11010900"/>
                    </a:cubicBezTo>
                    <a:lnTo>
                      <a:pt x="8521700" y="11455400"/>
                    </a:lnTo>
                    <a:lnTo>
                      <a:pt x="8597900" y="12268200"/>
                    </a:lnTo>
                    <a:cubicBezTo>
                      <a:pt x="8597900" y="12280900"/>
                      <a:pt x="8585200" y="12280900"/>
                      <a:pt x="8585200" y="12293600"/>
                    </a:cubicBezTo>
                    <a:cubicBezTo>
                      <a:pt x="8572500" y="12293600"/>
                      <a:pt x="8572500" y="12306300"/>
                      <a:pt x="8559800" y="12306300"/>
                    </a:cubicBezTo>
                    <a:lnTo>
                      <a:pt x="8509000" y="12306300"/>
                    </a:lnTo>
                    <a:cubicBezTo>
                      <a:pt x="8432800" y="12306300"/>
                      <a:pt x="8369300" y="12255500"/>
                      <a:pt x="8369300" y="12179300"/>
                    </a:cubicBezTo>
                    <a:lnTo>
                      <a:pt x="8255000" y="11493500"/>
                    </a:lnTo>
                    <a:cubicBezTo>
                      <a:pt x="8242300" y="11493500"/>
                      <a:pt x="8242300" y="11493500"/>
                      <a:pt x="8229600" y="11493500"/>
                    </a:cubicBezTo>
                    <a:lnTo>
                      <a:pt x="8115300" y="12179300"/>
                    </a:lnTo>
                    <a:cubicBezTo>
                      <a:pt x="8115300" y="12255500"/>
                      <a:pt x="8051800" y="12306300"/>
                      <a:pt x="7975600" y="12306300"/>
                    </a:cubicBezTo>
                    <a:lnTo>
                      <a:pt x="7924800" y="12306300"/>
                    </a:lnTo>
                    <a:cubicBezTo>
                      <a:pt x="7912100" y="12306300"/>
                      <a:pt x="7912100" y="12293600"/>
                      <a:pt x="7899400" y="12293600"/>
                    </a:cubicBezTo>
                    <a:cubicBezTo>
                      <a:pt x="7899400" y="12280900"/>
                      <a:pt x="7886700" y="12280900"/>
                      <a:pt x="7886700" y="12268200"/>
                    </a:cubicBezTo>
                    <a:lnTo>
                      <a:pt x="7962900" y="11455400"/>
                    </a:lnTo>
                    <a:lnTo>
                      <a:pt x="8026400" y="11010900"/>
                    </a:lnTo>
                    <a:moveTo>
                      <a:pt x="9766300" y="10045700"/>
                    </a:moveTo>
                    <a:cubicBezTo>
                      <a:pt x="9652000" y="10045700"/>
                      <a:pt x="9550400" y="10134600"/>
                      <a:pt x="9550400" y="10261600"/>
                    </a:cubicBezTo>
                    <a:lnTo>
                      <a:pt x="9550400" y="10325100"/>
                    </a:lnTo>
                    <a:cubicBezTo>
                      <a:pt x="9550400" y="10439400"/>
                      <a:pt x="9652000" y="10541000"/>
                      <a:pt x="9766300" y="10541000"/>
                    </a:cubicBezTo>
                    <a:cubicBezTo>
                      <a:pt x="9880600" y="10541000"/>
                      <a:pt x="9982200" y="10439400"/>
                      <a:pt x="9982200" y="10325100"/>
                    </a:cubicBezTo>
                    <a:lnTo>
                      <a:pt x="9982200" y="10261600"/>
                    </a:lnTo>
                    <a:cubicBezTo>
                      <a:pt x="9982200" y="10134600"/>
                      <a:pt x="9880600" y="10045700"/>
                      <a:pt x="9766300" y="10045700"/>
                    </a:cubicBezTo>
                    <a:moveTo>
                      <a:pt x="9550400" y="11010900"/>
                    </a:moveTo>
                    <a:cubicBezTo>
                      <a:pt x="9550400" y="11010900"/>
                      <a:pt x="9537700" y="10998200"/>
                      <a:pt x="9537700" y="11010900"/>
                    </a:cubicBezTo>
                    <a:lnTo>
                      <a:pt x="9385300" y="11366500"/>
                    </a:lnTo>
                    <a:cubicBezTo>
                      <a:pt x="9359900" y="11417300"/>
                      <a:pt x="9309100" y="11455400"/>
                      <a:pt x="9245600" y="11455400"/>
                    </a:cubicBezTo>
                    <a:lnTo>
                      <a:pt x="9182100" y="11455400"/>
                    </a:lnTo>
                    <a:cubicBezTo>
                      <a:pt x="9169400" y="11455400"/>
                      <a:pt x="9156700" y="11455400"/>
                      <a:pt x="9156700" y="11442700"/>
                    </a:cubicBezTo>
                    <a:cubicBezTo>
                      <a:pt x="9144000" y="11430000"/>
                      <a:pt x="9144000" y="11417300"/>
                      <a:pt x="9156700" y="11404600"/>
                    </a:cubicBezTo>
                    <a:lnTo>
                      <a:pt x="9347200" y="10960100"/>
                    </a:lnTo>
                    <a:lnTo>
                      <a:pt x="9410700" y="10782300"/>
                    </a:lnTo>
                    <a:cubicBezTo>
                      <a:pt x="9461500" y="10680700"/>
                      <a:pt x="9563100" y="10604500"/>
                      <a:pt x="9677400" y="10604500"/>
                    </a:cubicBezTo>
                    <a:lnTo>
                      <a:pt x="9855200" y="10604500"/>
                    </a:lnTo>
                    <a:cubicBezTo>
                      <a:pt x="9969500" y="10604500"/>
                      <a:pt x="10071100" y="10680700"/>
                      <a:pt x="10121900" y="10782300"/>
                    </a:cubicBezTo>
                    <a:lnTo>
                      <a:pt x="10185400" y="10960100"/>
                    </a:lnTo>
                    <a:lnTo>
                      <a:pt x="10375900" y="11404600"/>
                    </a:lnTo>
                    <a:cubicBezTo>
                      <a:pt x="10388600" y="11417300"/>
                      <a:pt x="10388600" y="11430000"/>
                      <a:pt x="10375900" y="11442700"/>
                    </a:cubicBezTo>
                    <a:cubicBezTo>
                      <a:pt x="10375900" y="11455400"/>
                      <a:pt x="10363200" y="11455400"/>
                      <a:pt x="10350500" y="11455400"/>
                    </a:cubicBezTo>
                    <a:lnTo>
                      <a:pt x="10287000" y="11455400"/>
                    </a:lnTo>
                    <a:cubicBezTo>
                      <a:pt x="10223500" y="11455400"/>
                      <a:pt x="10172700" y="11417300"/>
                      <a:pt x="10147300" y="11366500"/>
                    </a:cubicBezTo>
                    <a:lnTo>
                      <a:pt x="9994900" y="11010900"/>
                    </a:lnTo>
                    <a:cubicBezTo>
                      <a:pt x="9994900" y="10998200"/>
                      <a:pt x="9982200" y="11010900"/>
                      <a:pt x="9982200" y="11010900"/>
                    </a:cubicBezTo>
                    <a:lnTo>
                      <a:pt x="10045700" y="11455400"/>
                    </a:lnTo>
                    <a:lnTo>
                      <a:pt x="10121900" y="12268200"/>
                    </a:lnTo>
                    <a:cubicBezTo>
                      <a:pt x="10121900" y="12280900"/>
                      <a:pt x="10109200" y="12280900"/>
                      <a:pt x="10109200" y="12293600"/>
                    </a:cubicBezTo>
                    <a:cubicBezTo>
                      <a:pt x="10096500" y="12293600"/>
                      <a:pt x="10096500" y="12306300"/>
                      <a:pt x="10083800" y="12306300"/>
                    </a:cubicBezTo>
                    <a:lnTo>
                      <a:pt x="10033000" y="12306300"/>
                    </a:lnTo>
                    <a:cubicBezTo>
                      <a:pt x="9956800" y="12306300"/>
                      <a:pt x="9893300" y="12255500"/>
                      <a:pt x="9893300" y="12179300"/>
                    </a:cubicBezTo>
                    <a:lnTo>
                      <a:pt x="9779000" y="11493500"/>
                    </a:lnTo>
                    <a:cubicBezTo>
                      <a:pt x="9766300" y="11493500"/>
                      <a:pt x="9766300" y="11493500"/>
                      <a:pt x="9753600" y="11493500"/>
                    </a:cubicBezTo>
                    <a:lnTo>
                      <a:pt x="9639300" y="12179300"/>
                    </a:lnTo>
                    <a:cubicBezTo>
                      <a:pt x="9639300" y="12255500"/>
                      <a:pt x="9575800" y="12306300"/>
                      <a:pt x="9499600" y="12306300"/>
                    </a:cubicBezTo>
                    <a:lnTo>
                      <a:pt x="9448800" y="12306300"/>
                    </a:lnTo>
                    <a:cubicBezTo>
                      <a:pt x="9436100" y="12306300"/>
                      <a:pt x="9436100" y="12293600"/>
                      <a:pt x="9423400" y="12293600"/>
                    </a:cubicBezTo>
                    <a:cubicBezTo>
                      <a:pt x="9423400" y="12280900"/>
                      <a:pt x="9410700" y="12280900"/>
                      <a:pt x="9410700" y="12268200"/>
                    </a:cubicBezTo>
                    <a:lnTo>
                      <a:pt x="9486900" y="11455400"/>
                    </a:lnTo>
                    <a:lnTo>
                      <a:pt x="9550400" y="11010900"/>
                    </a:lnTo>
                    <a:moveTo>
                      <a:pt x="11290300" y="10045700"/>
                    </a:moveTo>
                    <a:cubicBezTo>
                      <a:pt x="11176000" y="10045700"/>
                      <a:pt x="11074400" y="10134600"/>
                      <a:pt x="11074400" y="10261600"/>
                    </a:cubicBezTo>
                    <a:lnTo>
                      <a:pt x="11074400" y="10325100"/>
                    </a:lnTo>
                    <a:cubicBezTo>
                      <a:pt x="11074400" y="10439400"/>
                      <a:pt x="11176000" y="10541000"/>
                      <a:pt x="11290300" y="10541000"/>
                    </a:cubicBezTo>
                    <a:cubicBezTo>
                      <a:pt x="11404600" y="10541000"/>
                      <a:pt x="11506200" y="10439400"/>
                      <a:pt x="11506200" y="10325100"/>
                    </a:cubicBezTo>
                    <a:lnTo>
                      <a:pt x="11506200" y="10261600"/>
                    </a:lnTo>
                    <a:cubicBezTo>
                      <a:pt x="11506200" y="10134600"/>
                      <a:pt x="11404600" y="10045700"/>
                      <a:pt x="11290300" y="10045700"/>
                    </a:cubicBezTo>
                    <a:moveTo>
                      <a:pt x="11074400" y="11010900"/>
                    </a:moveTo>
                    <a:cubicBezTo>
                      <a:pt x="11074400" y="11010900"/>
                      <a:pt x="11061700" y="10998200"/>
                      <a:pt x="11061700" y="11010900"/>
                    </a:cubicBezTo>
                    <a:lnTo>
                      <a:pt x="10909300" y="11366500"/>
                    </a:lnTo>
                    <a:cubicBezTo>
                      <a:pt x="10883900" y="11417300"/>
                      <a:pt x="10833100" y="11455400"/>
                      <a:pt x="10769600" y="11455400"/>
                    </a:cubicBezTo>
                    <a:lnTo>
                      <a:pt x="10706100" y="11455400"/>
                    </a:lnTo>
                    <a:cubicBezTo>
                      <a:pt x="10693400" y="11455400"/>
                      <a:pt x="10680700" y="11455400"/>
                      <a:pt x="10680700" y="11442700"/>
                    </a:cubicBezTo>
                    <a:cubicBezTo>
                      <a:pt x="10668000" y="11430000"/>
                      <a:pt x="10668000" y="11417300"/>
                      <a:pt x="10680700" y="11404600"/>
                    </a:cubicBezTo>
                    <a:lnTo>
                      <a:pt x="10871200" y="10960100"/>
                    </a:lnTo>
                    <a:lnTo>
                      <a:pt x="10934700" y="10782300"/>
                    </a:lnTo>
                    <a:cubicBezTo>
                      <a:pt x="10985500" y="10680700"/>
                      <a:pt x="11087100" y="10604500"/>
                      <a:pt x="11201400" y="10604500"/>
                    </a:cubicBezTo>
                    <a:lnTo>
                      <a:pt x="11379200" y="10604500"/>
                    </a:lnTo>
                    <a:cubicBezTo>
                      <a:pt x="11493500" y="10604500"/>
                      <a:pt x="11595100" y="10680700"/>
                      <a:pt x="11645900" y="10782300"/>
                    </a:cubicBezTo>
                    <a:lnTo>
                      <a:pt x="11709400" y="10960100"/>
                    </a:lnTo>
                    <a:lnTo>
                      <a:pt x="11899900" y="11404600"/>
                    </a:lnTo>
                    <a:cubicBezTo>
                      <a:pt x="11912600" y="11417300"/>
                      <a:pt x="11912600" y="11430000"/>
                      <a:pt x="11899900" y="11442700"/>
                    </a:cubicBezTo>
                    <a:cubicBezTo>
                      <a:pt x="11899900" y="11455400"/>
                      <a:pt x="11887200" y="11455400"/>
                      <a:pt x="11874500" y="11455400"/>
                    </a:cubicBezTo>
                    <a:lnTo>
                      <a:pt x="11811000" y="11455400"/>
                    </a:lnTo>
                    <a:cubicBezTo>
                      <a:pt x="11747500" y="11455400"/>
                      <a:pt x="11696700" y="11417300"/>
                      <a:pt x="11671300" y="11366500"/>
                    </a:cubicBezTo>
                    <a:lnTo>
                      <a:pt x="11518900" y="11010900"/>
                    </a:lnTo>
                    <a:cubicBezTo>
                      <a:pt x="11518900" y="10998200"/>
                      <a:pt x="11506200" y="11010900"/>
                      <a:pt x="11506200" y="11010900"/>
                    </a:cubicBezTo>
                    <a:lnTo>
                      <a:pt x="11569700" y="11455400"/>
                    </a:lnTo>
                    <a:lnTo>
                      <a:pt x="11645900" y="12268200"/>
                    </a:lnTo>
                    <a:cubicBezTo>
                      <a:pt x="11645900" y="12280900"/>
                      <a:pt x="11633200" y="12280900"/>
                      <a:pt x="11633200" y="12293600"/>
                    </a:cubicBezTo>
                    <a:cubicBezTo>
                      <a:pt x="11620500" y="12293600"/>
                      <a:pt x="11620500" y="12306300"/>
                      <a:pt x="11607800" y="12306300"/>
                    </a:cubicBezTo>
                    <a:lnTo>
                      <a:pt x="11557000" y="12306300"/>
                    </a:lnTo>
                    <a:cubicBezTo>
                      <a:pt x="11480800" y="12306300"/>
                      <a:pt x="11417300" y="12255500"/>
                      <a:pt x="11417300" y="12179300"/>
                    </a:cubicBezTo>
                    <a:lnTo>
                      <a:pt x="11303000" y="11493500"/>
                    </a:lnTo>
                    <a:cubicBezTo>
                      <a:pt x="11290300" y="11493500"/>
                      <a:pt x="11290300" y="11493500"/>
                      <a:pt x="11277600" y="11493500"/>
                    </a:cubicBezTo>
                    <a:lnTo>
                      <a:pt x="11163300" y="12179300"/>
                    </a:lnTo>
                    <a:cubicBezTo>
                      <a:pt x="11163300" y="12255500"/>
                      <a:pt x="11099800" y="12306300"/>
                      <a:pt x="11023600" y="12306300"/>
                    </a:cubicBezTo>
                    <a:lnTo>
                      <a:pt x="10972800" y="12306300"/>
                    </a:lnTo>
                    <a:cubicBezTo>
                      <a:pt x="10960100" y="12306300"/>
                      <a:pt x="10960100" y="12293600"/>
                      <a:pt x="10947400" y="12293600"/>
                    </a:cubicBezTo>
                    <a:cubicBezTo>
                      <a:pt x="10947400" y="12280900"/>
                      <a:pt x="10934700" y="12280900"/>
                      <a:pt x="10934700" y="12268200"/>
                    </a:cubicBezTo>
                    <a:lnTo>
                      <a:pt x="11010900" y="11455400"/>
                    </a:lnTo>
                    <a:lnTo>
                      <a:pt x="11074400" y="11010900"/>
                    </a:lnTo>
                    <a:moveTo>
                      <a:pt x="12814300" y="10045700"/>
                    </a:moveTo>
                    <a:cubicBezTo>
                      <a:pt x="12700000" y="10045700"/>
                      <a:pt x="12598400" y="10134600"/>
                      <a:pt x="12598400" y="10261600"/>
                    </a:cubicBezTo>
                    <a:lnTo>
                      <a:pt x="12598400" y="10325100"/>
                    </a:lnTo>
                    <a:cubicBezTo>
                      <a:pt x="12598400" y="10439400"/>
                      <a:pt x="12700000" y="10541000"/>
                      <a:pt x="12814300" y="10541000"/>
                    </a:cubicBezTo>
                    <a:cubicBezTo>
                      <a:pt x="12928600" y="10541000"/>
                      <a:pt x="13030200" y="10439400"/>
                      <a:pt x="13030200" y="10325100"/>
                    </a:cubicBezTo>
                    <a:lnTo>
                      <a:pt x="13030200" y="10261600"/>
                    </a:lnTo>
                    <a:cubicBezTo>
                      <a:pt x="13030200" y="10134600"/>
                      <a:pt x="12928600" y="10045700"/>
                      <a:pt x="12814300" y="10045700"/>
                    </a:cubicBezTo>
                    <a:moveTo>
                      <a:pt x="12598400" y="11010900"/>
                    </a:moveTo>
                    <a:cubicBezTo>
                      <a:pt x="12598400" y="11010900"/>
                      <a:pt x="12585700" y="10998200"/>
                      <a:pt x="12585700" y="11010900"/>
                    </a:cubicBezTo>
                    <a:lnTo>
                      <a:pt x="12433300" y="11366500"/>
                    </a:lnTo>
                    <a:cubicBezTo>
                      <a:pt x="12407900" y="11417300"/>
                      <a:pt x="12357100" y="11455400"/>
                      <a:pt x="12293600" y="11455400"/>
                    </a:cubicBezTo>
                    <a:lnTo>
                      <a:pt x="12230100" y="11455400"/>
                    </a:lnTo>
                    <a:cubicBezTo>
                      <a:pt x="12217400" y="11455400"/>
                      <a:pt x="12204700" y="11455400"/>
                      <a:pt x="12204700" y="11442700"/>
                    </a:cubicBezTo>
                    <a:cubicBezTo>
                      <a:pt x="12192000" y="11430000"/>
                      <a:pt x="12192000" y="11417300"/>
                      <a:pt x="12204700" y="11404600"/>
                    </a:cubicBezTo>
                    <a:lnTo>
                      <a:pt x="12395200" y="10960100"/>
                    </a:lnTo>
                    <a:lnTo>
                      <a:pt x="12458700" y="10782300"/>
                    </a:lnTo>
                    <a:cubicBezTo>
                      <a:pt x="12509500" y="10680700"/>
                      <a:pt x="12611100" y="10604500"/>
                      <a:pt x="12725400" y="10604500"/>
                    </a:cubicBezTo>
                    <a:lnTo>
                      <a:pt x="12903200" y="10604500"/>
                    </a:lnTo>
                    <a:cubicBezTo>
                      <a:pt x="13017500" y="10604500"/>
                      <a:pt x="13119100" y="10680700"/>
                      <a:pt x="13169900" y="10782300"/>
                    </a:cubicBezTo>
                    <a:lnTo>
                      <a:pt x="13233400" y="10960100"/>
                    </a:lnTo>
                    <a:lnTo>
                      <a:pt x="13423900" y="11404600"/>
                    </a:lnTo>
                    <a:cubicBezTo>
                      <a:pt x="13436600" y="11417300"/>
                      <a:pt x="13436600" y="11430000"/>
                      <a:pt x="13423900" y="11442700"/>
                    </a:cubicBezTo>
                    <a:cubicBezTo>
                      <a:pt x="13423900" y="11455400"/>
                      <a:pt x="13411200" y="11455400"/>
                      <a:pt x="13398500" y="11455400"/>
                    </a:cubicBezTo>
                    <a:lnTo>
                      <a:pt x="13335000" y="11455400"/>
                    </a:lnTo>
                    <a:cubicBezTo>
                      <a:pt x="13271500" y="11455400"/>
                      <a:pt x="13220700" y="11417300"/>
                      <a:pt x="13195300" y="11366500"/>
                    </a:cubicBezTo>
                    <a:lnTo>
                      <a:pt x="13042900" y="11010900"/>
                    </a:lnTo>
                    <a:cubicBezTo>
                      <a:pt x="13042900" y="10998200"/>
                      <a:pt x="13030200" y="11010900"/>
                      <a:pt x="13030200" y="11010900"/>
                    </a:cubicBezTo>
                    <a:lnTo>
                      <a:pt x="13093700" y="11455400"/>
                    </a:lnTo>
                    <a:lnTo>
                      <a:pt x="13169900" y="12268200"/>
                    </a:lnTo>
                    <a:cubicBezTo>
                      <a:pt x="13169900" y="12280900"/>
                      <a:pt x="13157200" y="12280900"/>
                      <a:pt x="13157200" y="12293600"/>
                    </a:cubicBezTo>
                    <a:cubicBezTo>
                      <a:pt x="13144500" y="12293600"/>
                      <a:pt x="13144500" y="12306300"/>
                      <a:pt x="13131800" y="12306300"/>
                    </a:cubicBezTo>
                    <a:lnTo>
                      <a:pt x="13081000" y="12306300"/>
                    </a:lnTo>
                    <a:cubicBezTo>
                      <a:pt x="13004800" y="12306300"/>
                      <a:pt x="12941300" y="12255500"/>
                      <a:pt x="12941300" y="12179300"/>
                    </a:cubicBezTo>
                    <a:lnTo>
                      <a:pt x="12827000" y="11493500"/>
                    </a:lnTo>
                    <a:cubicBezTo>
                      <a:pt x="12814300" y="11493500"/>
                      <a:pt x="12814300" y="11493500"/>
                      <a:pt x="12801600" y="11493500"/>
                    </a:cubicBezTo>
                    <a:lnTo>
                      <a:pt x="12687300" y="12179300"/>
                    </a:lnTo>
                    <a:cubicBezTo>
                      <a:pt x="12687300" y="12255500"/>
                      <a:pt x="12623800" y="12306300"/>
                      <a:pt x="12547600" y="12306300"/>
                    </a:cubicBezTo>
                    <a:lnTo>
                      <a:pt x="12496800" y="12306300"/>
                    </a:lnTo>
                    <a:cubicBezTo>
                      <a:pt x="12484100" y="12306300"/>
                      <a:pt x="12484100" y="12293600"/>
                      <a:pt x="12471400" y="12293600"/>
                    </a:cubicBezTo>
                    <a:cubicBezTo>
                      <a:pt x="12471400" y="12280900"/>
                      <a:pt x="12458700" y="12280900"/>
                      <a:pt x="12458700" y="12268200"/>
                    </a:cubicBezTo>
                    <a:lnTo>
                      <a:pt x="12534900" y="11455400"/>
                    </a:lnTo>
                    <a:lnTo>
                      <a:pt x="12598400" y="11010900"/>
                    </a:lnTo>
                    <a:moveTo>
                      <a:pt x="14338300" y="10045700"/>
                    </a:moveTo>
                    <a:cubicBezTo>
                      <a:pt x="14224000" y="10045700"/>
                      <a:pt x="14122400" y="10134600"/>
                      <a:pt x="14122400" y="10261600"/>
                    </a:cubicBezTo>
                    <a:lnTo>
                      <a:pt x="14122400" y="10325100"/>
                    </a:lnTo>
                    <a:cubicBezTo>
                      <a:pt x="14122400" y="10439400"/>
                      <a:pt x="14224000" y="10541000"/>
                      <a:pt x="14338300" y="10541000"/>
                    </a:cubicBezTo>
                    <a:cubicBezTo>
                      <a:pt x="14452600" y="10541000"/>
                      <a:pt x="14554200" y="10439400"/>
                      <a:pt x="14554200" y="10325100"/>
                    </a:cubicBezTo>
                    <a:lnTo>
                      <a:pt x="14554200" y="10261600"/>
                    </a:lnTo>
                    <a:cubicBezTo>
                      <a:pt x="14554200" y="10134600"/>
                      <a:pt x="14452600" y="10045700"/>
                      <a:pt x="14338300" y="10045700"/>
                    </a:cubicBezTo>
                    <a:moveTo>
                      <a:pt x="14122400" y="11010900"/>
                    </a:moveTo>
                    <a:cubicBezTo>
                      <a:pt x="14122400" y="11010900"/>
                      <a:pt x="14109700" y="10998200"/>
                      <a:pt x="14109700" y="11010900"/>
                    </a:cubicBezTo>
                    <a:lnTo>
                      <a:pt x="13957300" y="11366500"/>
                    </a:lnTo>
                    <a:cubicBezTo>
                      <a:pt x="13931900" y="11417300"/>
                      <a:pt x="13881100" y="11455400"/>
                      <a:pt x="13817600" y="11455400"/>
                    </a:cubicBezTo>
                    <a:lnTo>
                      <a:pt x="13754100" y="11455400"/>
                    </a:lnTo>
                    <a:cubicBezTo>
                      <a:pt x="13741400" y="11455400"/>
                      <a:pt x="13728700" y="11455400"/>
                      <a:pt x="13728700" y="11442700"/>
                    </a:cubicBezTo>
                    <a:cubicBezTo>
                      <a:pt x="13716000" y="11430000"/>
                      <a:pt x="13716000" y="11417300"/>
                      <a:pt x="13728700" y="11404600"/>
                    </a:cubicBezTo>
                    <a:lnTo>
                      <a:pt x="13919200" y="10960100"/>
                    </a:lnTo>
                    <a:lnTo>
                      <a:pt x="13982700" y="10782300"/>
                    </a:lnTo>
                    <a:cubicBezTo>
                      <a:pt x="14033500" y="10680700"/>
                      <a:pt x="14135100" y="10604500"/>
                      <a:pt x="14249400" y="10604500"/>
                    </a:cubicBezTo>
                    <a:lnTo>
                      <a:pt x="14427200" y="10604500"/>
                    </a:lnTo>
                    <a:cubicBezTo>
                      <a:pt x="14541500" y="10604500"/>
                      <a:pt x="14643100" y="10680700"/>
                      <a:pt x="14693900" y="10782300"/>
                    </a:cubicBezTo>
                    <a:lnTo>
                      <a:pt x="14757400" y="10960100"/>
                    </a:lnTo>
                    <a:lnTo>
                      <a:pt x="14947900" y="11404600"/>
                    </a:lnTo>
                    <a:cubicBezTo>
                      <a:pt x="14960600" y="11417300"/>
                      <a:pt x="14960600" y="11430000"/>
                      <a:pt x="14947900" y="11442700"/>
                    </a:cubicBezTo>
                    <a:cubicBezTo>
                      <a:pt x="14947900" y="11455400"/>
                      <a:pt x="14935200" y="11455400"/>
                      <a:pt x="14922500" y="11455400"/>
                    </a:cubicBezTo>
                    <a:lnTo>
                      <a:pt x="14859000" y="11455400"/>
                    </a:lnTo>
                    <a:cubicBezTo>
                      <a:pt x="14795500" y="11455400"/>
                      <a:pt x="14744700" y="11417300"/>
                      <a:pt x="14719300" y="11366500"/>
                    </a:cubicBezTo>
                    <a:lnTo>
                      <a:pt x="14566900" y="11010900"/>
                    </a:lnTo>
                    <a:cubicBezTo>
                      <a:pt x="14566900" y="10998200"/>
                      <a:pt x="14554200" y="11010900"/>
                      <a:pt x="14554200" y="11010900"/>
                    </a:cubicBezTo>
                    <a:lnTo>
                      <a:pt x="14617700" y="11455400"/>
                    </a:lnTo>
                    <a:lnTo>
                      <a:pt x="14693900" y="12268200"/>
                    </a:lnTo>
                    <a:cubicBezTo>
                      <a:pt x="14693900" y="12280900"/>
                      <a:pt x="14681200" y="12280900"/>
                      <a:pt x="14681200" y="12293600"/>
                    </a:cubicBezTo>
                    <a:cubicBezTo>
                      <a:pt x="14668500" y="12293600"/>
                      <a:pt x="14668500" y="12306300"/>
                      <a:pt x="14655800" y="12306300"/>
                    </a:cubicBezTo>
                    <a:lnTo>
                      <a:pt x="14605000" y="12306300"/>
                    </a:lnTo>
                    <a:cubicBezTo>
                      <a:pt x="14528800" y="12306300"/>
                      <a:pt x="14465300" y="12255500"/>
                      <a:pt x="14465300" y="12179300"/>
                    </a:cubicBezTo>
                    <a:lnTo>
                      <a:pt x="14351000" y="11493500"/>
                    </a:lnTo>
                    <a:cubicBezTo>
                      <a:pt x="14338300" y="11493500"/>
                      <a:pt x="14338300" y="11493500"/>
                      <a:pt x="14325600" y="11493500"/>
                    </a:cubicBezTo>
                    <a:lnTo>
                      <a:pt x="14211300" y="12179300"/>
                    </a:lnTo>
                    <a:cubicBezTo>
                      <a:pt x="14211300" y="12255500"/>
                      <a:pt x="14147800" y="12306300"/>
                      <a:pt x="14071600" y="12306300"/>
                    </a:cubicBezTo>
                    <a:lnTo>
                      <a:pt x="14020800" y="12306300"/>
                    </a:lnTo>
                    <a:cubicBezTo>
                      <a:pt x="14008100" y="12306300"/>
                      <a:pt x="14008100" y="12293600"/>
                      <a:pt x="13995400" y="12293600"/>
                    </a:cubicBezTo>
                    <a:cubicBezTo>
                      <a:pt x="13995400" y="12280900"/>
                      <a:pt x="13982700" y="12280900"/>
                      <a:pt x="13982700" y="12268200"/>
                    </a:cubicBezTo>
                    <a:lnTo>
                      <a:pt x="14058900" y="11455400"/>
                    </a:lnTo>
                    <a:lnTo>
                      <a:pt x="14122400" y="11010900"/>
                    </a:lnTo>
                    <a:moveTo>
                      <a:pt x="15862300" y="10045700"/>
                    </a:moveTo>
                    <a:cubicBezTo>
                      <a:pt x="15748000" y="10045700"/>
                      <a:pt x="15646400" y="10134600"/>
                      <a:pt x="15646400" y="10261600"/>
                    </a:cubicBezTo>
                    <a:lnTo>
                      <a:pt x="15646400" y="10325100"/>
                    </a:lnTo>
                    <a:cubicBezTo>
                      <a:pt x="15646400" y="10439400"/>
                      <a:pt x="15748000" y="10541000"/>
                      <a:pt x="15862300" y="10541000"/>
                    </a:cubicBezTo>
                    <a:cubicBezTo>
                      <a:pt x="15976600" y="10541000"/>
                      <a:pt x="16078200" y="10439400"/>
                      <a:pt x="16078200" y="10325100"/>
                    </a:cubicBezTo>
                    <a:lnTo>
                      <a:pt x="16078200" y="10261600"/>
                    </a:lnTo>
                    <a:cubicBezTo>
                      <a:pt x="16078200" y="10134600"/>
                      <a:pt x="15976600" y="10045700"/>
                      <a:pt x="15862300" y="10045700"/>
                    </a:cubicBezTo>
                    <a:moveTo>
                      <a:pt x="15646400" y="11010900"/>
                    </a:moveTo>
                    <a:cubicBezTo>
                      <a:pt x="15646400" y="11010900"/>
                      <a:pt x="15633700" y="10998200"/>
                      <a:pt x="15633700" y="11010900"/>
                    </a:cubicBezTo>
                    <a:lnTo>
                      <a:pt x="15481300" y="11366500"/>
                    </a:lnTo>
                    <a:cubicBezTo>
                      <a:pt x="15455900" y="11417300"/>
                      <a:pt x="15405100" y="11455400"/>
                      <a:pt x="15341600" y="11455400"/>
                    </a:cubicBezTo>
                    <a:lnTo>
                      <a:pt x="15278100" y="11455400"/>
                    </a:lnTo>
                    <a:cubicBezTo>
                      <a:pt x="15265400" y="11455400"/>
                      <a:pt x="15252700" y="11455400"/>
                      <a:pt x="15252700" y="11442700"/>
                    </a:cubicBezTo>
                    <a:cubicBezTo>
                      <a:pt x="15240000" y="11430000"/>
                      <a:pt x="15240000" y="11417300"/>
                      <a:pt x="15252700" y="11404600"/>
                    </a:cubicBezTo>
                    <a:lnTo>
                      <a:pt x="15443200" y="10960100"/>
                    </a:lnTo>
                    <a:lnTo>
                      <a:pt x="15506700" y="10782300"/>
                    </a:lnTo>
                    <a:cubicBezTo>
                      <a:pt x="15557500" y="10680700"/>
                      <a:pt x="15659100" y="10604500"/>
                      <a:pt x="15773400" y="10604500"/>
                    </a:cubicBezTo>
                    <a:lnTo>
                      <a:pt x="15951200" y="10604500"/>
                    </a:lnTo>
                    <a:cubicBezTo>
                      <a:pt x="16065500" y="10604500"/>
                      <a:pt x="16167100" y="10680700"/>
                      <a:pt x="16217900" y="10782300"/>
                    </a:cubicBezTo>
                    <a:lnTo>
                      <a:pt x="16281400" y="10960100"/>
                    </a:lnTo>
                    <a:lnTo>
                      <a:pt x="16471900" y="11404600"/>
                    </a:lnTo>
                    <a:cubicBezTo>
                      <a:pt x="16484600" y="11417300"/>
                      <a:pt x="16484600" y="11430000"/>
                      <a:pt x="16471900" y="11442700"/>
                    </a:cubicBezTo>
                    <a:cubicBezTo>
                      <a:pt x="16471900" y="11455400"/>
                      <a:pt x="16459200" y="11455400"/>
                      <a:pt x="16446500" y="11455400"/>
                    </a:cubicBezTo>
                    <a:lnTo>
                      <a:pt x="16383000" y="11455400"/>
                    </a:lnTo>
                    <a:cubicBezTo>
                      <a:pt x="16319500" y="11455400"/>
                      <a:pt x="16268700" y="11417300"/>
                      <a:pt x="16243300" y="11366500"/>
                    </a:cubicBezTo>
                    <a:lnTo>
                      <a:pt x="16090900" y="11010900"/>
                    </a:lnTo>
                    <a:cubicBezTo>
                      <a:pt x="16090900" y="10998200"/>
                      <a:pt x="16078200" y="11010900"/>
                      <a:pt x="16078200" y="11010900"/>
                    </a:cubicBezTo>
                    <a:lnTo>
                      <a:pt x="16141700" y="11455400"/>
                    </a:lnTo>
                    <a:lnTo>
                      <a:pt x="16217900" y="12268200"/>
                    </a:lnTo>
                    <a:cubicBezTo>
                      <a:pt x="16217900" y="12280900"/>
                      <a:pt x="16205200" y="12280900"/>
                      <a:pt x="16205200" y="12293600"/>
                    </a:cubicBezTo>
                    <a:cubicBezTo>
                      <a:pt x="16192500" y="12293600"/>
                      <a:pt x="16192500" y="12306300"/>
                      <a:pt x="16179800" y="12306300"/>
                    </a:cubicBezTo>
                    <a:lnTo>
                      <a:pt x="16129000" y="12306300"/>
                    </a:lnTo>
                    <a:cubicBezTo>
                      <a:pt x="16052800" y="12306300"/>
                      <a:pt x="15989300" y="12255500"/>
                      <a:pt x="15989300" y="12179300"/>
                    </a:cubicBezTo>
                    <a:lnTo>
                      <a:pt x="15875000" y="11493500"/>
                    </a:lnTo>
                    <a:cubicBezTo>
                      <a:pt x="15862300" y="11493500"/>
                      <a:pt x="15862300" y="11493500"/>
                      <a:pt x="15849600" y="11493500"/>
                    </a:cubicBezTo>
                    <a:lnTo>
                      <a:pt x="15735300" y="12179300"/>
                    </a:lnTo>
                    <a:cubicBezTo>
                      <a:pt x="15735300" y="12255500"/>
                      <a:pt x="15671800" y="12306300"/>
                      <a:pt x="15595600" y="12306300"/>
                    </a:cubicBezTo>
                    <a:lnTo>
                      <a:pt x="15544800" y="12306300"/>
                    </a:lnTo>
                    <a:cubicBezTo>
                      <a:pt x="15532100" y="12306300"/>
                      <a:pt x="15532100" y="12293600"/>
                      <a:pt x="15519400" y="12293600"/>
                    </a:cubicBezTo>
                    <a:cubicBezTo>
                      <a:pt x="15519400" y="12280900"/>
                      <a:pt x="15506700" y="12280900"/>
                      <a:pt x="15506700" y="12268200"/>
                    </a:cubicBezTo>
                    <a:lnTo>
                      <a:pt x="15582900" y="11455400"/>
                    </a:lnTo>
                    <a:lnTo>
                      <a:pt x="15646400" y="11010900"/>
                    </a:lnTo>
                    <a:moveTo>
                      <a:pt x="17386300" y="10045700"/>
                    </a:moveTo>
                    <a:cubicBezTo>
                      <a:pt x="17272000" y="10045700"/>
                      <a:pt x="17170400" y="10134600"/>
                      <a:pt x="17170400" y="10261600"/>
                    </a:cubicBezTo>
                    <a:lnTo>
                      <a:pt x="17170400" y="10325100"/>
                    </a:lnTo>
                    <a:cubicBezTo>
                      <a:pt x="17170400" y="10439400"/>
                      <a:pt x="17272000" y="10541000"/>
                      <a:pt x="17386300" y="10541000"/>
                    </a:cubicBezTo>
                    <a:cubicBezTo>
                      <a:pt x="17500600" y="10541000"/>
                      <a:pt x="17602200" y="10439400"/>
                      <a:pt x="17602200" y="10325100"/>
                    </a:cubicBezTo>
                    <a:lnTo>
                      <a:pt x="17602200" y="10261600"/>
                    </a:lnTo>
                    <a:cubicBezTo>
                      <a:pt x="17602200" y="10134600"/>
                      <a:pt x="17500600" y="10045700"/>
                      <a:pt x="17386300" y="10045700"/>
                    </a:cubicBezTo>
                    <a:moveTo>
                      <a:pt x="17170400" y="11010900"/>
                    </a:moveTo>
                    <a:cubicBezTo>
                      <a:pt x="17170400" y="11010900"/>
                      <a:pt x="17157700" y="10998200"/>
                      <a:pt x="17157700" y="11010900"/>
                    </a:cubicBezTo>
                    <a:lnTo>
                      <a:pt x="17005300" y="11366500"/>
                    </a:lnTo>
                    <a:cubicBezTo>
                      <a:pt x="16979900" y="11417300"/>
                      <a:pt x="16929100" y="11455400"/>
                      <a:pt x="16865600" y="11455400"/>
                    </a:cubicBezTo>
                    <a:lnTo>
                      <a:pt x="16802100" y="11455400"/>
                    </a:lnTo>
                    <a:cubicBezTo>
                      <a:pt x="16789400" y="11455400"/>
                      <a:pt x="16776700" y="11455400"/>
                      <a:pt x="16776700" y="11442700"/>
                    </a:cubicBezTo>
                    <a:cubicBezTo>
                      <a:pt x="16764000" y="11430000"/>
                      <a:pt x="16764000" y="11417300"/>
                      <a:pt x="16776700" y="11404600"/>
                    </a:cubicBezTo>
                    <a:lnTo>
                      <a:pt x="16967200" y="10960100"/>
                    </a:lnTo>
                    <a:lnTo>
                      <a:pt x="17030700" y="10782300"/>
                    </a:lnTo>
                    <a:cubicBezTo>
                      <a:pt x="17081500" y="10680700"/>
                      <a:pt x="17183100" y="10604500"/>
                      <a:pt x="17297400" y="10604500"/>
                    </a:cubicBezTo>
                    <a:lnTo>
                      <a:pt x="17475200" y="10604500"/>
                    </a:lnTo>
                    <a:cubicBezTo>
                      <a:pt x="17589500" y="10604500"/>
                      <a:pt x="17691100" y="10680700"/>
                      <a:pt x="17741900" y="10782300"/>
                    </a:cubicBezTo>
                    <a:lnTo>
                      <a:pt x="17805400" y="10960100"/>
                    </a:lnTo>
                    <a:lnTo>
                      <a:pt x="17995900" y="11404600"/>
                    </a:lnTo>
                    <a:cubicBezTo>
                      <a:pt x="18008600" y="11417300"/>
                      <a:pt x="18008600" y="11430000"/>
                      <a:pt x="17995900" y="11442700"/>
                    </a:cubicBezTo>
                    <a:cubicBezTo>
                      <a:pt x="17995900" y="11455400"/>
                      <a:pt x="17983200" y="11455400"/>
                      <a:pt x="17970500" y="11455400"/>
                    </a:cubicBezTo>
                    <a:lnTo>
                      <a:pt x="17907000" y="11455400"/>
                    </a:lnTo>
                    <a:cubicBezTo>
                      <a:pt x="17843500" y="11455400"/>
                      <a:pt x="17792700" y="11417300"/>
                      <a:pt x="17767300" y="11366500"/>
                    </a:cubicBezTo>
                    <a:lnTo>
                      <a:pt x="17614900" y="11010900"/>
                    </a:lnTo>
                    <a:cubicBezTo>
                      <a:pt x="17614900" y="10998200"/>
                      <a:pt x="17602200" y="11010900"/>
                      <a:pt x="17602200" y="11010900"/>
                    </a:cubicBezTo>
                    <a:lnTo>
                      <a:pt x="17665700" y="11455400"/>
                    </a:lnTo>
                    <a:lnTo>
                      <a:pt x="17741900" y="12268200"/>
                    </a:lnTo>
                    <a:cubicBezTo>
                      <a:pt x="17741900" y="12280900"/>
                      <a:pt x="17729200" y="12280900"/>
                      <a:pt x="17729200" y="12293600"/>
                    </a:cubicBezTo>
                    <a:cubicBezTo>
                      <a:pt x="17716500" y="12293600"/>
                      <a:pt x="17716500" y="12306300"/>
                      <a:pt x="17703800" y="12306300"/>
                    </a:cubicBezTo>
                    <a:lnTo>
                      <a:pt x="17653000" y="12306300"/>
                    </a:lnTo>
                    <a:cubicBezTo>
                      <a:pt x="17576800" y="12306300"/>
                      <a:pt x="17513300" y="12255500"/>
                      <a:pt x="17513300" y="12179300"/>
                    </a:cubicBezTo>
                    <a:lnTo>
                      <a:pt x="17399000" y="11493500"/>
                    </a:lnTo>
                    <a:cubicBezTo>
                      <a:pt x="17386300" y="11493500"/>
                      <a:pt x="17386300" y="11493500"/>
                      <a:pt x="17373600" y="11493500"/>
                    </a:cubicBezTo>
                    <a:lnTo>
                      <a:pt x="17259300" y="12179300"/>
                    </a:lnTo>
                    <a:cubicBezTo>
                      <a:pt x="17259300" y="12255500"/>
                      <a:pt x="17195800" y="12306300"/>
                      <a:pt x="17119600" y="12306300"/>
                    </a:cubicBezTo>
                    <a:lnTo>
                      <a:pt x="17068800" y="12306300"/>
                    </a:lnTo>
                    <a:cubicBezTo>
                      <a:pt x="17056100" y="12306300"/>
                      <a:pt x="17056100" y="12293600"/>
                      <a:pt x="17043400" y="12293600"/>
                    </a:cubicBezTo>
                    <a:cubicBezTo>
                      <a:pt x="17043400" y="12280900"/>
                      <a:pt x="17030700" y="12280900"/>
                      <a:pt x="17030700" y="12268200"/>
                    </a:cubicBezTo>
                    <a:lnTo>
                      <a:pt x="17106900" y="11455400"/>
                    </a:lnTo>
                    <a:lnTo>
                      <a:pt x="17170400" y="11010900"/>
                    </a:lnTo>
                    <a:moveTo>
                      <a:pt x="18910300" y="10045700"/>
                    </a:moveTo>
                    <a:cubicBezTo>
                      <a:pt x="18796000" y="10045700"/>
                      <a:pt x="18694400" y="10134600"/>
                      <a:pt x="18694400" y="10261600"/>
                    </a:cubicBezTo>
                    <a:lnTo>
                      <a:pt x="18694400" y="10325100"/>
                    </a:lnTo>
                    <a:cubicBezTo>
                      <a:pt x="18694400" y="10439400"/>
                      <a:pt x="18796000" y="10541000"/>
                      <a:pt x="18910300" y="10541000"/>
                    </a:cubicBezTo>
                    <a:cubicBezTo>
                      <a:pt x="19024600" y="10541000"/>
                      <a:pt x="19126200" y="10439400"/>
                      <a:pt x="19126200" y="10325100"/>
                    </a:cubicBezTo>
                    <a:lnTo>
                      <a:pt x="19126200" y="10261600"/>
                    </a:lnTo>
                    <a:cubicBezTo>
                      <a:pt x="19126200" y="10134600"/>
                      <a:pt x="19024600" y="10045700"/>
                      <a:pt x="18910300" y="10045700"/>
                    </a:cubicBezTo>
                    <a:moveTo>
                      <a:pt x="18694400" y="11010900"/>
                    </a:moveTo>
                    <a:cubicBezTo>
                      <a:pt x="18694400" y="11010900"/>
                      <a:pt x="18681700" y="10998200"/>
                      <a:pt x="18681700" y="11010900"/>
                    </a:cubicBezTo>
                    <a:lnTo>
                      <a:pt x="18529300" y="11366500"/>
                    </a:lnTo>
                    <a:cubicBezTo>
                      <a:pt x="18503900" y="11417300"/>
                      <a:pt x="18453100" y="11455400"/>
                      <a:pt x="18389600" y="11455400"/>
                    </a:cubicBezTo>
                    <a:lnTo>
                      <a:pt x="18326100" y="11455400"/>
                    </a:lnTo>
                    <a:cubicBezTo>
                      <a:pt x="18313400" y="11455400"/>
                      <a:pt x="18300700" y="11455400"/>
                      <a:pt x="18300700" y="11442700"/>
                    </a:cubicBezTo>
                    <a:cubicBezTo>
                      <a:pt x="18288000" y="11430000"/>
                      <a:pt x="18288000" y="11417300"/>
                      <a:pt x="18300700" y="11404600"/>
                    </a:cubicBezTo>
                    <a:lnTo>
                      <a:pt x="18491200" y="10960100"/>
                    </a:lnTo>
                    <a:lnTo>
                      <a:pt x="18554700" y="10782300"/>
                    </a:lnTo>
                    <a:cubicBezTo>
                      <a:pt x="18605500" y="10680700"/>
                      <a:pt x="18707100" y="10604500"/>
                      <a:pt x="18821400" y="10604500"/>
                    </a:cubicBezTo>
                    <a:lnTo>
                      <a:pt x="18999200" y="10604500"/>
                    </a:lnTo>
                    <a:cubicBezTo>
                      <a:pt x="19113500" y="10604500"/>
                      <a:pt x="19215100" y="10680700"/>
                      <a:pt x="19265900" y="10782300"/>
                    </a:cubicBezTo>
                    <a:lnTo>
                      <a:pt x="19329400" y="10960100"/>
                    </a:lnTo>
                    <a:lnTo>
                      <a:pt x="19519900" y="11404600"/>
                    </a:lnTo>
                    <a:cubicBezTo>
                      <a:pt x="19532600" y="11417300"/>
                      <a:pt x="19532600" y="11430000"/>
                      <a:pt x="19519900" y="11442700"/>
                    </a:cubicBezTo>
                    <a:cubicBezTo>
                      <a:pt x="19519900" y="11455400"/>
                      <a:pt x="19507200" y="11455400"/>
                      <a:pt x="19494500" y="11455400"/>
                    </a:cubicBezTo>
                    <a:lnTo>
                      <a:pt x="19431000" y="11455400"/>
                    </a:lnTo>
                    <a:cubicBezTo>
                      <a:pt x="19367500" y="11455400"/>
                      <a:pt x="19316700" y="11417300"/>
                      <a:pt x="19291300" y="11366500"/>
                    </a:cubicBezTo>
                    <a:lnTo>
                      <a:pt x="19138900" y="11010900"/>
                    </a:lnTo>
                    <a:cubicBezTo>
                      <a:pt x="19138900" y="10998200"/>
                      <a:pt x="19126200" y="11010900"/>
                      <a:pt x="19126200" y="11010900"/>
                    </a:cubicBezTo>
                    <a:lnTo>
                      <a:pt x="19189700" y="11455400"/>
                    </a:lnTo>
                    <a:lnTo>
                      <a:pt x="19265900" y="12268200"/>
                    </a:lnTo>
                    <a:cubicBezTo>
                      <a:pt x="19265900" y="12280900"/>
                      <a:pt x="19253200" y="12280900"/>
                      <a:pt x="19253200" y="12293600"/>
                    </a:cubicBezTo>
                    <a:cubicBezTo>
                      <a:pt x="19240500" y="12293600"/>
                      <a:pt x="19240500" y="12306300"/>
                      <a:pt x="19227800" y="12306300"/>
                    </a:cubicBezTo>
                    <a:lnTo>
                      <a:pt x="19177000" y="12306300"/>
                    </a:lnTo>
                    <a:cubicBezTo>
                      <a:pt x="19100800" y="12306300"/>
                      <a:pt x="19037300" y="12255500"/>
                      <a:pt x="19037300" y="12179300"/>
                    </a:cubicBezTo>
                    <a:lnTo>
                      <a:pt x="18923000" y="11493500"/>
                    </a:lnTo>
                    <a:cubicBezTo>
                      <a:pt x="18910300" y="11493500"/>
                      <a:pt x="18910300" y="11493500"/>
                      <a:pt x="18897600" y="11493500"/>
                    </a:cubicBezTo>
                    <a:lnTo>
                      <a:pt x="18783300" y="12179300"/>
                    </a:lnTo>
                    <a:cubicBezTo>
                      <a:pt x="18783300" y="12255500"/>
                      <a:pt x="18719800" y="12306300"/>
                      <a:pt x="18643600" y="12306300"/>
                    </a:cubicBezTo>
                    <a:lnTo>
                      <a:pt x="18592800" y="12306300"/>
                    </a:lnTo>
                    <a:cubicBezTo>
                      <a:pt x="18580100" y="12306300"/>
                      <a:pt x="18580100" y="12293600"/>
                      <a:pt x="18567400" y="12293600"/>
                    </a:cubicBezTo>
                    <a:cubicBezTo>
                      <a:pt x="18567400" y="12280900"/>
                      <a:pt x="18554700" y="12280900"/>
                      <a:pt x="18554700" y="12268200"/>
                    </a:cubicBezTo>
                    <a:lnTo>
                      <a:pt x="18630900" y="11455400"/>
                    </a:lnTo>
                    <a:lnTo>
                      <a:pt x="18694400" y="11010900"/>
                    </a:lnTo>
                    <a:moveTo>
                      <a:pt x="20434300" y="10045700"/>
                    </a:moveTo>
                    <a:cubicBezTo>
                      <a:pt x="20320000" y="10045700"/>
                      <a:pt x="20218400" y="10134600"/>
                      <a:pt x="20218400" y="10261600"/>
                    </a:cubicBezTo>
                    <a:lnTo>
                      <a:pt x="20218400" y="10325100"/>
                    </a:lnTo>
                    <a:cubicBezTo>
                      <a:pt x="20218400" y="10439400"/>
                      <a:pt x="20320000" y="10541000"/>
                      <a:pt x="20434300" y="10541000"/>
                    </a:cubicBezTo>
                    <a:cubicBezTo>
                      <a:pt x="20548600" y="10541000"/>
                      <a:pt x="20650200" y="10439400"/>
                      <a:pt x="20650200" y="10325100"/>
                    </a:cubicBezTo>
                    <a:lnTo>
                      <a:pt x="20650200" y="10261600"/>
                    </a:lnTo>
                    <a:cubicBezTo>
                      <a:pt x="20650200" y="10134600"/>
                      <a:pt x="20548600" y="10045700"/>
                      <a:pt x="20434300" y="10045700"/>
                    </a:cubicBezTo>
                    <a:moveTo>
                      <a:pt x="20218400" y="11010900"/>
                    </a:moveTo>
                    <a:cubicBezTo>
                      <a:pt x="20218400" y="11010900"/>
                      <a:pt x="20205700" y="10998200"/>
                      <a:pt x="20205700" y="11010900"/>
                    </a:cubicBezTo>
                    <a:lnTo>
                      <a:pt x="20053300" y="11366500"/>
                    </a:lnTo>
                    <a:cubicBezTo>
                      <a:pt x="20027900" y="11417300"/>
                      <a:pt x="19977100" y="11455400"/>
                      <a:pt x="19913600" y="11455400"/>
                    </a:cubicBezTo>
                    <a:lnTo>
                      <a:pt x="19850100" y="11455400"/>
                    </a:lnTo>
                    <a:cubicBezTo>
                      <a:pt x="19837400" y="11455400"/>
                      <a:pt x="19824700" y="11455400"/>
                      <a:pt x="19824700" y="11442700"/>
                    </a:cubicBezTo>
                    <a:cubicBezTo>
                      <a:pt x="19812000" y="11430000"/>
                      <a:pt x="19812000" y="11417300"/>
                      <a:pt x="19824700" y="11404600"/>
                    </a:cubicBezTo>
                    <a:lnTo>
                      <a:pt x="20015200" y="10960100"/>
                    </a:lnTo>
                    <a:lnTo>
                      <a:pt x="20078700" y="10782300"/>
                    </a:lnTo>
                    <a:cubicBezTo>
                      <a:pt x="20129500" y="10680700"/>
                      <a:pt x="20231100" y="10604500"/>
                      <a:pt x="20345400" y="10604500"/>
                    </a:cubicBezTo>
                    <a:lnTo>
                      <a:pt x="20523200" y="10604500"/>
                    </a:lnTo>
                    <a:cubicBezTo>
                      <a:pt x="20637500" y="10604500"/>
                      <a:pt x="20739100" y="10680700"/>
                      <a:pt x="20789900" y="10782300"/>
                    </a:cubicBezTo>
                    <a:lnTo>
                      <a:pt x="20853400" y="10960100"/>
                    </a:lnTo>
                    <a:lnTo>
                      <a:pt x="21043900" y="11404600"/>
                    </a:lnTo>
                    <a:cubicBezTo>
                      <a:pt x="21056600" y="11417300"/>
                      <a:pt x="21056600" y="11430000"/>
                      <a:pt x="21043900" y="11442700"/>
                    </a:cubicBezTo>
                    <a:cubicBezTo>
                      <a:pt x="21043900" y="11455400"/>
                      <a:pt x="21031200" y="11455400"/>
                      <a:pt x="21018500" y="11455400"/>
                    </a:cubicBezTo>
                    <a:lnTo>
                      <a:pt x="20955000" y="11455400"/>
                    </a:lnTo>
                    <a:cubicBezTo>
                      <a:pt x="20891500" y="11455400"/>
                      <a:pt x="20840700" y="11417300"/>
                      <a:pt x="20815300" y="11366500"/>
                    </a:cubicBezTo>
                    <a:lnTo>
                      <a:pt x="20662900" y="11010900"/>
                    </a:lnTo>
                    <a:cubicBezTo>
                      <a:pt x="20662900" y="10998200"/>
                      <a:pt x="20650200" y="11010900"/>
                      <a:pt x="20650200" y="11010900"/>
                    </a:cubicBezTo>
                    <a:lnTo>
                      <a:pt x="20713700" y="11455400"/>
                    </a:lnTo>
                    <a:lnTo>
                      <a:pt x="20789900" y="12268200"/>
                    </a:lnTo>
                    <a:cubicBezTo>
                      <a:pt x="20789900" y="12280900"/>
                      <a:pt x="20777200" y="12280900"/>
                      <a:pt x="20777200" y="12293600"/>
                    </a:cubicBezTo>
                    <a:cubicBezTo>
                      <a:pt x="20764500" y="12293600"/>
                      <a:pt x="20764500" y="12306300"/>
                      <a:pt x="20751800" y="12306300"/>
                    </a:cubicBezTo>
                    <a:lnTo>
                      <a:pt x="20701000" y="12306300"/>
                    </a:lnTo>
                    <a:cubicBezTo>
                      <a:pt x="20624800" y="12306300"/>
                      <a:pt x="20561300" y="12255500"/>
                      <a:pt x="20561300" y="12179300"/>
                    </a:cubicBezTo>
                    <a:lnTo>
                      <a:pt x="20447000" y="11493500"/>
                    </a:lnTo>
                    <a:cubicBezTo>
                      <a:pt x="20434300" y="11493500"/>
                      <a:pt x="20434300" y="11493500"/>
                      <a:pt x="20421600" y="11493500"/>
                    </a:cubicBezTo>
                    <a:lnTo>
                      <a:pt x="20307300" y="12179300"/>
                    </a:lnTo>
                    <a:cubicBezTo>
                      <a:pt x="20307300" y="12255500"/>
                      <a:pt x="20243800" y="12306300"/>
                      <a:pt x="20167600" y="12306300"/>
                    </a:cubicBezTo>
                    <a:lnTo>
                      <a:pt x="20116800" y="12306300"/>
                    </a:lnTo>
                    <a:cubicBezTo>
                      <a:pt x="20104100" y="12306300"/>
                      <a:pt x="20104100" y="12293600"/>
                      <a:pt x="20091400" y="12293600"/>
                    </a:cubicBezTo>
                    <a:cubicBezTo>
                      <a:pt x="20091400" y="12280900"/>
                      <a:pt x="20078700" y="12280900"/>
                      <a:pt x="20078700" y="12268200"/>
                    </a:cubicBezTo>
                    <a:lnTo>
                      <a:pt x="20154900" y="11455400"/>
                    </a:lnTo>
                    <a:lnTo>
                      <a:pt x="20218400" y="11010900"/>
                    </a:lnTo>
                    <a:moveTo>
                      <a:pt x="21958300" y="10045700"/>
                    </a:moveTo>
                    <a:cubicBezTo>
                      <a:pt x="21844000" y="10045700"/>
                      <a:pt x="21742400" y="10134600"/>
                      <a:pt x="21742400" y="10261600"/>
                    </a:cubicBezTo>
                    <a:lnTo>
                      <a:pt x="21742400" y="10325100"/>
                    </a:lnTo>
                    <a:cubicBezTo>
                      <a:pt x="21742400" y="10439400"/>
                      <a:pt x="21844000" y="10541000"/>
                      <a:pt x="21958300" y="10541000"/>
                    </a:cubicBezTo>
                    <a:cubicBezTo>
                      <a:pt x="22072600" y="10541000"/>
                      <a:pt x="22174200" y="10439400"/>
                      <a:pt x="22174200" y="10325100"/>
                    </a:cubicBezTo>
                    <a:lnTo>
                      <a:pt x="22174200" y="10261600"/>
                    </a:lnTo>
                    <a:cubicBezTo>
                      <a:pt x="22174200" y="10134600"/>
                      <a:pt x="22072600" y="10045700"/>
                      <a:pt x="21958300" y="10045700"/>
                    </a:cubicBezTo>
                    <a:moveTo>
                      <a:pt x="21742400" y="11010900"/>
                    </a:moveTo>
                    <a:cubicBezTo>
                      <a:pt x="21742400" y="11010900"/>
                      <a:pt x="21729700" y="10998200"/>
                      <a:pt x="21729700" y="11010900"/>
                    </a:cubicBezTo>
                    <a:lnTo>
                      <a:pt x="21577300" y="11366500"/>
                    </a:lnTo>
                    <a:cubicBezTo>
                      <a:pt x="21551900" y="11417300"/>
                      <a:pt x="21501100" y="11455400"/>
                      <a:pt x="21437600" y="11455400"/>
                    </a:cubicBezTo>
                    <a:lnTo>
                      <a:pt x="21374100" y="11455400"/>
                    </a:lnTo>
                    <a:cubicBezTo>
                      <a:pt x="21361400" y="11455400"/>
                      <a:pt x="21348700" y="11455400"/>
                      <a:pt x="21348700" y="11442700"/>
                    </a:cubicBezTo>
                    <a:cubicBezTo>
                      <a:pt x="21336000" y="11430000"/>
                      <a:pt x="21336000" y="11417300"/>
                      <a:pt x="21348700" y="11404600"/>
                    </a:cubicBezTo>
                    <a:lnTo>
                      <a:pt x="21539200" y="10960100"/>
                    </a:lnTo>
                    <a:lnTo>
                      <a:pt x="21602700" y="10782300"/>
                    </a:lnTo>
                    <a:cubicBezTo>
                      <a:pt x="21653500" y="10680700"/>
                      <a:pt x="21755100" y="10604500"/>
                      <a:pt x="21869400" y="10604500"/>
                    </a:cubicBezTo>
                    <a:lnTo>
                      <a:pt x="22047200" y="10604500"/>
                    </a:lnTo>
                    <a:cubicBezTo>
                      <a:pt x="22161500" y="10604500"/>
                      <a:pt x="22263100" y="10680700"/>
                      <a:pt x="22313900" y="10782300"/>
                    </a:cubicBezTo>
                    <a:lnTo>
                      <a:pt x="22377400" y="10960100"/>
                    </a:lnTo>
                    <a:lnTo>
                      <a:pt x="22567900" y="11404600"/>
                    </a:lnTo>
                    <a:cubicBezTo>
                      <a:pt x="22580600" y="11417300"/>
                      <a:pt x="22580600" y="11430000"/>
                      <a:pt x="22567900" y="11442700"/>
                    </a:cubicBezTo>
                    <a:cubicBezTo>
                      <a:pt x="22567900" y="11455400"/>
                      <a:pt x="22555200" y="11455400"/>
                      <a:pt x="22542500" y="11455400"/>
                    </a:cubicBezTo>
                    <a:lnTo>
                      <a:pt x="22479000" y="11455400"/>
                    </a:lnTo>
                    <a:cubicBezTo>
                      <a:pt x="22415500" y="11455400"/>
                      <a:pt x="22364700" y="11417300"/>
                      <a:pt x="22339300" y="11366500"/>
                    </a:cubicBezTo>
                    <a:lnTo>
                      <a:pt x="22186900" y="11010900"/>
                    </a:lnTo>
                    <a:cubicBezTo>
                      <a:pt x="22186900" y="10998200"/>
                      <a:pt x="22174200" y="11010900"/>
                      <a:pt x="22174200" y="11010900"/>
                    </a:cubicBezTo>
                    <a:lnTo>
                      <a:pt x="22237700" y="11455400"/>
                    </a:lnTo>
                    <a:lnTo>
                      <a:pt x="22313900" y="12268200"/>
                    </a:lnTo>
                    <a:cubicBezTo>
                      <a:pt x="22313900" y="12280900"/>
                      <a:pt x="22301200" y="12280900"/>
                      <a:pt x="22301200" y="12293600"/>
                    </a:cubicBezTo>
                    <a:cubicBezTo>
                      <a:pt x="22288500" y="12293600"/>
                      <a:pt x="22288500" y="12306300"/>
                      <a:pt x="22275800" y="12306300"/>
                    </a:cubicBezTo>
                    <a:lnTo>
                      <a:pt x="22225000" y="12306300"/>
                    </a:lnTo>
                    <a:cubicBezTo>
                      <a:pt x="22148800" y="12306300"/>
                      <a:pt x="22085300" y="12255500"/>
                      <a:pt x="22085300" y="12179300"/>
                    </a:cubicBezTo>
                    <a:lnTo>
                      <a:pt x="21971000" y="11493500"/>
                    </a:lnTo>
                    <a:cubicBezTo>
                      <a:pt x="21958300" y="11493500"/>
                      <a:pt x="21958300" y="11493500"/>
                      <a:pt x="21945600" y="11493500"/>
                    </a:cubicBezTo>
                    <a:lnTo>
                      <a:pt x="21831300" y="12179300"/>
                    </a:lnTo>
                    <a:cubicBezTo>
                      <a:pt x="21831300" y="12255500"/>
                      <a:pt x="21767800" y="12306300"/>
                      <a:pt x="21691600" y="12306300"/>
                    </a:cubicBezTo>
                    <a:lnTo>
                      <a:pt x="21640800" y="12306300"/>
                    </a:lnTo>
                    <a:cubicBezTo>
                      <a:pt x="21628100" y="12306300"/>
                      <a:pt x="21628100" y="12293600"/>
                      <a:pt x="21615400" y="12293600"/>
                    </a:cubicBezTo>
                    <a:cubicBezTo>
                      <a:pt x="21615400" y="12280900"/>
                      <a:pt x="21602700" y="12280900"/>
                      <a:pt x="21602700" y="12268200"/>
                    </a:cubicBezTo>
                    <a:lnTo>
                      <a:pt x="21678900" y="11455400"/>
                    </a:lnTo>
                    <a:lnTo>
                      <a:pt x="21742400" y="11010900"/>
                    </a:lnTo>
                    <a:moveTo>
                      <a:pt x="622300" y="12560300"/>
                    </a:moveTo>
                    <a:cubicBezTo>
                      <a:pt x="508000" y="12560300"/>
                      <a:pt x="406400" y="12649200"/>
                      <a:pt x="406400" y="12776200"/>
                    </a:cubicBezTo>
                    <a:lnTo>
                      <a:pt x="406400" y="12839700"/>
                    </a:lnTo>
                    <a:cubicBezTo>
                      <a:pt x="406400" y="12954000"/>
                      <a:pt x="508000" y="13055600"/>
                      <a:pt x="622300" y="13055600"/>
                    </a:cubicBezTo>
                    <a:cubicBezTo>
                      <a:pt x="736600" y="13055600"/>
                      <a:pt x="838200" y="12954000"/>
                      <a:pt x="838200" y="12839700"/>
                    </a:cubicBezTo>
                    <a:lnTo>
                      <a:pt x="838200" y="12776200"/>
                    </a:lnTo>
                    <a:cubicBezTo>
                      <a:pt x="838200" y="12649200"/>
                      <a:pt x="736600" y="12560300"/>
                      <a:pt x="622300" y="12560300"/>
                    </a:cubicBezTo>
                    <a:moveTo>
                      <a:pt x="406400" y="13525500"/>
                    </a:moveTo>
                    <a:cubicBezTo>
                      <a:pt x="406400" y="13525500"/>
                      <a:pt x="393700" y="13512800"/>
                      <a:pt x="393700" y="13525500"/>
                    </a:cubicBezTo>
                    <a:lnTo>
                      <a:pt x="241300" y="13881100"/>
                    </a:lnTo>
                    <a:cubicBezTo>
                      <a:pt x="215900" y="13931900"/>
                      <a:pt x="165100" y="13970000"/>
                      <a:pt x="101600" y="13970000"/>
                    </a:cubicBezTo>
                    <a:lnTo>
                      <a:pt x="38100" y="13970000"/>
                    </a:lnTo>
                    <a:cubicBezTo>
                      <a:pt x="25400" y="13970000"/>
                      <a:pt x="12700" y="13970000"/>
                      <a:pt x="12700" y="13957300"/>
                    </a:cubicBezTo>
                    <a:cubicBezTo>
                      <a:pt x="0" y="13944600"/>
                      <a:pt x="0" y="13931900"/>
                      <a:pt x="12700" y="13919200"/>
                    </a:cubicBezTo>
                    <a:lnTo>
                      <a:pt x="203200" y="13474700"/>
                    </a:lnTo>
                    <a:lnTo>
                      <a:pt x="266700" y="13296900"/>
                    </a:lnTo>
                    <a:cubicBezTo>
                      <a:pt x="317500" y="13195300"/>
                      <a:pt x="419100" y="13119100"/>
                      <a:pt x="533400" y="13119100"/>
                    </a:cubicBezTo>
                    <a:lnTo>
                      <a:pt x="711200" y="13119100"/>
                    </a:lnTo>
                    <a:cubicBezTo>
                      <a:pt x="825500" y="13119100"/>
                      <a:pt x="927100" y="13195300"/>
                      <a:pt x="977900" y="13296900"/>
                    </a:cubicBezTo>
                    <a:lnTo>
                      <a:pt x="1041400" y="13474700"/>
                    </a:lnTo>
                    <a:lnTo>
                      <a:pt x="1231900" y="13919200"/>
                    </a:lnTo>
                    <a:cubicBezTo>
                      <a:pt x="1244600" y="13931900"/>
                      <a:pt x="1244600" y="13944600"/>
                      <a:pt x="1231900" y="13957300"/>
                    </a:cubicBezTo>
                    <a:cubicBezTo>
                      <a:pt x="1231900" y="13970000"/>
                      <a:pt x="1219200" y="13970000"/>
                      <a:pt x="1206500" y="13970000"/>
                    </a:cubicBezTo>
                    <a:lnTo>
                      <a:pt x="1143000" y="13970000"/>
                    </a:lnTo>
                    <a:cubicBezTo>
                      <a:pt x="1079500" y="13970000"/>
                      <a:pt x="1028700" y="13931900"/>
                      <a:pt x="1003300" y="13881100"/>
                    </a:cubicBezTo>
                    <a:lnTo>
                      <a:pt x="850900" y="13525500"/>
                    </a:lnTo>
                    <a:cubicBezTo>
                      <a:pt x="850900" y="13512800"/>
                      <a:pt x="838200" y="13525500"/>
                      <a:pt x="838200" y="13525500"/>
                    </a:cubicBezTo>
                    <a:lnTo>
                      <a:pt x="901700" y="13970000"/>
                    </a:lnTo>
                    <a:lnTo>
                      <a:pt x="977900" y="14782800"/>
                    </a:lnTo>
                    <a:cubicBezTo>
                      <a:pt x="977900" y="14795500"/>
                      <a:pt x="965200" y="14795500"/>
                      <a:pt x="965200" y="14808200"/>
                    </a:cubicBezTo>
                    <a:cubicBezTo>
                      <a:pt x="952500" y="14808200"/>
                      <a:pt x="952500" y="14820900"/>
                      <a:pt x="939800" y="14820900"/>
                    </a:cubicBezTo>
                    <a:lnTo>
                      <a:pt x="889000" y="14820900"/>
                    </a:lnTo>
                    <a:cubicBezTo>
                      <a:pt x="812800" y="14820900"/>
                      <a:pt x="749300" y="14770100"/>
                      <a:pt x="749300" y="14693900"/>
                    </a:cubicBezTo>
                    <a:lnTo>
                      <a:pt x="635000" y="14008100"/>
                    </a:lnTo>
                    <a:cubicBezTo>
                      <a:pt x="622300" y="14008100"/>
                      <a:pt x="622300" y="14008100"/>
                      <a:pt x="609600" y="14008100"/>
                    </a:cubicBezTo>
                    <a:lnTo>
                      <a:pt x="495300" y="14693900"/>
                    </a:lnTo>
                    <a:cubicBezTo>
                      <a:pt x="495300" y="14770100"/>
                      <a:pt x="431800" y="14820900"/>
                      <a:pt x="355600" y="14820900"/>
                    </a:cubicBezTo>
                    <a:lnTo>
                      <a:pt x="304800" y="14820900"/>
                    </a:lnTo>
                    <a:cubicBezTo>
                      <a:pt x="292100" y="14820900"/>
                      <a:pt x="292100" y="14808200"/>
                      <a:pt x="279400" y="14808200"/>
                    </a:cubicBezTo>
                    <a:cubicBezTo>
                      <a:pt x="279400" y="14795500"/>
                      <a:pt x="266700" y="14795500"/>
                      <a:pt x="266700" y="14782800"/>
                    </a:cubicBezTo>
                    <a:lnTo>
                      <a:pt x="342900" y="13970000"/>
                    </a:lnTo>
                    <a:lnTo>
                      <a:pt x="406400" y="13525500"/>
                    </a:lnTo>
                    <a:moveTo>
                      <a:pt x="2146300" y="12560300"/>
                    </a:moveTo>
                    <a:cubicBezTo>
                      <a:pt x="2032000" y="12560300"/>
                      <a:pt x="1930400" y="12649200"/>
                      <a:pt x="1930400" y="12776200"/>
                    </a:cubicBezTo>
                    <a:lnTo>
                      <a:pt x="1930400" y="12839700"/>
                    </a:lnTo>
                    <a:cubicBezTo>
                      <a:pt x="1930400" y="12954000"/>
                      <a:pt x="2032000" y="13055600"/>
                      <a:pt x="2146300" y="13055600"/>
                    </a:cubicBezTo>
                    <a:cubicBezTo>
                      <a:pt x="2260600" y="13055600"/>
                      <a:pt x="2362200" y="12954000"/>
                      <a:pt x="2362200" y="12839700"/>
                    </a:cubicBezTo>
                    <a:lnTo>
                      <a:pt x="2362200" y="12776200"/>
                    </a:lnTo>
                    <a:cubicBezTo>
                      <a:pt x="2362200" y="12649200"/>
                      <a:pt x="2260600" y="12560300"/>
                      <a:pt x="2146300" y="12560300"/>
                    </a:cubicBezTo>
                    <a:moveTo>
                      <a:pt x="1930400" y="13525500"/>
                    </a:moveTo>
                    <a:cubicBezTo>
                      <a:pt x="1930400" y="13525500"/>
                      <a:pt x="1917700" y="13512800"/>
                      <a:pt x="1917700" y="13525500"/>
                    </a:cubicBezTo>
                    <a:lnTo>
                      <a:pt x="1765300" y="13881100"/>
                    </a:lnTo>
                    <a:cubicBezTo>
                      <a:pt x="1739900" y="13931900"/>
                      <a:pt x="1689100" y="13970000"/>
                      <a:pt x="1625600" y="13970000"/>
                    </a:cubicBezTo>
                    <a:lnTo>
                      <a:pt x="1562100" y="13970000"/>
                    </a:lnTo>
                    <a:cubicBezTo>
                      <a:pt x="1549400" y="13970000"/>
                      <a:pt x="1536700" y="13970000"/>
                      <a:pt x="1536700" y="13957300"/>
                    </a:cubicBezTo>
                    <a:cubicBezTo>
                      <a:pt x="1524000" y="13944600"/>
                      <a:pt x="1524000" y="13931900"/>
                      <a:pt x="1536700" y="13919200"/>
                    </a:cubicBezTo>
                    <a:lnTo>
                      <a:pt x="1727200" y="13474700"/>
                    </a:lnTo>
                    <a:lnTo>
                      <a:pt x="1790700" y="13296900"/>
                    </a:lnTo>
                    <a:cubicBezTo>
                      <a:pt x="1841500" y="13195300"/>
                      <a:pt x="1943100" y="13119100"/>
                      <a:pt x="2057400" y="13119100"/>
                    </a:cubicBezTo>
                    <a:lnTo>
                      <a:pt x="2235200" y="13119100"/>
                    </a:lnTo>
                    <a:cubicBezTo>
                      <a:pt x="2349500" y="13119100"/>
                      <a:pt x="2451100" y="13195300"/>
                      <a:pt x="2501900" y="13296900"/>
                    </a:cubicBezTo>
                    <a:lnTo>
                      <a:pt x="2565400" y="13474700"/>
                    </a:lnTo>
                    <a:lnTo>
                      <a:pt x="2755900" y="13919200"/>
                    </a:lnTo>
                    <a:cubicBezTo>
                      <a:pt x="2768600" y="13931900"/>
                      <a:pt x="2768600" y="13944600"/>
                      <a:pt x="2755900" y="13957300"/>
                    </a:cubicBezTo>
                    <a:cubicBezTo>
                      <a:pt x="2755900" y="13970000"/>
                      <a:pt x="2743200" y="13970000"/>
                      <a:pt x="2730500" y="13970000"/>
                    </a:cubicBezTo>
                    <a:lnTo>
                      <a:pt x="2667000" y="13970000"/>
                    </a:lnTo>
                    <a:cubicBezTo>
                      <a:pt x="2603500" y="13970000"/>
                      <a:pt x="2552700" y="13931900"/>
                      <a:pt x="2527300" y="13881100"/>
                    </a:cubicBezTo>
                    <a:lnTo>
                      <a:pt x="2374900" y="13525500"/>
                    </a:lnTo>
                    <a:cubicBezTo>
                      <a:pt x="2374900" y="13512800"/>
                      <a:pt x="2362200" y="13525500"/>
                      <a:pt x="2362200" y="13525500"/>
                    </a:cubicBezTo>
                    <a:lnTo>
                      <a:pt x="2425700" y="13970000"/>
                    </a:lnTo>
                    <a:lnTo>
                      <a:pt x="2501900" y="14782800"/>
                    </a:lnTo>
                    <a:cubicBezTo>
                      <a:pt x="2501900" y="14795500"/>
                      <a:pt x="2489200" y="14795500"/>
                      <a:pt x="2489200" y="14808200"/>
                    </a:cubicBezTo>
                    <a:cubicBezTo>
                      <a:pt x="2476500" y="14808200"/>
                      <a:pt x="2476500" y="14820900"/>
                      <a:pt x="2463800" y="14820900"/>
                    </a:cubicBezTo>
                    <a:lnTo>
                      <a:pt x="2413000" y="14820900"/>
                    </a:lnTo>
                    <a:cubicBezTo>
                      <a:pt x="2336800" y="14820900"/>
                      <a:pt x="2273300" y="14770100"/>
                      <a:pt x="2273300" y="14693900"/>
                    </a:cubicBezTo>
                    <a:lnTo>
                      <a:pt x="2159000" y="14008100"/>
                    </a:lnTo>
                    <a:cubicBezTo>
                      <a:pt x="2146300" y="14008100"/>
                      <a:pt x="2146300" y="14008100"/>
                      <a:pt x="2133600" y="14008100"/>
                    </a:cubicBezTo>
                    <a:lnTo>
                      <a:pt x="2019300" y="14693900"/>
                    </a:lnTo>
                    <a:cubicBezTo>
                      <a:pt x="2019300" y="14770100"/>
                      <a:pt x="1955800" y="14820900"/>
                      <a:pt x="1879600" y="14820900"/>
                    </a:cubicBezTo>
                    <a:lnTo>
                      <a:pt x="1828800" y="14820900"/>
                    </a:lnTo>
                    <a:cubicBezTo>
                      <a:pt x="1816100" y="14820900"/>
                      <a:pt x="1816100" y="14808200"/>
                      <a:pt x="1803400" y="14808200"/>
                    </a:cubicBezTo>
                    <a:cubicBezTo>
                      <a:pt x="1803400" y="14795500"/>
                      <a:pt x="1790700" y="14795500"/>
                      <a:pt x="1790700" y="14782800"/>
                    </a:cubicBezTo>
                    <a:lnTo>
                      <a:pt x="1866900" y="13970000"/>
                    </a:lnTo>
                    <a:lnTo>
                      <a:pt x="1930400" y="13525500"/>
                    </a:lnTo>
                    <a:moveTo>
                      <a:pt x="3670300" y="12560300"/>
                    </a:moveTo>
                    <a:cubicBezTo>
                      <a:pt x="3556000" y="12560300"/>
                      <a:pt x="3454400" y="12649200"/>
                      <a:pt x="3454400" y="12776200"/>
                    </a:cubicBezTo>
                    <a:lnTo>
                      <a:pt x="3454400" y="12839700"/>
                    </a:lnTo>
                    <a:cubicBezTo>
                      <a:pt x="3454400" y="12954000"/>
                      <a:pt x="3556000" y="13055600"/>
                      <a:pt x="3670300" y="13055600"/>
                    </a:cubicBezTo>
                    <a:cubicBezTo>
                      <a:pt x="3784600" y="13055600"/>
                      <a:pt x="3886200" y="12954000"/>
                      <a:pt x="3886200" y="12839700"/>
                    </a:cubicBezTo>
                    <a:lnTo>
                      <a:pt x="3886200" y="12776200"/>
                    </a:lnTo>
                    <a:cubicBezTo>
                      <a:pt x="3886200" y="12649200"/>
                      <a:pt x="3784600" y="12560300"/>
                      <a:pt x="3670300" y="12560300"/>
                    </a:cubicBezTo>
                    <a:moveTo>
                      <a:pt x="3454400" y="13525500"/>
                    </a:moveTo>
                    <a:cubicBezTo>
                      <a:pt x="3454400" y="13525500"/>
                      <a:pt x="3441700" y="13512800"/>
                      <a:pt x="3441700" y="13525500"/>
                    </a:cubicBezTo>
                    <a:lnTo>
                      <a:pt x="3289300" y="13881100"/>
                    </a:lnTo>
                    <a:cubicBezTo>
                      <a:pt x="3263900" y="13931900"/>
                      <a:pt x="3213100" y="13970000"/>
                      <a:pt x="3149600" y="13970000"/>
                    </a:cubicBezTo>
                    <a:lnTo>
                      <a:pt x="3086100" y="13970000"/>
                    </a:lnTo>
                    <a:cubicBezTo>
                      <a:pt x="3073400" y="13970000"/>
                      <a:pt x="3060700" y="13970000"/>
                      <a:pt x="3060700" y="13957300"/>
                    </a:cubicBezTo>
                    <a:cubicBezTo>
                      <a:pt x="3048000" y="13944600"/>
                      <a:pt x="3048000" y="13931900"/>
                      <a:pt x="3060700" y="13919200"/>
                    </a:cubicBezTo>
                    <a:lnTo>
                      <a:pt x="3251200" y="13474700"/>
                    </a:lnTo>
                    <a:lnTo>
                      <a:pt x="3314700" y="13296900"/>
                    </a:lnTo>
                    <a:cubicBezTo>
                      <a:pt x="3365500" y="13195300"/>
                      <a:pt x="3467100" y="13119100"/>
                      <a:pt x="3581400" y="13119100"/>
                    </a:cubicBezTo>
                    <a:lnTo>
                      <a:pt x="3759200" y="13119100"/>
                    </a:lnTo>
                    <a:cubicBezTo>
                      <a:pt x="3873500" y="13119100"/>
                      <a:pt x="3975100" y="13195300"/>
                      <a:pt x="4025900" y="13296900"/>
                    </a:cubicBezTo>
                    <a:lnTo>
                      <a:pt x="4089400" y="13474700"/>
                    </a:lnTo>
                    <a:lnTo>
                      <a:pt x="4279900" y="13919200"/>
                    </a:lnTo>
                    <a:cubicBezTo>
                      <a:pt x="4292600" y="13931900"/>
                      <a:pt x="4292600" y="13944600"/>
                      <a:pt x="4279900" y="13957300"/>
                    </a:cubicBezTo>
                    <a:cubicBezTo>
                      <a:pt x="4279900" y="13970000"/>
                      <a:pt x="4267200" y="13970000"/>
                      <a:pt x="4254500" y="13970000"/>
                    </a:cubicBezTo>
                    <a:lnTo>
                      <a:pt x="4191000" y="13970000"/>
                    </a:lnTo>
                    <a:cubicBezTo>
                      <a:pt x="4127500" y="13970000"/>
                      <a:pt x="4076700" y="13931900"/>
                      <a:pt x="4051300" y="13881100"/>
                    </a:cubicBezTo>
                    <a:lnTo>
                      <a:pt x="3898900" y="13525500"/>
                    </a:lnTo>
                    <a:cubicBezTo>
                      <a:pt x="3898900" y="13512800"/>
                      <a:pt x="3886200" y="13525500"/>
                      <a:pt x="3886200" y="13525500"/>
                    </a:cubicBezTo>
                    <a:lnTo>
                      <a:pt x="3949700" y="13970000"/>
                    </a:lnTo>
                    <a:lnTo>
                      <a:pt x="4025900" y="14782800"/>
                    </a:lnTo>
                    <a:cubicBezTo>
                      <a:pt x="4025900" y="14795500"/>
                      <a:pt x="4013200" y="14795500"/>
                      <a:pt x="4013200" y="14808200"/>
                    </a:cubicBezTo>
                    <a:cubicBezTo>
                      <a:pt x="4000500" y="14808200"/>
                      <a:pt x="4000500" y="14820900"/>
                      <a:pt x="3987800" y="14820900"/>
                    </a:cubicBezTo>
                    <a:lnTo>
                      <a:pt x="3937000" y="14820900"/>
                    </a:lnTo>
                    <a:cubicBezTo>
                      <a:pt x="3860800" y="14820900"/>
                      <a:pt x="3797300" y="14770100"/>
                      <a:pt x="3797300" y="14693900"/>
                    </a:cubicBezTo>
                    <a:lnTo>
                      <a:pt x="3683000" y="14008100"/>
                    </a:lnTo>
                    <a:cubicBezTo>
                      <a:pt x="3670300" y="14008100"/>
                      <a:pt x="3670300" y="14008100"/>
                      <a:pt x="3657600" y="14008100"/>
                    </a:cubicBezTo>
                    <a:lnTo>
                      <a:pt x="3543300" y="14693900"/>
                    </a:lnTo>
                    <a:cubicBezTo>
                      <a:pt x="3543300" y="14770100"/>
                      <a:pt x="3479800" y="14820900"/>
                      <a:pt x="3403600" y="14820900"/>
                    </a:cubicBezTo>
                    <a:lnTo>
                      <a:pt x="3352800" y="14820900"/>
                    </a:lnTo>
                    <a:cubicBezTo>
                      <a:pt x="3340100" y="14820900"/>
                      <a:pt x="3340100" y="14808200"/>
                      <a:pt x="3327400" y="14808200"/>
                    </a:cubicBezTo>
                    <a:cubicBezTo>
                      <a:pt x="3327400" y="14795500"/>
                      <a:pt x="3314700" y="14795500"/>
                      <a:pt x="3314700" y="14782800"/>
                    </a:cubicBezTo>
                    <a:lnTo>
                      <a:pt x="3390900" y="13970000"/>
                    </a:lnTo>
                    <a:lnTo>
                      <a:pt x="3454400" y="13525500"/>
                    </a:lnTo>
                    <a:moveTo>
                      <a:pt x="5194300" y="12560300"/>
                    </a:moveTo>
                    <a:cubicBezTo>
                      <a:pt x="5080000" y="12560300"/>
                      <a:pt x="4978400" y="12649200"/>
                      <a:pt x="4978400" y="12776200"/>
                    </a:cubicBezTo>
                    <a:lnTo>
                      <a:pt x="4978400" y="12839700"/>
                    </a:lnTo>
                    <a:cubicBezTo>
                      <a:pt x="4978400" y="12954000"/>
                      <a:pt x="5080000" y="13055600"/>
                      <a:pt x="5194300" y="13055600"/>
                    </a:cubicBezTo>
                    <a:cubicBezTo>
                      <a:pt x="5308600" y="13055600"/>
                      <a:pt x="5410200" y="12954000"/>
                      <a:pt x="5410200" y="12839700"/>
                    </a:cubicBezTo>
                    <a:lnTo>
                      <a:pt x="5410200" y="12776200"/>
                    </a:lnTo>
                    <a:cubicBezTo>
                      <a:pt x="5410200" y="12649200"/>
                      <a:pt x="5308600" y="12560300"/>
                      <a:pt x="5194300" y="12560300"/>
                    </a:cubicBezTo>
                    <a:moveTo>
                      <a:pt x="4978400" y="13525500"/>
                    </a:moveTo>
                    <a:cubicBezTo>
                      <a:pt x="4978400" y="13525500"/>
                      <a:pt x="4965700" y="13512800"/>
                      <a:pt x="4965700" y="13525500"/>
                    </a:cubicBezTo>
                    <a:lnTo>
                      <a:pt x="4813300" y="13881100"/>
                    </a:lnTo>
                    <a:cubicBezTo>
                      <a:pt x="4787900" y="13931900"/>
                      <a:pt x="4737100" y="13970000"/>
                      <a:pt x="4673600" y="13970000"/>
                    </a:cubicBezTo>
                    <a:lnTo>
                      <a:pt x="4610100" y="13970000"/>
                    </a:lnTo>
                    <a:cubicBezTo>
                      <a:pt x="4597400" y="13970000"/>
                      <a:pt x="4584700" y="13970000"/>
                      <a:pt x="4584700" y="13957300"/>
                    </a:cubicBezTo>
                    <a:cubicBezTo>
                      <a:pt x="4572000" y="13944600"/>
                      <a:pt x="4572000" y="13931900"/>
                      <a:pt x="4584700" y="13919200"/>
                    </a:cubicBezTo>
                    <a:lnTo>
                      <a:pt x="4775200" y="13474700"/>
                    </a:lnTo>
                    <a:lnTo>
                      <a:pt x="4838700" y="13296900"/>
                    </a:lnTo>
                    <a:cubicBezTo>
                      <a:pt x="4889500" y="13195300"/>
                      <a:pt x="4991100" y="13119100"/>
                      <a:pt x="5105400" y="13119100"/>
                    </a:cubicBezTo>
                    <a:lnTo>
                      <a:pt x="5283200" y="13119100"/>
                    </a:lnTo>
                    <a:cubicBezTo>
                      <a:pt x="5397500" y="13119100"/>
                      <a:pt x="5499100" y="13195300"/>
                      <a:pt x="5549900" y="13296900"/>
                    </a:cubicBezTo>
                    <a:lnTo>
                      <a:pt x="5613400" y="13474700"/>
                    </a:lnTo>
                    <a:lnTo>
                      <a:pt x="5803900" y="13919200"/>
                    </a:lnTo>
                    <a:cubicBezTo>
                      <a:pt x="5816600" y="13931900"/>
                      <a:pt x="5816600" y="13944600"/>
                      <a:pt x="5803900" y="13957300"/>
                    </a:cubicBezTo>
                    <a:cubicBezTo>
                      <a:pt x="5803900" y="13970000"/>
                      <a:pt x="5791200" y="13970000"/>
                      <a:pt x="5778500" y="13970000"/>
                    </a:cubicBezTo>
                    <a:lnTo>
                      <a:pt x="5715000" y="13970000"/>
                    </a:lnTo>
                    <a:cubicBezTo>
                      <a:pt x="5651500" y="13970000"/>
                      <a:pt x="5600700" y="13931900"/>
                      <a:pt x="5575300" y="13881100"/>
                    </a:cubicBezTo>
                    <a:lnTo>
                      <a:pt x="5422900" y="13525500"/>
                    </a:lnTo>
                    <a:cubicBezTo>
                      <a:pt x="5422900" y="13512800"/>
                      <a:pt x="5410200" y="13525500"/>
                      <a:pt x="5410200" y="13525500"/>
                    </a:cubicBezTo>
                    <a:lnTo>
                      <a:pt x="5473700" y="13970000"/>
                    </a:lnTo>
                    <a:lnTo>
                      <a:pt x="5549900" y="14782800"/>
                    </a:lnTo>
                    <a:cubicBezTo>
                      <a:pt x="5549900" y="14795500"/>
                      <a:pt x="5537200" y="14795500"/>
                      <a:pt x="5537200" y="14808200"/>
                    </a:cubicBezTo>
                    <a:cubicBezTo>
                      <a:pt x="5524500" y="14808200"/>
                      <a:pt x="5524500" y="14820900"/>
                      <a:pt x="5511800" y="14820900"/>
                    </a:cubicBezTo>
                    <a:lnTo>
                      <a:pt x="5461000" y="14820900"/>
                    </a:lnTo>
                    <a:cubicBezTo>
                      <a:pt x="5384800" y="14820900"/>
                      <a:pt x="5321300" y="14770100"/>
                      <a:pt x="5321300" y="14693900"/>
                    </a:cubicBezTo>
                    <a:lnTo>
                      <a:pt x="5207000" y="14008100"/>
                    </a:lnTo>
                    <a:cubicBezTo>
                      <a:pt x="5194300" y="14008100"/>
                      <a:pt x="5194300" y="14008100"/>
                      <a:pt x="5181600" y="14008100"/>
                    </a:cubicBezTo>
                    <a:lnTo>
                      <a:pt x="5067300" y="14693900"/>
                    </a:lnTo>
                    <a:cubicBezTo>
                      <a:pt x="5067300" y="14770100"/>
                      <a:pt x="5003800" y="14820900"/>
                      <a:pt x="4927600" y="14820900"/>
                    </a:cubicBezTo>
                    <a:lnTo>
                      <a:pt x="4876800" y="14820900"/>
                    </a:lnTo>
                    <a:cubicBezTo>
                      <a:pt x="4864100" y="14820900"/>
                      <a:pt x="4864100" y="14808200"/>
                      <a:pt x="4851400" y="14808200"/>
                    </a:cubicBezTo>
                    <a:cubicBezTo>
                      <a:pt x="4851400" y="14795500"/>
                      <a:pt x="4838700" y="14795500"/>
                      <a:pt x="4838700" y="14782800"/>
                    </a:cubicBezTo>
                    <a:lnTo>
                      <a:pt x="4914900" y="13970000"/>
                    </a:lnTo>
                    <a:lnTo>
                      <a:pt x="4978400" y="13525500"/>
                    </a:lnTo>
                    <a:moveTo>
                      <a:pt x="6718300" y="12560300"/>
                    </a:moveTo>
                    <a:cubicBezTo>
                      <a:pt x="6604000" y="12560300"/>
                      <a:pt x="6502400" y="12649200"/>
                      <a:pt x="6502400" y="12776200"/>
                    </a:cubicBezTo>
                    <a:lnTo>
                      <a:pt x="6502400" y="12839700"/>
                    </a:lnTo>
                    <a:cubicBezTo>
                      <a:pt x="6502400" y="12954000"/>
                      <a:pt x="6604000" y="13055600"/>
                      <a:pt x="6718300" y="13055600"/>
                    </a:cubicBezTo>
                    <a:cubicBezTo>
                      <a:pt x="6832600" y="13055600"/>
                      <a:pt x="6934200" y="12954000"/>
                      <a:pt x="6934200" y="12839700"/>
                    </a:cubicBezTo>
                    <a:lnTo>
                      <a:pt x="6934200" y="12776200"/>
                    </a:lnTo>
                    <a:cubicBezTo>
                      <a:pt x="6934200" y="12649200"/>
                      <a:pt x="6832600" y="12560300"/>
                      <a:pt x="6718300" y="12560300"/>
                    </a:cubicBezTo>
                    <a:moveTo>
                      <a:pt x="6502400" y="13525500"/>
                    </a:moveTo>
                    <a:cubicBezTo>
                      <a:pt x="6502400" y="13525500"/>
                      <a:pt x="6489700" y="13512800"/>
                      <a:pt x="6489700" y="13525500"/>
                    </a:cubicBezTo>
                    <a:lnTo>
                      <a:pt x="6337300" y="13881100"/>
                    </a:lnTo>
                    <a:cubicBezTo>
                      <a:pt x="6311900" y="13931900"/>
                      <a:pt x="6261100" y="13970000"/>
                      <a:pt x="6197600" y="13970000"/>
                    </a:cubicBezTo>
                    <a:lnTo>
                      <a:pt x="6134100" y="13970000"/>
                    </a:lnTo>
                    <a:cubicBezTo>
                      <a:pt x="6121400" y="13970000"/>
                      <a:pt x="6108700" y="13970000"/>
                      <a:pt x="6108700" y="13957300"/>
                    </a:cubicBezTo>
                    <a:cubicBezTo>
                      <a:pt x="6096000" y="13944600"/>
                      <a:pt x="6096000" y="13931900"/>
                      <a:pt x="6108700" y="13919200"/>
                    </a:cubicBezTo>
                    <a:lnTo>
                      <a:pt x="6299200" y="13474700"/>
                    </a:lnTo>
                    <a:lnTo>
                      <a:pt x="6362700" y="13296900"/>
                    </a:lnTo>
                    <a:cubicBezTo>
                      <a:pt x="6413500" y="13195300"/>
                      <a:pt x="6515100" y="13119100"/>
                      <a:pt x="6629400" y="13119100"/>
                    </a:cubicBezTo>
                    <a:lnTo>
                      <a:pt x="6807200" y="13119100"/>
                    </a:lnTo>
                    <a:cubicBezTo>
                      <a:pt x="6921500" y="13119100"/>
                      <a:pt x="7023100" y="13195300"/>
                      <a:pt x="7073900" y="13296900"/>
                    </a:cubicBezTo>
                    <a:lnTo>
                      <a:pt x="7137400" y="13474700"/>
                    </a:lnTo>
                    <a:lnTo>
                      <a:pt x="7327900" y="13919200"/>
                    </a:lnTo>
                    <a:cubicBezTo>
                      <a:pt x="7340600" y="13931900"/>
                      <a:pt x="7340600" y="13944600"/>
                      <a:pt x="7327900" y="13957300"/>
                    </a:cubicBezTo>
                    <a:cubicBezTo>
                      <a:pt x="7327900" y="13970000"/>
                      <a:pt x="7315200" y="13970000"/>
                      <a:pt x="7302500" y="13970000"/>
                    </a:cubicBezTo>
                    <a:lnTo>
                      <a:pt x="7239000" y="13970000"/>
                    </a:lnTo>
                    <a:cubicBezTo>
                      <a:pt x="7175500" y="13970000"/>
                      <a:pt x="7124700" y="13931900"/>
                      <a:pt x="7099300" y="13881100"/>
                    </a:cubicBezTo>
                    <a:lnTo>
                      <a:pt x="6946900" y="13525500"/>
                    </a:lnTo>
                    <a:cubicBezTo>
                      <a:pt x="6946900" y="13512800"/>
                      <a:pt x="6934200" y="13525500"/>
                      <a:pt x="6934200" y="13525500"/>
                    </a:cubicBezTo>
                    <a:lnTo>
                      <a:pt x="6997700" y="13970000"/>
                    </a:lnTo>
                    <a:lnTo>
                      <a:pt x="7073900" y="14782800"/>
                    </a:lnTo>
                    <a:cubicBezTo>
                      <a:pt x="7073900" y="14795500"/>
                      <a:pt x="7061200" y="14795500"/>
                      <a:pt x="7061200" y="14808200"/>
                    </a:cubicBezTo>
                    <a:cubicBezTo>
                      <a:pt x="7048500" y="14808200"/>
                      <a:pt x="7048500" y="14820900"/>
                      <a:pt x="7035800" y="14820900"/>
                    </a:cubicBezTo>
                    <a:lnTo>
                      <a:pt x="6985000" y="14820900"/>
                    </a:lnTo>
                    <a:cubicBezTo>
                      <a:pt x="6908800" y="14820900"/>
                      <a:pt x="6845300" y="14770100"/>
                      <a:pt x="6845300" y="14693900"/>
                    </a:cubicBezTo>
                    <a:lnTo>
                      <a:pt x="6731000" y="14008100"/>
                    </a:lnTo>
                    <a:cubicBezTo>
                      <a:pt x="6718300" y="14008100"/>
                      <a:pt x="6718300" y="14008100"/>
                      <a:pt x="6705600" y="14008100"/>
                    </a:cubicBezTo>
                    <a:lnTo>
                      <a:pt x="6591300" y="14693900"/>
                    </a:lnTo>
                    <a:cubicBezTo>
                      <a:pt x="6591300" y="14770100"/>
                      <a:pt x="6527800" y="14820900"/>
                      <a:pt x="6451600" y="14820900"/>
                    </a:cubicBezTo>
                    <a:lnTo>
                      <a:pt x="6400800" y="14820900"/>
                    </a:lnTo>
                    <a:cubicBezTo>
                      <a:pt x="6388100" y="14820900"/>
                      <a:pt x="6388100" y="14808200"/>
                      <a:pt x="6375400" y="14808200"/>
                    </a:cubicBezTo>
                    <a:cubicBezTo>
                      <a:pt x="6375400" y="14795500"/>
                      <a:pt x="6362700" y="14795500"/>
                      <a:pt x="6362700" y="14782800"/>
                    </a:cubicBezTo>
                    <a:lnTo>
                      <a:pt x="6438900" y="13970000"/>
                    </a:lnTo>
                    <a:lnTo>
                      <a:pt x="6502400" y="13525500"/>
                    </a:lnTo>
                    <a:moveTo>
                      <a:pt x="8242300" y="12560300"/>
                    </a:moveTo>
                    <a:cubicBezTo>
                      <a:pt x="8128000" y="12560300"/>
                      <a:pt x="8026400" y="12649200"/>
                      <a:pt x="8026400" y="12776200"/>
                    </a:cubicBezTo>
                    <a:lnTo>
                      <a:pt x="8026400" y="12839700"/>
                    </a:lnTo>
                    <a:cubicBezTo>
                      <a:pt x="8026400" y="12954000"/>
                      <a:pt x="8128000" y="13055600"/>
                      <a:pt x="8242300" y="13055600"/>
                    </a:cubicBezTo>
                    <a:cubicBezTo>
                      <a:pt x="8356600" y="13055600"/>
                      <a:pt x="8458200" y="12954000"/>
                      <a:pt x="8458200" y="12839700"/>
                    </a:cubicBezTo>
                    <a:lnTo>
                      <a:pt x="8458200" y="12776200"/>
                    </a:lnTo>
                    <a:cubicBezTo>
                      <a:pt x="8458200" y="12649200"/>
                      <a:pt x="8356600" y="12560300"/>
                      <a:pt x="8242300" y="12560300"/>
                    </a:cubicBezTo>
                    <a:moveTo>
                      <a:pt x="8026400" y="13525500"/>
                    </a:moveTo>
                    <a:cubicBezTo>
                      <a:pt x="8026400" y="13525500"/>
                      <a:pt x="8013700" y="13512800"/>
                      <a:pt x="8013700" y="13525500"/>
                    </a:cubicBezTo>
                    <a:lnTo>
                      <a:pt x="7861300" y="13881100"/>
                    </a:lnTo>
                    <a:cubicBezTo>
                      <a:pt x="7835900" y="13931900"/>
                      <a:pt x="7785100" y="13970000"/>
                      <a:pt x="7721600" y="13970000"/>
                    </a:cubicBezTo>
                    <a:lnTo>
                      <a:pt x="7658100" y="13970000"/>
                    </a:lnTo>
                    <a:cubicBezTo>
                      <a:pt x="7645400" y="13970000"/>
                      <a:pt x="7632700" y="13970000"/>
                      <a:pt x="7632700" y="13957300"/>
                    </a:cubicBezTo>
                    <a:cubicBezTo>
                      <a:pt x="7620000" y="13944600"/>
                      <a:pt x="7620000" y="13931900"/>
                      <a:pt x="7632700" y="13919200"/>
                    </a:cubicBezTo>
                    <a:lnTo>
                      <a:pt x="7823200" y="13474700"/>
                    </a:lnTo>
                    <a:lnTo>
                      <a:pt x="7886700" y="13296900"/>
                    </a:lnTo>
                    <a:cubicBezTo>
                      <a:pt x="7937500" y="13195300"/>
                      <a:pt x="8039100" y="13119100"/>
                      <a:pt x="8153400" y="13119100"/>
                    </a:cubicBezTo>
                    <a:lnTo>
                      <a:pt x="8331200" y="13119100"/>
                    </a:lnTo>
                    <a:cubicBezTo>
                      <a:pt x="8445500" y="13119100"/>
                      <a:pt x="8547100" y="13195300"/>
                      <a:pt x="8597900" y="13296900"/>
                    </a:cubicBezTo>
                    <a:lnTo>
                      <a:pt x="8661400" y="13474700"/>
                    </a:lnTo>
                    <a:lnTo>
                      <a:pt x="8851900" y="13919200"/>
                    </a:lnTo>
                    <a:cubicBezTo>
                      <a:pt x="8864600" y="13931900"/>
                      <a:pt x="8864600" y="13944600"/>
                      <a:pt x="8851900" y="13957300"/>
                    </a:cubicBezTo>
                    <a:cubicBezTo>
                      <a:pt x="8851900" y="13970000"/>
                      <a:pt x="8839200" y="13970000"/>
                      <a:pt x="8826500" y="13970000"/>
                    </a:cubicBezTo>
                    <a:lnTo>
                      <a:pt x="8763000" y="13970000"/>
                    </a:lnTo>
                    <a:cubicBezTo>
                      <a:pt x="8699500" y="13970000"/>
                      <a:pt x="8648700" y="13931900"/>
                      <a:pt x="8623300" y="13881100"/>
                    </a:cubicBezTo>
                    <a:lnTo>
                      <a:pt x="8470900" y="13525500"/>
                    </a:lnTo>
                    <a:cubicBezTo>
                      <a:pt x="8470900" y="13512800"/>
                      <a:pt x="8458200" y="13525500"/>
                      <a:pt x="8458200" y="13525500"/>
                    </a:cubicBezTo>
                    <a:lnTo>
                      <a:pt x="8521700" y="13970000"/>
                    </a:lnTo>
                    <a:lnTo>
                      <a:pt x="8597900" y="14782800"/>
                    </a:lnTo>
                    <a:cubicBezTo>
                      <a:pt x="8597900" y="14795500"/>
                      <a:pt x="8585200" y="14795500"/>
                      <a:pt x="8585200" y="14808200"/>
                    </a:cubicBezTo>
                    <a:cubicBezTo>
                      <a:pt x="8572500" y="14808200"/>
                      <a:pt x="8572500" y="14820900"/>
                      <a:pt x="8559800" y="14820900"/>
                    </a:cubicBezTo>
                    <a:lnTo>
                      <a:pt x="8509000" y="14820900"/>
                    </a:lnTo>
                    <a:cubicBezTo>
                      <a:pt x="8432800" y="14820900"/>
                      <a:pt x="8369300" y="14770100"/>
                      <a:pt x="8369300" y="14693900"/>
                    </a:cubicBezTo>
                    <a:lnTo>
                      <a:pt x="8255000" y="14008100"/>
                    </a:lnTo>
                    <a:cubicBezTo>
                      <a:pt x="8242300" y="14008100"/>
                      <a:pt x="8242300" y="14008100"/>
                      <a:pt x="8229600" y="14008100"/>
                    </a:cubicBezTo>
                    <a:lnTo>
                      <a:pt x="8115300" y="14693900"/>
                    </a:lnTo>
                    <a:cubicBezTo>
                      <a:pt x="8115300" y="14770100"/>
                      <a:pt x="8051800" y="14820900"/>
                      <a:pt x="7975600" y="14820900"/>
                    </a:cubicBezTo>
                    <a:lnTo>
                      <a:pt x="7924800" y="14820900"/>
                    </a:lnTo>
                    <a:cubicBezTo>
                      <a:pt x="7912100" y="14820900"/>
                      <a:pt x="7912100" y="14808200"/>
                      <a:pt x="7899400" y="14808200"/>
                    </a:cubicBezTo>
                    <a:cubicBezTo>
                      <a:pt x="7899400" y="14795500"/>
                      <a:pt x="7886700" y="14795500"/>
                      <a:pt x="7886700" y="14782800"/>
                    </a:cubicBezTo>
                    <a:lnTo>
                      <a:pt x="7962900" y="13970000"/>
                    </a:lnTo>
                    <a:lnTo>
                      <a:pt x="8026400" y="13525500"/>
                    </a:lnTo>
                    <a:moveTo>
                      <a:pt x="9766300" y="12560300"/>
                    </a:moveTo>
                    <a:cubicBezTo>
                      <a:pt x="9652000" y="12560300"/>
                      <a:pt x="9550400" y="12649200"/>
                      <a:pt x="9550400" y="12776200"/>
                    </a:cubicBezTo>
                    <a:lnTo>
                      <a:pt x="9550400" y="12839700"/>
                    </a:lnTo>
                    <a:cubicBezTo>
                      <a:pt x="9550400" y="12954000"/>
                      <a:pt x="9652000" y="13055600"/>
                      <a:pt x="9766300" y="13055600"/>
                    </a:cubicBezTo>
                    <a:cubicBezTo>
                      <a:pt x="9880600" y="13055600"/>
                      <a:pt x="9982200" y="12954000"/>
                      <a:pt x="9982200" y="12839700"/>
                    </a:cubicBezTo>
                    <a:lnTo>
                      <a:pt x="9982200" y="12776200"/>
                    </a:lnTo>
                    <a:cubicBezTo>
                      <a:pt x="9982200" y="12649200"/>
                      <a:pt x="9880600" y="12560300"/>
                      <a:pt x="9766300" y="12560300"/>
                    </a:cubicBezTo>
                    <a:moveTo>
                      <a:pt x="9550400" y="13525500"/>
                    </a:moveTo>
                    <a:cubicBezTo>
                      <a:pt x="9550400" y="13525500"/>
                      <a:pt x="9537700" y="13512800"/>
                      <a:pt x="9537700" y="13525500"/>
                    </a:cubicBezTo>
                    <a:lnTo>
                      <a:pt x="9385300" y="13881100"/>
                    </a:lnTo>
                    <a:cubicBezTo>
                      <a:pt x="9359900" y="13931900"/>
                      <a:pt x="9309100" y="13970000"/>
                      <a:pt x="9245600" y="13970000"/>
                    </a:cubicBezTo>
                    <a:lnTo>
                      <a:pt x="9182100" y="13970000"/>
                    </a:lnTo>
                    <a:cubicBezTo>
                      <a:pt x="9169400" y="13970000"/>
                      <a:pt x="9156700" y="13970000"/>
                      <a:pt x="9156700" y="13957300"/>
                    </a:cubicBezTo>
                    <a:cubicBezTo>
                      <a:pt x="9144000" y="13944600"/>
                      <a:pt x="9144000" y="13931900"/>
                      <a:pt x="9156700" y="13919200"/>
                    </a:cubicBezTo>
                    <a:lnTo>
                      <a:pt x="9347200" y="13474700"/>
                    </a:lnTo>
                    <a:lnTo>
                      <a:pt x="9410700" y="13296900"/>
                    </a:lnTo>
                    <a:cubicBezTo>
                      <a:pt x="9461500" y="13195300"/>
                      <a:pt x="9563100" y="13119100"/>
                      <a:pt x="9677400" y="13119100"/>
                    </a:cubicBezTo>
                    <a:lnTo>
                      <a:pt x="9855200" y="13119100"/>
                    </a:lnTo>
                    <a:cubicBezTo>
                      <a:pt x="9969500" y="13119100"/>
                      <a:pt x="10071100" y="13195300"/>
                      <a:pt x="10121900" y="13296900"/>
                    </a:cubicBezTo>
                    <a:lnTo>
                      <a:pt x="10185400" y="13474700"/>
                    </a:lnTo>
                    <a:lnTo>
                      <a:pt x="10375900" y="13919200"/>
                    </a:lnTo>
                    <a:cubicBezTo>
                      <a:pt x="10388600" y="13931900"/>
                      <a:pt x="10388600" y="13944600"/>
                      <a:pt x="10375900" y="13957300"/>
                    </a:cubicBezTo>
                    <a:cubicBezTo>
                      <a:pt x="10375900" y="13970000"/>
                      <a:pt x="10363200" y="13970000"/>
                      <a:pt x="10350500" y="13970000"/>
                    </a:cubicBezTo>
                    <a:lnTo>
                      <a:pt x="10287000" y="13970000"/>
                    </a:lnTo>
                    <a:cubicBezTo>
                      <a:pt x="10223500" y="13970000"/>
                      <a:pt x="10172700" y="13931900"/>
                      <a:pt x="10147300" y="13881100"/>
                    </a:cubicBezTo>
                    <a:lnTo>
                      <a:pt x="9994900" y="13525500"/>
                    </a:lnTo>
                    <a:cubicBezTo>
                      <a:pt x="9994900" y="13512800"/>
                      <a:pt x="9982200" y="13525500"/>
                      <a:pt x="9982200" y="13525500"/>
                    </a:cubicBezTo>
                    <a:lnTo>
                      <a:pt x="10045700" y="13970000"/>
                    </a:lnTo>
                    <a:lnTo>
                      <a:pt x="10121900" y="14782800"/>
                    </a:lnTo>
                    <a:cubicBezTo>
                      <a:pt x="10121900" y="14795500"/>
                      <a:pt x="10109200" y="14795500"/>
                      <a:pt x="10109200" y="14808200"/>
                    </a:cubicBezTo>
                    <a:cubicBezTo>
                      <a:pt x="10096500" y="14808200"/>
                      <a:pt x="10096500" y="14820900"/>
                      <a:pt x="10083800" y="14820900"/>
                    </a:cubicBezTo>
                    <a:lnTo>
                      <a:pt x="10033000" y="14820900"/>
                    </a:lnTo>
                    <a:cubicBezTo>
                      <a:pt x="9956800" y="14820900"/>
                      <a:pt x="9893300" y="14770100"/>
                      <a:pt x="9893300" y="14693900"/>
                    </a:cubicBezTo>
                    <a:lnTo>
                      <a:pt x="9779000" y="14008100"/>
                    </a:lnTo>
                    <a:cubicBezTo>
                      <a:pt x="9766300" y="14008100"/>
                      <a:pt x="9766300" y="14008100"/>
                      <a:pt x="9753600" y="14008100"/>
                    </a:cubicBezTo>
                    <a:lnTo>
                      <a:pt x="9639300" y="14693900"/>
                    </a:lnTo>
                    <a:cubicBezTo>
                      <a:pt x="9639300" y="14770100"/>
                      <a:pt x="9575800" y="14820900"/>
                      <a:pt x="9499600" y="14820900"/>
                    </a:cubicBezTo>
                    <a:lnTo>
                      <a:pt x="9448800" y="14820900"/>
                    </a:lnTo>
                    <a:cubicBezTo>
                      <a:pt x="9436100" y="14820900"/>
                      <a:pt x="9436100" y="14808200"/>
                      <a:pt x="9423400" y="14808200"/>
                    </a:cubicBezTo>
                    <a:cubicBezTo>
                      <a:pt x="9423400" y="14795500"/>
                      <a:pt x="9410700" y="14795500"/>
                      <a:pt x="9410700" y="14782800"/>
                    </a:cubicBezTo>
                    <a:lnTo>
                      <a:pt x="9486900" y="13970000"/>
                    </a:lnTo>
                    <a:lnTo>
                      <a:pt x="9550400" y="13525500"/>
                    </a:lnTo>
                    <a:moveTo>
                      <a:pt x="11290300" y="12560300"/>
                    </a:moveTo>
                    <a:cubicBezTo>
                      <a:pt x="11176000" y="12560300"/>
                      <a:pt x="11074400" y="12649200"/>
                      <a:pt x="11074400" y="12776200"/>
                    </a:cubicBezTo>
                    <a:lnTo>
                      <a:pt x="11074400" y="12839700"/>
                    </a:lnTo>
                    <a:cubicBezTo>
                      <a:pt x="11074400" y="12954000"/>
                      <a:pt x="11176000" y="13055600"/>
                      <a:pt x="11290300" y="13055600"/>
                    </a:cubicBezTo>
                    <a:cubicBezTo>
                      <a:pt x="11404600" y="13055600"/>
                      <a:pt x="11506200" y="12954000"/>
                      <a:pt x="11506200" y="12839700"/>
                    </a:cubicBezTo>
                    <a:lnTo>
                      <a:pt x="11506200" y="12776200"/>
                    </a:lnTo>
                    <a:cubicBezTo>
                      <a:pt x="11506200" y="12649200"/>
                      <a:pt x="11404600" y="12560300"/>
                      <a:pt x="11290300" y="12560300"/>
                    </a:cubicBezTo>
                    <a:moveTo>
                      <a:pt x="11074400" y="13525500"/>
                    </a:moveTo>
                    <a:cubicBezTo>
                      <a:pt x="11074400" y="13525500"/>
                      <a:pt x="11061700" y="13512800"/>
                      <a:pt x="11061700" y="13525500"/>
                    </a:cubicBezTo>
                    <a:lnTo>
                      <a:pt x="10909300" y="13881100"/>
                    </a:lnTo>
                    <a:cubicBezTo>
                      <a:pt x="10883900" y="13931900"/>
                      <a:pt x="10833100" y="13970000"/>
                      <a:pt x="10769600" y="13970000"/>
                    </a:cubicBezTo>
                    <a:lnTo>
                      <a:pt x="10706100" y="13970000"/>
                    </a:lnTo>
                    <a:cubicBezTo>
                      <a:pt x="10693400" y="13970000"/>
                      <a:pt x="10680700" y="13970000"/>
                      <a:pt x="10680700" y="13957300"/>
                    </a:cubicBezTo>
                    <a:cubicBezTo>
                      <a:pt x="10668000" y="13944600"/>
                      <a:pt x="10668000" y="13931900"/>
                      <a:pt x="10680700" y="13919200"/>
                    </a:cubicBezTo>
                    <a:lnTo>
                      <a:pt x="10871200" y="13474700"/>
                    </a:lnTo>
                    <a:lnTo>
                      <a:pt x="10934700" y="13296900"/>
                    </a:lnTo>
                    <a:cubicBezTo>
                      <a:pt x="10985500" y="13195300"/>
                      <a:pt x="11087100" y="13119100"/>
                      <a:pt x="11201400" y="13119100"/>
                    </a:cubicBezTo>
                    <a:lnTo>
                      <a:pt x="11379200" y="13119100"/>
                    </a:lnTo>
                    <a:cubicBezTo>
                      <a:pt x="11493500" y="13119100"/>
                      <a:pt x="11595100" y="13195300"/>
                      <a:pt x="11645900" y="13296900"/>
                    </a:cubicBezTo>
                    <a:lnTo>
                      <a:pt x="11709400" y="13474700"/>
                    </a:lnTo>
                    <a:lnTo>
                      <a:pt x="11899900" y="13919200"/>
                    </a:lnTo>
                    <a:cubicBezTo>
                      <a:pt x="11912600" y="13931900"/>
                      <a:pt x="11912600" y="13944600"/>
                      <a:pt x="11899900" y="13957300"/>
                    </a:cubicBezTo>
                    <a:cubicBezTo>
                      <a:pt x="11899900" y="13970000"/>
                      <a:pt x="11887200" y="13970000"/>
                      <a:pt x="11874500" y="13970000"/>
                    </a:cubicBezTo>
                    <a:lnTo>
                      <a:pt x="11811000" y="13970000"/>
                    </a:lnTo>
                    <a:cubicBezTo>
                      <a:pt x="11747500" y="13970000"/>
                      <a:pt x="11696700" y="13931900"/>
                      <a:pt x="11671300" y="13881100"/>
                    </a:cubicBezTo>
                    <a:lnTo>
                      <a:pt x="11518900" y="13525500"/>
                    </a:lnTo>
                    <a:cubicBezTo>
                      <a:pt x="11518900" y="13512800"/>
                      <a:pt x="11506200" y="13525500"/>
                      <a:pt x="11506200" y="13525500"/>
                    </a:cubicBezTo>
                    <a:lnTo>
                      <a:pt x="11569700" y="13970000"/>
                    </a:lnTo>
                    <a:lnTo>
                      <a:pt x="11645900" y="14782800"/>
                    </a:lnTo>
                    <a:cubicBezTo>
                      <a:pt x="11645900" y="14795500"/>
                      <a:pt x="11633200" y="14795500"/>
                      <a:pt x="11633200" y="14808200"/>
                    </a:cubicBezTo>
                    <a:cubicBezTo>
                      <a:pt x="11620500" y="14808200"/>
                      <a:pt x="11620500" y="14820900"/>
                      <a:pt x="11607800" y="14820900"/>
                    </a:cubicBezTo>
                    <a:lnTo>
                      <a:pt x="11557000" y="14820900"/>
                    </a:lnTo>
                    <a:cubicBezTo>
                      <a:pt x="11480800" y="14820900"/>
                      <a:pt x="11417300" y="14770100"/>
                      <a:pt x="11417300" y="14693900"/>
                    </a:cubicBezTo>
                    <a:lnTo>
                      <a:pt x="11303000" y="14008100"/>
                    </a:lnTo>
                    <a:cubicBezTo>
                      <a:pt x="11290300" y="14008100"/>
                      <a:pt x="11290300" y="14008100"/>
                      <a:pt x="11277600" y="14008100"/>
                    </a:cubicBezTo>
                    <a:lnTo>
                      <a:pt x="11163300" y="14693900"/>
                    </a:lnTo>
                    <a:cubicBezTo>
                      <a:pt x="11163300" y="14770100"/>
                      <a:pt x="11099800" y="14820900"/>
                      <a:pt x="11023600" y="14820900"/>
                    </a:cubicBezTo>
                    <a:lnTo>
                      <a:pt x="10972800" y="14820900"/>
                    </a:lnTo>
                    <a:cubicBezTo>
                      <a:pt x="10960100" y="14820900"/>
                      <a:pt x="10960100" y="14808200"/>
                      <a:pt x="10947400" y="14808200"/>
                    </a:cubicBezTo>
                    <a:cubicBezTo>
                      <a:pt x="10947400" y="14795500"/>
                      <a:pt x="10934700" y="14795500"/>
                      <a:pt x="10934700" y="14782800"/>
                    </a:cubicBezTo>
                    <a:lnTo>
                      <a:pt x="11010900" y="13970000"/>
                    </a:lnTo>
                    <a:lnTo>
                      <a:pt x="11074400" y="13525500"/>
                    </a:lnTo>
                    <a:moveTo>
                      <a:pt x="12814300" y="12560300"/>
                    </a:moveTo>
                    <a:cubicBezTo>
                      <a:pt x="12700000" y="12560300"/>
                      <a:pt x="12598400" y="12649200"/>
                      <a:pt x="12598400" y="12776200"/>
                    </a:cubicBezTo>
                    <a:lnTo>
                      <a:pt x="12598400" y="12839700"/>
                    </a:lnTo>
                    <a:cubicBezTo>
                      <a:pt x="12598400" y="12954000"/>
                      <a:pt x="12700000" y="13055600"/>
                      <a:pt x="12814300" y="13055600"/>
                    </a:cubicBezTo>
                    <a:cubicBezTo>
                      <a:pt x="12928600" y="13055600"/>
                      <a:pt x="13030200" y="12954000"/>
                      <a:pt x="13030200" y="12839700"/>
                    </a:cubicBezTo>
                    <a:lnTo>
                      <a:pt x="13030200" y="12776200"/>
                    </a:lnTo>
                    <a:cubicBezTo>
                      <a:pt x="13030200" y="12649200"/>
                      <a:pt x="12928600" y="12560300"/>
                      <a:pt x="12814300" y="12560300"/>
                    </a:cubicBezTo>
                    <a:moveTo>
                      <a:pt x="12598400" y="13525500"/>
                    </a:moveTo>
                    <a:cubicBezTo>
                      <a:pt x="12598400" y="13525500"/>
                      <a:pt x="12585700" y="13512800"/>
                      <a:pt x="12585700" y="13525500"/>
                    </a:cubicBezTo>
                    <a:lnTo>
                      <a:pt x="12433300" y="13881100"/>
                    </a:lnTo>
                    <a:cubicBezTo>
                      <a:pt x="12407900" y="13931900"/>
                      <a:pt x="12357100" y="13970000"/>
                      <a:pt x="12293600" y="13970000"/>
                    </a:cubicBezTo>
                    <a:lnTo>
                      <a:pt x="12230100" y="13970000"/>
                    </a:lnTo>
                    <a:cubicBezTo>
                      <a:pt x="12217400" y="13970000"/>
                      <a:pt x="12204700" y="13970000"/>
                      <a:pt x="12204700" y="13957300"/>
                    </a:cubicBezTo>
                    <a:cubicBezTo>
                      <a:pt x="12192000" y="13944600"/>
                      <a:pt x="12192000" y="13931900"/>
                      <a:pt x="12204700" y="13919200"/>
                    </a:cubicBezTo>
                    <a:lnTo>
                      <a:pt x="12395200" y="13474700"/>
                    </a:lnTo>
                    <a:lnTo>
                      <a:pt x="12458700" y="13296900"/>
                    </a:lnTo>
                    <a:cubicBezTo>
                      <a:pt x="12509500" y="13195300"/>
                      <a:pt x="12611100" y="13119100"/>
                      <a:pt x="12725400" y="13119100"/>
                    </a:cubicBezTo>
                    <a:lnTo>
                      <a:pt x="12903200" y="13119100"/>
                    </a:lnTo>
                    <a:cubicBezTo>
                      <a:pt x="13017500" y="13119100"/>
                      <a:pt x="13119100" y="13195300"/>
                      <a:pt x="13169900" y="13296900"/>
                    </a:cubicBezTo>
                    <a:lnTo>
                      <a:pt x="13233400" y="13474700"/>
                    </a:lnTo>
                    <a:lnTo>
                      <a:pt x="13423900" y="13919200"/>
                    </a:lnTo>
                    <a:cubicBezTo>
                      <a:pt x="13436600" y="13931900"/>
                      <a:pt x="13436600" y="13944600"/>
                      <a:pt x="13423900" y="13957300"/>
                    </a:cubicBezTo>
                    <a:cubicBezTo>
                      <a:pt x="13423900" y="13970000"/>
                      <a:pt x="13411200" y="13970000"/>
                      <a:pt x="13398500" y="13970000"/>
                    </a:cubicBezTo>
                    <a:lnTo>
                      <a:pt x="13335000" y="13970000"/>
                    </a:lnTo>
                    <a:cubicBezTo>
                      <a:pt x="13271500" y="13970000"/>
                      <a:pt x="13220700" y="13931900"/>
                      <a:pt x="13195300" y="13881100"/>
                    </a:cubicBezTo>
                    <a:lnTo>
                      <a:pt x="13042900" y="13525500"/>
                    </a:lnTo>
                    <a:cubicBezTo>
                      <a:pt x="13042900" y="13512800"/>
                      <a:pt x="13030200" y="13525500"/>
                      <a:pt x="13030200" y="13525500"/>
                    </a:cubicBezTo>
                    <a:lnTo>
                      <a:pt x="13093700" y="13970000"/>
                    </a:lnTo>
                    <a:lnTo>
                      <a:pt x="13169900" y="14782800"/>
                    </a:lnTo>
                    <a:cubicBezTo>
                      <a:pt x="13169900" y="14795500"/>
                      <a:pt x="13157200" y="14795500"/>
                      <a:pt x="13157200" y="14808200"/>
                    </a:cubicBezTo>
                    <a:cubicBezTo>
                      <a:pt x="13144500" y="14808200"/>
                      <a:pt x="13144500" y="14820900"/>
                      <a:pt x="13131800" y="14820900"/>
                    </a:cubicBezTo>
                    <a:lnTo>
                      <a:pt x="13081000" y="14820900"/>
                    </a:lnTo>
                    <a:cubicBezTo>
                      <a:pt x="13004800" y="14820900"/>
                      <a:pt x="12941300" y="14770100"/>
                      <a:pt x="12941300" y="14693900"/>
                    </a:cubicBezTo>
                    <a:lnTo>
                      <a:pt x="12827000" y="14008100"/>
                    </a:lnTo>
                    <a:cubicBezTo>
                      <a:pt x="12814300" y="14008100"/>
                      <a:pt x="12814300" y="14008100"/>
                      <a:pt x="12801600" y="14008100"/>
                    </a:cubicBezTo>
                    <a:lnTo>
                      <a:pt x="12687300" y="14693900"/>
                    </a:lnTo>
                    <a:cubicBezTo>
                      <a:pt x="12687300" y="14770100"/>
                      <a:pt x="12623800" y="14820900"/>
                      <a:pt x="12547600" y="14820900"/>
                    </a:cubicBezTo>
                    <a:lnTo>
                      <a:pt x="12496800" y="14820900"/>
                    </a:lnTo>
                    <a:cubicBezTo>
                      <a:pt x="12484100" y="14820900"/>
                      <a:pt x="12484100" y="14808200"/>
                      <a:pt x="12471400" y="14808200"/>
                    </a:cubicBezTo>
                    <a:cubicBezTo>
                      <a:pt x="12471400" y="14795500"/>
                      <a:pt x="12458700" y="14795500"/>
                      <a:pt x="12458700" y="14782800"/>
                    </a:cubicBezTo>
                    <a:lnTo>
                      <a:pt x="12534900" y="13970000"/>
                    </a:lnTo>
                    <a:lnTo>
                      <a:pt x="12598400" y="13525500"/>
                    </a:lnTo>
                    <a:moveTo>
                      <a:pt x="14338300" y="12560300"/>
                    </a:moveTo>
                    <a:cubicBezTo>
                      <a:pt x="14224000" y="12560300"/>
                      <a:pt x="14122400" y="12649200"/>
                      <a:pt x="14122400" y="12776200"/>
                    </a:cubicBezTo>
                    <a:lnTo>
                      <a:pt x="14122400" y="12839700"/>
                    </a:lnTo>
                    <a:cubicBezTo>
                      <a:pt x="14122400" y="12954000"/>
                      <a:pt x="14224000" y="13055600"/>
                      <a:pt x="14338300" y="13055600"/>
                    </a:cubicBezTo>
                    <a:cubicBezTo>
                      <a:pt x="14452600" y="13055600"/>
                      <a:pt x="14554200" y="12954000"/>
                      <a:pt x="14554200" y="12839700"/>
                    </a:cubicBezTo>
                    <a:lnTo>
                      <a:pt x="14554200" y="12776200"/>
                    </a:lnTo>
                    <a:cubicBezTo>
                      <a:pt x="14554200" y="12649200"/>
                      <a:pt x="14452600" y="12560300"/>
                      <a:pt x="14338300" y="12560300"/>
                    </a:cubicBezTo>
                    <a:moveTo>
                      <a:pt x="14122400" y="13525500"/>
                    </a:moveTo>
                    <a:cubicBezTo>
                      <a:pt x="14122400" y="13525500"/>
                      <a:pt x="14109700" y="13512800"/>
                      <a:pt x="14109700" y="13525500"/>
                    </a:cubicBezTo>
                    <a:lnTo>
                      <a:pt x="13957300" y="13881100"/>
                    </a:lnTo>
                    <a:cubicBezTo>
                      <a:pt x="13931900" y="13931900"/>
                      <a:pt x="13881100" y="13970000"/>
                      <a:pt x="13817600" y="13970000"/>
                    </a:cubicBezTo>
                    <a:lnTo>
                      <a:pt x="13754100" y="13970000"/>
                    </a:lnTo>
                    <a:cubicBezTo>
                      <a:pt x="13741400" y="13970000"/>
                      <a:pt x="13728700" y="13970000"/>
                      <a:pt x="13728700" y="13957300"/>
                    </a:cubicBezTo>
                    <a:cubicBezTo>
                      <a:pt x="13716000" y="13944600"/>
                      <a:pt x="13716000" y="13931900"/>
                      <a:pt x="13728700" y="13919200"/>
                    </a:cubicBezTo>
                    <a:lnTo>
                      <a:pt x="13919200" y="13474700"/>
                    </a:lnTo>
                    <a:lnTo>
                      <a:pt x="13982700" y="13296900"/>
                    </a:lnTo>
                    <a:cubicBezTo>
                      <a:pt x="14033500" y="13195300"/>
                      <a:pt x="14135100" y="13119100"/>
                      <a:pt x="14249400" y="13119100"/>
                    </a:cubicBezTo>
                    <a:lnTo>
                      <a:pt x="14427200" y="13119100"/>
                    </a:lnTo>
                    <a:cubicBezTo>
                      <a:pt x="14541500" y="13119100"/>
                      <a:pt x="14643100" y="13195300"/>
                      <a:pt x="14693900" y="13296900"/>
                    </a:cubicBezTo>
                    <a:lnTo>
                      <a:pt x="14757400" y="13474700"/>
                    </a:lnTo>
                    <a:lnTo>
                      <a:pt x="14947900" y="13919200"/>
                    </a:lnTo>
                    <a:cubicBezTo>
                      <a:pt x="14960600" y="13931900"/>
                      <a:pt x="14960600" y="13944600"/>
                      <a:pt x="14947900" y="13957300"/>
                    </a:cubicBezTo>
                    <a:cubicBezTo>
                      <a:pt x="14947900" y="13970000"/>
                      <a:pt x="14935200" y="13970000"/>
                      <a:pt x="14922500" y="13970000"/>
                    </a:cubicBezTo>
                    <a:lnTo>
                      <a:pt x="14859000" y="13970000"/>
                    </a:lnTo>
                    <a:cubicBezTo>
                      <a:pt x="14795500" y="13970000"/>
                      <a:pt x="14744700" y="13931900"/>
                      <a:pt x="14719300" y="13881100"/>
                    </a:cubicBezTo>
                    <a:lnTo>
                      <a:pt x="14566900" y="13525500"/>
                    </a:lnTo>
                    <a:cubicBezTo>
                      <a:pt x="14566900" y="13512800"/>
                      <a:pt x="14554200" y="13525500"/>
                      <a:pt x="14554200" y="13525500"/>
                    </a:cubicBezTo>
                    <a:lnTo>
                      <a:pt x="14617700" y="13970000"/>
                    </a:lnTo>
                    <a:lnTo>
                      <a:pt x="14693900" y="14782800"/>
                    </a:lnTo>
                    <a:cubicBezTo>
                      <a:pt x="14693900" y="14795500"/>
                      <a:pt x="14681200" y="14795500"/>
                      <a:pt x="14681200" y="14808200"/>
                    </a:cubicBezTo>
                    <a:cubicBezTo>
                      <a:pt x="14668500" y="14808200"/>
                      <a:pt x="14668500" y="14820900"/>
                      <a:pt x="14655800" y="14820900"/>
                    </a:cubicBezTo>
                    <a:lnTo>
                      <a:pt x="14605000" y="14820900"/>
                    </a:lnTo>
                    <a:cubicBezTo>
                      <a:pt x="14528800" y="14820900"/>
                      <a:pt x="14465300" y="14770100"/>
                      <a:pt x="14465300" y="14693900"/>
                    </a:cubicBezTo>
                    <a:lnTo>
                      <a:pt x="14351000" y="14008100"/>
                    </a:lnTo>
                    <a:cubicBezTo>
                      <a:pt x="14338300" y="14008100"/>
                      <a:pt x="14338300" y="14008100"/>
                      <a:pt x="14325600" y="14008100"/>
                    </a:cubicBezTo>
                    <a:lnTo>
                      <a:pt x="14211300" y="14693900"/>
                    </a:lnTo>
                    <a:cubicBezTo>
                      <a:pt x="14211300" y="14770100"/>
                      <a:pt x="14147800" y="14820900"/>
                      <a:pt x="14071600" y="14820900"/>
                    </a:cubicBezTo>
                    <a:lnTo>
                      <a:pt x="14020800" y="14820900"/>
                    </a:lnTo>
                    <a:cubicBezTo>
                      <a:pt x="14008100" y="14820900"/>
                      <a:pt x="14008100" y="14808200"/>
                      <a:pt x="13995400" y="14808200"/>
                    </a:cubicBezTo>
                    <a:cubicBezTo>
                      <a:pt x="13995400" y="14795500"/>
                      <a:pt x="13982700" y="14795500"/>
                      <a:pt x="13982700" y="14782800"/>
                    </a:cubicBezTo>
                    <a:lnTo>
                      <a:pt x="14058900" y="13970000"/>
                    </a:lnTo>
                    <a:lnTo>
                      <a:pt x="14122400" y="13525500"/>
                    </a:lnTo>
                  </a:path>
                </a:pathLst>
              </a:custGeom>
              <a:solidFill>
                <a:srgbClr val="F64697"/>
              </a:solidFill>
            </p:spPr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6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789633" y="2088331"/>
            <a:ext cx="1514309" cy="1514309"/>
            <a:chOff x="0" y="0"/>
            <a:chExt cx="2019079" cy="2019079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2019079" cy="2019079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5" name="TextBox 5"/>
            <p:cNvSpPr txBox="1"/>
            <p:nvPr/>
          </p:nvSpPr>
          <p:spPr>
            <a:xfrm>
              <a:off x="404230" y="691483"/>
              <a:ext cx="1210619" cy="6265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04"/>
                </a:lnSpc>
              </a:pPr>
              <a:r>
                <a:rPr lang="en-US" sz="3086">
                  <a:solidFill>
                    <a:srgbClr val="000000"/>
                  </a:solidFill>
                  <a:latin typeface="Nunito Sans Black Bold"/>
                </a:rPr>
                <a:t>1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789633" y="3999413"/>
            <a:ext cx="1514309" cy="1514309"/>
            <a:chOff x="0" y="0"/>
            <a:chExt cx="2019079" cy="2019079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2019079" cy="2019079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9" name="TextBox 9"/>
            <p:cNvSpPr txBox="1"/>
            <p:nvPr/>
          </p:nvSpPr>
          <p:spPr>
            <a:xfrm>
              <a:off x="404230" y="691483"/>
              <a:ext cx="1210619" cy="6265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04"/>
                </a:lnSpc>
              </a:pPr>
              <a:r>
                <a:rPr lang="en-US" sz="3086">
                  <a:solidFill>
                    <a:srgbClr val="000000"/>
                  </a:solidFill>
                  <a:latin typeface="Nunito Sans Black Bold"/>
                </a:rPr>
                <a:t>2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7789633" y="5910495"/>
            <a:ext cx="1514309" cy="1514309"/>
            <a:chOff x="0" y="0"/>
            <a:chExt cx="2019079" cy="2019079"/>
          </a:xfrm>
        </p:grpSpPr>
        <p:grpSp>
          <p:nvGrpSpPr>
            <p:cNvPr id="11" name="Group 11"/>
            <p:cNvGrpSpPr/>
            <p:nvPr/>
          </p:nvGrpSpPr>
          <p:grpSpPr>
            <a:xfrm>
              <a:off x="0" y="0"/>
              <a:ext cx="2019079" cy="2019079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13" name="TextBox 13"/>
            <p:cNvSpPr txBox="1"/>
            <p:nvPr/>
          </p:nvSpPr>
          <p:spPr>
            <a:xfrm>
              <a:off x="404230" y="691483"/>
              <a:ext cx="1210619" cy="6265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04"/>
                </a:lnSpc>
              </a:pPr>
              <a:r>
                <a:rPr lang="en-US" sz="3086">
                  <a:solidFill>
                    <a:srgbClr val="000000"/>
                  </a:solidFill>
                  <a:latin typeface="Nunito Sans Black Bold"/>
                </a:rPr>
                <a:t>3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7789633" y="7821578"/>
            <a:ext cx="1514309" cy="1514309"/>
            <a:chOff x="0" y="0"/>
            <a:chExt cx="2019079" cy="2019079"/>
          </a:xfrm>
        </p:grpSpPr>
        <p:grpSp>
          <p:nvGrpSpPr>
            <p:cNvPr id="15" name="Group 15"/>
            <p:cNvGrpSpPr/>
            <p:nvPr/>
          </p:nvGrpSpPr>
          <p:grpSpPr>
            <a:xfrm>
              <a:off x="0" y="0"/>
              <a:ext cx="2019079" cy="2019079"/>
              <a:chOff x="0" y="0"/>
              <a:chExt cx="6350000" cy="63500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17" name="TextBox 17"/>
            <p:cNvSpPr txBox="1"/>
            <p:nvPr/>
          </p:nvSpPr>
          <p:spPr>
            <a:xfrm>
              <a:off x="404230" y="691483"/>
              <a:ext cx="1210619" cy="6265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04"/>
                </a:lnSpc>
              </a:pPr>
              <a:r>
                <a:rPr lang="en-US" sz="3086">
                  <a:solidFill>
                    <a:srgbClr val="000000"/>
                  </a:solidFill>
                  <a:latin typeface="Nunito Sans Black Bold"/>
                </a:rPr>
                <a:t>4</a:t>
              </a:r>
            </a:p>
          </p:txBody>
        </p:sp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386438" y="1117612"/>
            <a:ext cx="7834082" cy="5663388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-133443" y="1346327"/>
            <a:ext cx="7361100" cy="3975268"/>
            <a:chOff x="0" y="0"/>
            <a:chExt cx="9814799" cy="5300357"/>
          </a:xfrm>
        </p:grpSpPr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/>
            <a:srcRect t="2957" b="2957"/>
            <a:stretch>
              <a:fillRect/>
            </a:stretch>
          </p:blipFill>
          <p:spPr>
            <a:xfrm>
              <a:off x="0" y="0"/>
              <a:ext cx="9814799" cy="5300357"/>
            </a:xfrm>
            <a:prstGeom prst="rect">
              <a:avLst/>
            </a:prstGeom>
          </p:spPr>
        </p:pic>
      </p:grpSp>
      <p:sp>
        <p:nvSpPr>
          <p:cNvPr id="21" name="TextBox 21"/>
          <p:cNvSpPr txBox="1"/>
          <p:nvPr/>
        </p:nvSpPr>
        <p:spPr>
          <a:xfrm>
            <a:off x="9983612" y="2000124"/>
            <a:ext cx="6951036" cy="1652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83"/>
              </a:lnSpc>
            </a:pPr>
            <a:r>
              <a:rPr lang="en-US" sz="3372">
                <a:solidFill>
                  <a:srgbClr val="FFFFFF"/>
                </a:solidFill>
                <a:latin typeface="Roboto"/>
              </a:rPr>
              <a:t>Влеки един от елементите на системата да по възможност по-гъвкав от тези на пазара.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9865917" y="3911207"/>
            <a:ext cx="7068731" cy="1652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83"/>
              </a:lnSpc>
            </a:pPr>
            <a:r>
              <a:rPr lang="en-US" sz="3372">
                <a:solidFill>
                  <a:srgbClr val="FFFFFF"/>
                </a:solidFill>
                <a:latin typeface="Roboto"/>
              </a:rPr>
              <a:t>Успешно приложение на териота на опашките и доходоносно място на пазара.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9865917" y="6374739"/>
            <a:ext cx="7068731" cy="5477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83"/>
              </a:lnSpc>
            </a:pPr>
            <a:r>
              <a:rPr lang="en-US" sz="3372">
                <a:solidFill>
                  <a:srgbClr val="FFFFFF"/>
                </a:solidFill>
                <a:latin typeface="Roboto"/>
              </a:rPr>
              <a:t>Устойчивост на програмата.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9983612" y="8285821"/>
            <a:ext cx="7068731" cy="5477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83"/>
              </a:lnSpc>
            </a:pPr>
            <a:r>
              <a:rPr lang="en-US" sz="3372">
                <a:solidFill>
                  <a:srgbClr val="FFFFFF"/>
                </a:solidFill>
                <a:latin typeface="Roboto"/>
              </a:rPr>
              <a:t>Ускорение на работния процес. 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7705007" y="-90239"/>
            <a:ext cx="3197870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Canva Sans Bold"/>
              </a:rPr>
              <a:t>Цели</a:t>
            </a:r>
          </a:p>
        </p:txBody>
      </p: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-564757" y="6183052"/>
            <a:ext cx="6605829" cy="3789024"/>
            <a:chOff x="0" y="0"/>
            <a:chExt cx="7981950" cy="4578350"/>
          </a:xfrm>
        </p:grpSpPr>
        <p:sp>
          <p:nvSpPr>
            <p:cNvPr id="27" name="Freeform 27"/>
            <p:cNvSpPr/>
            <p:nvPr/>
          </p:nvSpPr>
          <p:spPr>
            <a:xfrm>
              <a:off x="765810" y="21590"/>
              <a:ext cx="6451600" cy="4326890"/>
            </a:xfrm>
            <a:custGeom>
              <a:avLst/>
              <a:gdLst/>
              <a:ahLst/>
              <a:cxnLst/>
              <a:rect l="l" t="t" r="r" b="b"/>
              <a:pathLst>
                <a:path w="6451600" h="4326890">
                  <a:moveTo>
                    <a:pt x="6224270" y="0"/>
                  </a:moveTo>
                  <a:lnTo>
                    <a:pt x="226060" y="0"/>
                  </a:lnTo>
                  <a:cubicBezTo>
                    <a:pt x="101600" y="0"/>
                    <a:pt x="0" y="101600"/>
                    <a:pt x="0" y="226060"/>
                  </a:cubicBezTo>
                  <a:lnTo>
                    <a:pt x="0" y="4326890"/>
                  </a:lnTo>
                  <a:lnTo>
                    <a:pt x="6451601" y="4326890"/>
                  </a:lnTo>
                  <a:lnTo>
                    <a:pt x="6451601" y="226060"/>
                  </a:lnTo>
                  <a:cubicBezTo>
                    <a:pt x="6450331" y="101600"/>
                    <a:pt x="6348731" y="0"/>
                    <a:pt x="6224270" y="0"/>
                  </a:cubicBezTo>
                  <a:close/>
                  <a:moveTo>
                    <a:pt x="6252210" y="4043680"/>
                  </a:moveTo>
                  <a:lnTo>
                    <a:pt x="196851" y="4043680"/>
                  </a:lnTo>
                  <a:lnTo>
                    <a:pt x="196851" y="255270"/>
                  </a:lnTo>
                  <a:lnTo>
                    <a:pt x="6252210" y="255270"/>
                  </a:lnTo>
                  <a:lnTo>
                    <a:pt x="6252210" y="404368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8" name="Freeform 28"/>
            <p:cNvSpPr/>
            <p:nvPr/>
          </p:nvSpPr>
          <p:spPr>
            <a:xfrm>
              <a:off x="0" y="0"/>
              <a:ext cx="7981950" cy="4542790"/>
            </a:xfrm>
            <a:custGeom>
              <a:avLst/>
              <a:gdLst/>
              <a:ahLst/>
              <a:cxnLst/>
              <a:rect l="l" t="t" r="r" b="b"/>
              <a:pathLst>
                <a:path w="7981950" h="4542790">
                  <a:moveTo>
                    <a:pt x="7239000" y="4348480"/>
                  </a:moveTo>
                  <a:lnTo>
                    <a:pt x="7239000" y="243840"/>
                  </a:lnTo>
                  <a:cubicBezTo>
                    <a:pt x="7239000" y="109220"/>
                    <a:pt x="7129780" y="0"/>
                    <a:pt x="6995160" y="0"/>
                  </a:cubicBezTo>
                  <a:lnTo>
                    <a:pt x="985520" y="0"/>
                  </a:lnTo>
                  <a:cubicBezTo>
                    <a:pt x="852170" y="0"/>
                    <a:pt x="742950" y="109220"/>
                    <a:pt x="742950" y="243840"/>
                  </a:cubicBezTo>
                  <a:lnTo>
                    <a:pt x="742950" y="4349750"/>
                  </a:lnTo>
                  <a:lnTo>
                    <a:pt x="0" y="4349750"/>
                  </a:lnTo>
                  <a:lnTo>
                    <a:pt x="0" y="4447540"/>
                  </a:lnTo>
                  <a:cubicBezTo>
                    <a:pt x="0" y="4500880"/>
                    <a:pt x="43180" y="4542790"/>
                    <a:pt x="95250" y="4542790"/>
                  </a:cubicBezTo>
                  <a:lnTo>
                    <a:pt x="7886700" y="4542790"/>
                  </a:lnTo>
                  <a:cubicBezTo>
                    <a:pt x="7940040" y="4542790"/>
                    <a:pt x="7981950" y="4499610"/>
                    <a:pt x="7981950" y="4447540"/>
                  </a:cubicBezTo>
                  <a:lnTo>
                    <a:pt x="7981950" y="4349750"/>
                  </a:lnTo>
                  <a:lnTo>
                    <a:pt x="7239000" y="4349750"/>
                  </a:lnTo>
                  <a:close/>
                  <a:moveTo>
                    <a:pt x="4519930" y="4348480"/>
                  </a:moveTo>
                  <a:lnTo>
                    <a:pt x="4519930" y="4349750"/>
                  </a:lnTo>
                  <a:cubicBezTo>
                    <a:pt x="4519930" y="4403090"/>
                    <a:pt x="4476750" y="4445000"/>
                    <a:pt x="4424680" y="4445000"/>
                  </a:cubicBezTo>
                  <a:lnTo>
                    <a:pt x="3557270" y="4445000"/>
                  </a:lnTo>
                  <a:cubicBezTo>
                    <a:pt x="3503930" y="4445000"/>
                    <a:pt x="3462020" y="4401820"/>
                    <a:pt x="3462020" y="4349750"/>
                  </a:cubicBezTo>
                  <a:lnTo>
                    <a:pt x="3462020" y="4348480"/>
                  </a:lnTo>
                  <a:lnTo>
                    <a:pt x="765810" y="4348480"/>
                  </a:lnTo>
                  <a:lnTo>
                    <a:pt x="765810" y="247650"/>
                  </a:lnTo>
                  <a:cubicBezTo>
                    <a:pt x="765810" y="123190"/>
                    <a:pt x="867410" y="21590"/>
                    <a:pt x="991870" y="21590"/>
                  </a:cubicBezTo>
                  <a:lnTo>
                    <a:pt x="6990080" y="21590"/>
                  </a:lnTo>
                  <a:cubicBezTo>
                    <a:pt x="7114539" y="21590"/>
                    <a:pt x="7216139" y="123190"/>
                    <a:pt x="7216139" y="247650"/>
                  </a:cubicBezTo>
                  <a:lnTo>
                    <a:pt x="7216139" y="4348480"/>
                  </a:lnTo>
                  <a:lnTo>
                    <a:pt x="4519930" y="4348480"/>
                  </a:lnTo>
                  <a:close/>
                </a:path>
              </a:pathLst>
            </a:custGeom>
            <a:solidFill>
              <a:srgbClr val="969696"/>
            </a:solidFill>
          </p:spPr>
        </p:sp>
        <p:sp>
          <p:nvSpPr>
            <p:cNvPr id="29" name="Freeform 29"/>
            <p:cNvSpPr/>
            <p:nvPr/>
          </p:nvSpPr>
          <p:spPr>
            <a:xfrm>
              <a:off x="3460750" y="4349750"/>
              <a:ext cx="1059180" cy="96520"/>
            </a:xfrm>
            <a:custGeom>
              <a:avLst/>
              <a:gdLst/>
              <a:ahLst/>
              <a:cxnLst/>
              <a:rect l="l" t="t" r="r" b="b"/>
              <a:pathLst>
                <a:path w="1059180" h="96520">
                  <a:moveTo>
                    <a:pt x="96520" y="96520"/>
                  </a:moveTo>
                  <a:lnTo>
                    <a:pt x="963930" y="96520"/>
                  </a:lnTo>
                  <a:cubicBezTo>
                    <a:pt x="1017270" y="96520"/>
                    <a:pt x="1059180" y="53340"/>
                    <a:pt x="1059180" y="1270"/>
                  </a:cubicBezTo>
                  <a:lnTo>
                    <a:pt x="1059180" y="0"/>
                  </a:lnTo>
                  <a:lnTo>
                    <a:pt x="0" y="0"/>
                  </a:lnTo>
                  <a:lnTo>
                    <a:pt x="0" y="1270"/>
                  </a:lnTo>
                  <a:cubicBezTo>
                    <a:pt x="0" y="53340"/>
                    <a:pt x="43180" y="96520"/>
                    <a:pt x="96520" y="96520"/>
                  </a:cubicBezTo>
                  <a:close/>
                </a:path>
              </a:pathLst>
            </a:custGeom>
            <a:solidFill>
              <a:srgbClr val="727171"/>
            </a:solidFill>
          </p:spPr>
        </p:sp>
        <p:sp>
          <p:nvSpPr>
            <p:cNvPr id="30" name="Freeform 30"/>
            <p:cNvSpPr/>
            <p:nvPr/>
          </p:nvSpPr>
          <p:spPr>
            <a:xfrm>
              <a:off x="163830" y="4542790"/>
              <a:ext cx="7654290" cy="35560"/>
            </a:xfrm>
            <a:custGeom>
              <a:avLst/>
              <a:gdLst/>
              <a:ahLst/>
              <a:cxnLst/>
              <a:rect l="l" t="t" r="r" b="b"/>
              <a:pathLst>
                <a:path w="7654290" h="35560">
                  <a:moveTo>
                    <a:pt x="0" y="0"/>
                  </a:moveTo>
                  <a:cubicBezTo>
                    <a:pt x="0" y="20320"/>
                    <a:pt x="16510" y="35560"/>
                    <a:pt x="35560" y="35560"/>
                  </a:cubicBezTo>
                  <a:lnTo>
                    <a:pt x="7618730" y="35560"/>
                  </a:lnTo>
                  <a:cubicBezTo>
                    <a:pt x="7639050" y="35560"/>
                    <a:pt x="7654290" y="19050"/>
                    <a:pt x="765429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27171"/>
            </a:solidFill>
          </p:spPr>
        </p:sp>
        <p:sp>
          <p:nvSpPr>
            <p:cNvPr id="31" name="Freeform 31"/>
            <p:cNvSpPr/>
            <p:nvPr/>
          </p:nvSpPr>
          <p:spPr>
            <a:xfrm>
              <a:off x="962660" y="276860"/>
              <a:ext cx="6055360" cy="3789680"/>
            </a:xfrm>
            <a:custGeom>
              <a:avLst/>
              <a:gdLst/>
              <a:ahLst/>
              <a:cxnLst/>
              <a:rect l="l" t="t" r="r" b="b"/>
              <a:pathLst>
                <a:path w="6055360" h="3789680">
                  <a:moveTo>
                    <a:pt x="0" y="0"/>
                  </a:moveTo>
                  <a:lnTo>
                    <a:pt x="6055360" y="0"/>
                  </a:lnTo>
                  <a:lnTo>
                    <a:pt x="6055360" y="3789680"/>
                  </a:lnTo>
                  <a:lnTo>
                    <a:pt x="0" y="3789680"/>
                  </a:lnTo>
                  <a:close/>
                </a:path>
              </a:pathLst>
            </a:custGeom>
            <a:blipFill>
              <a:blip r:embed="rId4"/>
              <a:stretch>
                <a:fillRect t="-65276" b="-15550"/>
              </a:stretch>
            </a:blipFill>
          </p:spPr>
        </p:sp>
      </p:grpSp>
      <p:grpSp>
        <p:nvGrpSpPr>
          <p:cNvPr id="32" name="Group 32"/>
          <p:cNvGrpSpPr>
            <a:grpSpLocks noChangeAspect="1"/>
          </p:cNvGrpSpPr>
          <p:nvPr/>
        </p:nvGrpSpPr>
        <p:grpSpPr>
          <a:xfrm>
            <a:off x="4067099" y="4196869"/>
            <a:ext cx="2682340" cy="5451185"/>
            <a:chOff x="0" y="0"/>
            <a:chExt cx="5001260" cy="1016381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5000993" cy="10163632"/>
            </a:xfrm>
            <a:custGeom>
              <a:avLst/>
              <a:gdLst/>
              <a:ahLst/>
              <a:cxnLst/>
              <a:rect l="l" t="t" r="r" b="b"/>
              <a:pathLst>
                <a:path w="5000993" h="10163632">
                  <a:moveTo>
                    <a:pt x="0" y="0"/>
                  </a:moveTo>
                  <a:lnTo>
                    <a:pt x="5000993" y="0"/>
                  </a:lnTo>
                  <a:lnTo>
                    <a:pt x="5000993" y="10163632"/>
                  </a:lnTo>
                  <a:lnTo>
                    <a:pt x="0" y="10163632"/>
                  </a:lnTo>
                  <a:close/>
                </a:path>
              </a:pathLst>
            </a:custGeom>
            <a:blipFill>
              <a:blip r:embed="rId5"/>
              <a:stretch>
                <a:fillRect l="-45" r="-45"/>
              </a:stretch>
            </a:blipFill>
          </p:spPr>
        </p:sp>
        <p:sp>
          <p:nvSpPr>
            <p:cNvPr id="34" name="Freeform 34"/>
            <p:cNvSpPr/>
            <p:nvPr/>
          </p:nvSpPr>
          <p:spPr>
            <a:xfrm>
              <a:off x="338760" y="288798"/>
              <a:ext cx="4330776" cy="9398000"/>
            </a:xfrm>
            <a:custGeom>
              <a:avLst/>
              <a:gdLst/>
              <a:ahLst/>
              <a:cxnLst/>
              <a:rect l="l" t="t" r="r" b="b"/>
              <a:pathLst>
                <a:path w="4330776" h="9398000">
                  <a:moveTo>
                    <a:pt x="3894366" y="9398000"/>
                  </a:moveTo>
                  <a:lnTo>
                    <a:pt x="436410" y="9398000"/>
                  </a:lnTo>
                  <a:cubicBezTo>
                    <a:pt x="195389" y="9398000"/>
                    <a:pt x="0" y="9202610"/>
                    <a:pt x="0" y="8961590"/>
                  </a:cubicBezTo>
                  <a:lnTo>
                    <a:pt x="0" y="436410"/>
                  </a:lnTo>
                  <a:cubicBezTo>
                    <a:pt x="0" y="195390"/>
                    <a:pt x="195389" y="0"/>
                    <a:pt x="436410" y="0"/>
                  </a:cubicBezTo>
                  <a:lnTo>
                    <a:pt x="861580" y="0"/>
                  </a:lnTo>
                  <a:cubicBezTo>
                    <a:pt x="902373" y="0"/>
                    <a:pt x="935444" y="33071"/>
                    <a:pt x="935444" y="73863"/>
                  </a:cubicBezTo>
                  <a:lnTo>
                    <a:pt x="935444" y="73863"/>
                  </a:lnTo>
                  <a:cubicBezTo>
                    <a:pt x="935444" y="225019"/>
                    <a:pt x="1057745" y="347688"/>
                    <a:pt x="1208913" y="348120"/>
                  </a:cubicBezTo>
                  <a:lnTo>
                    <a:pt x="3105874" y="353619"/>
                  </a:lnTo>
                  <a:cubicBezTo>
                    <a:pt x="3257651" y="354063"/>
                    <a:pt x="3380930" y="231140"/>
                    <a:pt x="3380930" y="79362"/>
                  </a:cubicBezTo>
                  <a:lnTo>
                    <a:pt x="3380930" y="73863"/>
                  </a:lnTo>
                  <a:cubicBezTo>
                    <a:pt x="3380930" y="33071"/>
                    <a:pt x="3414001" y="0"/>
                    <a:pt x="3454794" y="0"/>
                  </a:cubicBezTo>
                  <a:lnTo>
                    <a:pt x="3894366" y="0"/>
                  </a:lnTo>
                  <a:cubicBezTo>
                    <a:pt x="4135387" y="0"/>
                    <a:pt x="4330776" y="195390"/>
                    <a:pt x="4330776" y="436410"/>
                  </a:cubicBezTo>
                  <a:lnTo>
                    <a:pt x="4330776" y="8961603"/>
                  </a:lnTo>
                  <a:cubicBezTo>
                    <a:pt x="4330776" y="9202610"/>
                    <a:pt x="4135387" y="9398000"/>
                    <a:pt x="3894366" y="9398000"/>
                  </a:cubicBezTo>
                  <a:close/>
                </a:path>
              </a:pathLst>
            </a:custGeom>
            <a:blipFill>
              <a:blip r:embed="rId6"/>
              <a:stretch>
                <a:fillRect l="-7405" r="-7405"/>
              </a:stretch>
            </a:blipFill>
          </p:spPr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8C6E944-C8E3-483B-6A6B-0756D8DB4A3F}"/>
              </a:ext>
            </a:extLst>
          </p:cNvPr>
          <p:cNvSpPr/>
          <p:nvPr/>
        </p:nvSpPr>
        <p:spPr>
          <a:xfrm>
            <a:off x="-129912" y="-308541"/>
            <a:ext cx="7445111" cy="3011226"/>
          </a:xfrm>
          <a:prstGeom prst="rect">
            <a:avLst/>
          </a:prstGeom>
          <a:solidFill>
            <a:srgbClr val="F6469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2" name="Group 2"/>
          <p:cNvGrpSpPr/>
          <p:nvPr/>
        </p:nvGrpSpPr>
        <p:grpSpPr>
          <a:xfrm>
            <a:off x="16032022" y="1277663"/>
            <a:ext cx="1153420" cy="266586"/>
            <a:chOff x="0" y="0"/>
            <a:chExt cx="1857251" cy="429260"/>
          </a:xfrm>
        </p:grpSpPr>
        <p:sp>
          <p:nvSpPr>
            <p:cNvPr id="3" name="Freeform 3"/>
            <p:cNvSpPr/>
            <p:nvPr/>
          </p:nvSpPr>
          <p:spPr>
            <a:xfrm>
              <a:off x="0" y="-5080"/>
              <a:ext cx="1857252" cy="434340"/>
            </a:xfrm>
            <a:custGeom>
              <a:avLst/>
              <a:gdLst/>
              <a:ahLst/>
              <a:cxnLst/>
              <a:rect l="l" t="t" r="r" b="b"/>
              <a:pathLst>
                <a:path w="1857252" h="434340">
                  <a:moveTo>
                    <a:pt x="1839471" y="187960"/>
                  </a:moveTo>
                  <a:lnTo>
                    <a:pt x="1577851" y="11430"/>
                  </a:lnTo>
                  <a:cubicBezTo>
                    <a:pt x="1560071" y="0"/>
                    <a:pt x="1537211" y="3810"/>
                    <a:pt x="1524511" y="21590"/>
                  </a:cubicBezTo>
                  <a:cubicBezTo>
                    <a:pt x="1513081" y="39370"/>
                    <a:pt x="1516891" y="62230"/>
                    <a:pt x="1534671" y="74930"/>
                  </a:cubicBezTo>
                  <a:lnTo>
                    <a:pt x="1693421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693421" y="257810"/>
                  </a:lnTo>
                  <a:lnTo>
                    <a:pt x="1534672" y="364490"/>
                  </a:lnTo>
                  <a:cubicBezTo>
                    <a:pt x="1516892" y="375920"/>
                    <a:pt x="1513082" y="400050"/>
                    <a:pt x="1524511" y="417830"/>
                  </a:cubicBezTo>
                  <a:cubicBezTo>
                    <a:pt x="1532132" y="429260"/>
                    <a:pt x="1543561" y="434340"/>
                    <a:pt x="1556261" y="434340"/>
                  </a:cubicBezTo>
                  <a:cubicBezTo>
                    <a:pt x="1563882" y="434340"/>
                    <a:pt x="1571502" y="431800"/>
                    <a:pt x="1577852" y="427990"/>
                  </a:cubicBezTo>
                  <a:lnTo>
                    <a:pt x="1840742" y="251460"/>
                  </a:lnTo>
                  <a:cubicBezTo>
                    <a:pt x="1850902" y="243840"/>
                    <a:pt x="1857252" y="232410"/>
                    <a:pt x="1857252" y="219710"/>
                  </a:cubicBezTo>
                  <a:cubicBezTo>
                    <a:pt x="1857252" y="207010"/>
                    <a:pt x="1850902" y="195580"/>
                    <a:pt x="1839472" y="18796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028700" y="2981522"/>
            <a:ext cx="2104978" cy="2104978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6720605" y="2981522"/>
            <a:ext cx="2104978" cy="2104978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2247651" y="2981522"/>
            <a:ext cx="2104978" cy="2104978"/>
            <a:chOff x="0" y="0"/>
            <a:chExt cx="2806637" cy="2806637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0"/>
              <a:ext cx="2806637" cy="2806637"/>
              <a:chOff x="0" y="0"/>
              <a:chExt cx="635000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871615" y="922549"/>
              <a:ext cx="1063407" cy="1071198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568637" y="3484491"/>
            <a:ext cx="1025104" cy="1099040"/>
          </a:xfrm>
          <a:prstGeom prst="rect">
            <a:avLst/>
          </a:prstGeom>
        </p:spPr>
      </p:pic>
      <p:sp>
        <p:nvSpPr>
          <p:cNvPr id="13" name="AutoShape 13"/>
          <p:cNvSpPr/>
          <p:nvPr/>
        </p:nvSpPr>
        <p:spPr>
          <a:xfrm flipV="1">
            <a:off x="7079869" y="3988358"/>
            <a:ext cx="693225" cy="595173"/>
          </a:xfrm>
          <a:prstGeom prst="line">
            <a:avLst/>
          </a:prstGeom>
          <a:ln w="1905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AutoShape 14"/>
          <p:cNvSpPr/>
          <p:nvPr/>
        </p:nvSpPr>
        <p:spPr>
          <a:xfrm flipH="1" flipV="1">
            <a:off x="7142443" y="3484491"/>
            <a:ext cx="569781" cy="579955"/>
          </a:xfrm>
          <a:prstGeom prst="line">
            <a:avLst/>
          </a:prstGeom>
          <a:ln w="1905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AutoShape 15"/>
          <p:cNvSpPr/>
          <p:nvPr/>
        </p:nvSpPr>
        <p:spPr>
          <a:xfrm flipH="1">
            <a:off x="7835141" y="4583531"/>
            <a:ext cx="389578" cy="0"/>
          </a:xfrm>
          <a:prstGeom prst="line">
            <a:avLst/>
          </a:prstGeom>
          <a:ln w="1905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6725301" y="7862740"/>
            <a:ext cx="2205954" cy="2277291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1109063" y="7768725"/>
            <a:ext cx="1944252" cy="2002145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12247651" y="7746152"/>
            <a:ext cx="2047290" cy="2047290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1028700" y="861624"/>
            <a:ext cx="7196018" cy="1352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665"/>
              </a:lnSpc>
            </a:pPr>
            <a:r>
              <a:rPr lang="en-US" sz="8887" dirty="0">
                <a:solidFill>
                  <a:schemeClr val="bg1"/>
                </a:solidFill>
                <a:latin typeface="Canva Sans Bold"/>
              </a:rPr>
              <a:t>Технологии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1028700" y="5693900"/>
            <a:ext cx="4723353" cy="1096283"/>
            <a:chOff x="0" y="0"/>
            <a:chExt cx="6297804" cy="1461711"/>
          </a:xfrm>
        </p:grpSpPr>
        <p:sp>
          <p:nvSpPr>
            <p:cNvPr id="21" name="TextBox 21"/>
            <p:cNvSpPr txBox="1"/>
            <p:nvPr/>
          </p:nvSpPr>
          <p:spPr>
            <a:xfrm>
              <a:off x="0" y="0"/>
              <a:ext cx="6297804" cy="596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554"/>
                </a:lnSpc>
              </a:pPr>
              <a:r>
                <a:rPr lang="en-US" sz="2962" b="1" dirty="0">
                  <a:solidFill>
                    <a:srgbClr val="000000"/>
                  </a:solidFill>
                  <a:latin typeface="Canva Sans Bold"/>
                </a:rPr>
                <a:t>База от данни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964252"/>
              <a:ext cx="6297804" cy="4974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03"/>
                </a:lnSpc>
              </a:pPr>
              <a:r>
                <a:rPr lang="en-US" sz="2310" dirty="0">
                  <a:solidFill>
                    <a:srgbClr val="000000"/>
                  </a:solidFill>
                  <a:latin typeface="Canva Sans"/>
                </a:rPr>
                <a:t>PostgreSQL 15.2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5688955" y="5693900"/>
            <a:ext cx="5283845" cy="3307486"/>
            <a:chOff x="57149" y="0"/>
            <a:chExt cx="6020844" cy="4409977"/>
          </a:xfrm>
        </p:grpSpPr>
        <p:sp>
          <p:nvSpPr>
            <p:cNvPr id="24" name="TextBox 24"/>
            <p:cNvSpPr txBox="1"/>
            <p:nvPr/>
          </p:nvSpPr>
          <p:spPr>
            <a:xfrm>
              <a:off x="1304797" y="0"/>
              <a:ext cx="4773196" cy="59246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554"/>
                </a:lnSpc>
              </a:pPr>
              <a:r>
                <a:rPr lang="en-US" sz="2962" dirty="0">
                  <a:solidFill>
                    <a:srgbClr val="000000"/>
                  </a:solidFill>
                  <a:latin typeface="Canva Sans Bold"/>
                </a:rPr>
                <a:t>Backend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57149" y="964251"/>
              <a:ext cx="3174045" cy="344572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905"/>
                </a:lnSpc>
              </a:pPr>
              <a:r>
                <a:rPr lang="en-US" sz="2235" dirty="0">
                  <a:solidFill>
                    <a:srgbClr val="000000"/>
                  </a:solidFill>
                  <a:latin typeface="Canva Sans"/>
                </a:rPr>
                <a:t>Java </a:t>
              </a:r>
              <a:r>
                <a:rPr lang="bg-BG" sz="2235" dirty="0">
                  <a:solidFill>
                    <a:srgbClr val="000000"/>
                  </a:solidFill>
                  <a:latin typeface="Canva Sans"/>
                </a:rPr>
                <a:t>17</a:t>
              </a:r>
            </a:p>
            <a:p>
              <a:pPr>
                <a:lnSpc>
                  <a:spcPts val="2905"/>
                </a:lnSpc>
              </a:pPr>
              <a:r>
                <a:rPr lang="en-US" sz="2235" dirty="0">
                  <a:solidFill>
                    <a:srgbClr val="000000"/>
                  </a:solidFill>
                  <a:latin typeface="Canva Sans"/>
                </a:rPr>
                <a:t>Spring Boot 3</a:t>
              </a:r>
            </a:p>
            <a:p>
              <a:pPr>
                <a:lnSpc>
                  <a:spcPts val="2905"/>
                </a:lnSpc>
              </a:pPr>
              <a:r>
                <a:rPr lang="en-US" sz="2235" dirty="0">
                  <a:solidFill>
                    <a:srgbClr val="000000"/>
                  </a:solidFill>
                  <a:latin typeface="Canva Sans"/>
                </a:rPr>
                <a:t>Spring Security</a:t>
              </a:r>
            </a:p>
            <a:p>
              <a:pPr>
                <a:lnSpc>
                  <a:spcPts val="2905"/>
                </a:lnSpc>
              </a:pPr>
              <a:r>
                <a:rPr lang="en-US" sz="2235" dirty="0">
                  <a:solidFill>
                    <a:srgbClr val="000000"/>
                  </a:solidFill>
                  <a:latin typeface="Canva Sans"/>
                </a:rPr>
                <a:t>JWT</a:t>
              </a:r>
            </a:p>
            <a:p>
              <a:pPr>
                <a:lnSpc>
                  <a:spcPts val="2905"/>
                </a:lnSpc>
              </a:pPr>
              <a:r>
                <a:rPr lang="en-US" sz="2235" dirty="0">
                  <a:solidFill>
                    <a:srgbClr val="000000"/>
                  </a:solidFill>
                  <a:latin typeface="Canva Sans"/>
                </a:rPr>
                <a:t>Mockito</a:t>
              </a:r>
            </a:p>
            <a:p>
              <a:pPr>
                <a:lnSpc>
                  <a:spcPts val="2905"/>
                </a:lnSpc>
              </a:pPr>
              <a:r>
                <a:rPr lang="en-US" sz="2235" dirty="0">
                  <a:solidFill>
                    <a:srgbClr val="000000"/>
                  </a:solidFill>
                  <a:latin typeface="Canva Sans"/>
                </a:rPr>
                <a:t> </a:t>
              </a:r>
            </a:p>
            <a:p>
              <a:pPr>
                <a:lnSpc>
                  <a:spcPts val="2905"/>
                </a:lnSpc>
              </a:pPr>
              <a:endParaRPr lang="en-US" sz="2235" dirty="0">
                <a:solidFill>
                  <a:srgbClr val="000000"/>
                </a:solidFill>
                <a:latin typeface="Canva Sans"/>
              </a:endParaRP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247651" y="5693900"/>
            <a:ext cx="4784494" cy="1857667"/>
            <a:chOff x="0" y="0"/>
            <a:chExt cx="6379325" cy="2476889"/>
          </a:xfrm>
        </p:grpSpPr>
        <p:sp>
          <p:nvSpPr>
            <p:cNvPr id="27" name="TextBox 27"/>
            <p:cNvSpPr txBox="1"/>
            <p:nvPr/>
          </p:nvSpPr>
          <p:spPr>
            <a:xfrm>
              <a:off x="0" y="0"/>
              <a:ext cx="6265028" cy="5924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554"/>
                </a:lnSpc>
              </a:pPr>
              <a:r>
                <a:rPr lang="en-US" sz="2962" dirty="0">
                  <a:solidFill>
                    <a:srgbClr val="000000"/>
                  </a:solidFill>
                  <a:latin typeface="Canva Sans Bold"/>
                </a:rPr>
                <a:t>Frontend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114297" y="964252"/>
              <a:ext cx="6265028" cy="15126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03"/>
                </a:lnSpc>
              </a:pPr>
              <a:r>
                <a:rPr lang="en-US" sz="2310" dirty="0">
                  <a:solidFill>
                    <a:srgbClr val="000000"/>
                  </a:solidFill>
                  <a:latin typeface="Canva Sans"/>
                </a:rPr>
                <a:t>Vanilla JavaScript</a:t>
              </a:r>
            </a:p>
            <a:p>
              <a:pPr>
                <a:lnSpc>
                  <a:spcPts val="3003"/>
                </a:lnSpc>
              </a:pPr>
              <a:r>
                <a:rPr lang="en-US" sz="2310" dirty="0">
                  <a:solidFill>
                    <a:srgbClr val="000000"/>
                  </a:solidFill>
                  <a:latin typeface="Canva Sans"/>
                </a:rPr>
                <a:t>IDE: Visual Studio Code</a:t>
              </a:r>
            </a:p>
            <a:p>
              <a:pPr>
                <a:lnSpc>
                  <a:spcPts val="3003"/>
                </a:lnSpc>
              </a:pPr>
              <a:r>
                <a:rPr lang="en-US" sz="2310" dirty="0">
                  <a:solidFill>
                    <a:srgbClr val="000000"/>
                  </a:solidFill>
                  <a:latin typeface="Canva Sans"/>
                </a:rPr>
                <a:t>Server: Vite 4.3.5</a:t>
              </a:r>
            </a:p>
          </p:txBody>
        </p:sp>
      </p:grpSp>
      <p:sp>
        <p:nvSpPr>
          <p:cNvPr id="29" name="TextBox 25">
            <a:extLst>
              <a:ext uri="{FF2B5EF4-FFF2-40B4-BE49-F238E27FC236}">
                <a16:creationId xmlns:a16="http://schemas.microsoft.com/office/drawing/2014/main" id="{FBD32487-F82E-3124-93B6-E02EA322E0CA}"/>
              </a:ext>
            </a:extLst>
          </p:cNvPr>
          <p:cNvSpPr txBox="1"/>
          <p:nvPr/>
        </p:nvSpPr>
        <p:spPr>
          <a:xfrm>
            <a:off x="8305800" y="6415767"/>
            <a:ext cx="2492097" cy="22124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05"/>
              </a:lnSpc>
            </a:pPr>
            <a:r>
              <a:rPr lang="en-US" sz="2235" dirty="0">
                <a:solidFill>
                  <a:srgbClr val="000000"/>
                </a:solidFill>
                <a:latin typeface="Canva Sans"/>
              </a:rPr>
              <a:t>IDE: IntelliJ</a:t>
            </a:r>
            <a:endParaRPr lang="bg-BG" sz="2235" dirty="0">
              <a:solidFill>
                <a:srgbClr val="000000"/>
              </a:solidFill>
              <a:latin typeface="Canva Sans"/>
            </a:endParaRPr>
          </a:p>
          <a:p>
            <a:pPr>
              <a:lnSpc>
                <a:spcPts val="2905"/>
              </a:lnSpc>
            </a:pPr>
            <a:r>
              <a:rPr lang="en-US" sz="2235" dirty="0">
                <a:solidFill>
                  <a:srgbClr val="000000"/>
                </a:solidFill>
                <a:latin typeface="Canva Sans"/>
              </a:rPr>
              <a:t>Build tool: Maven</a:t>
            </a:r>
          </a:p>
          <a:p>
            <a:pPr>
              <a:lnSpc>
                <a:spcPts val="2905"/>
              </a:lnSpc>
            </a:pPr>
            <a:r>
              <a:rPr lang="en-US" sz="2235" dirty="0">
                <a:solidFill>
                  <a:srgbClr val="000000"/>
                </a:solidFill>
                <a:latin typeface="Canva Sans"/>
              </a:rPr>
              <a:t>Server: Tomcat</a:t>
            </a:r>
          </a:p>
          <a:p>
            <a:pPr>
              <a:lnSpc>
                <a:spcPts val="2905"/>
              </a:lnSpc>
            </a:pPr>
            <a:r>
              <a:rPr lang="en-US" sz="2235" dirty="0">
                <a:solidFill>
                  <a:srgbClr val="000000"/>
                </a:solidFill>
                <a:latin typeface="Canva Sans"/>
              </a:rPr>
              <a:t>Log4j: 1.2.17</a:t>
            </a:r>
          </a:p>
          <a:p>
            <a:pPr>
              <a:lnSpc>
                <a:spcPts val="2905"/>
              </a:lnSpc>
            </a:pPr>
            <a:r>
              <a:rPr lang="en-US" sz="2235" dirty="0">
                <a:solidFill>
                  <a:srgbClr val="000000"/>
                </a:solidFill>
                <a:latin typeface="Canva Sans"/>
              </a:rPr>
              <a:t>Hibernate</a:t>
            </a:r>
          </a:p>
          <a:p>
            <a:pPr>
              <a:lnSpc>
                <a:spcPts val="2905"/>
              </a:lnSpc>
            </a:pPr>
            <a:r>
              <a:rPr lang="en-US" sz="2235" dirty="0">
                <a:solidFill>
                  <a:srgbClr val="000000"/>
                </a:solidFill>
                <a:latin typeface="Canva Sans"/>
              </a:rPr>
              <a:t>         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851245" y="3248200"/>
            <a:ext cx="1515843" cy="2303077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144666" y="3733723"/>
            <a:ext cx="907964" cy="475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04"/>
              </a:lnSpc>
            </a:pPr>
            <a:endParaRPr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2175137" y="3463575"/>
            <a:ext cx="900018" cy="1024865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0800000">
            <a:off x="2460305" y="6483812"/>
            <a:ext cx="1515843" cy="2303077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2549376" y="7262832"/>
            <a:ext cx="1386628" cy="7109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56"/>
              </a:lnSpc>
            </a:pPr>
            <a:endParaRPr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586499" y="7320174"/>
            <a:ext cx="1263455" cy="1263455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0800000">
            <a:off x="12701879" y="6395469"/>
            <a:ext cx="1515843" cy="2303077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373998" y="3336902"/>
            <a:ext cx="1515843" cy="2303077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3024869" y="7476857"/>
            <a:ext cx="907964" cy="475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04"/>
              </a:lnSpc>
            </a:pPr>
            <a:endParaRPr/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5235154" y="3217492"/>
            <a:ext cx="1515843" cy="2303077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5539093" y="3787661"/>
            <a:ext cx="907964" cy="475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04"/>
              </a:lnSpc>
            </a:pPr>
            <a:endParaRPr/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5613240" y="3586033"/>
            <a:ext cx="1136990" cy="117546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804368" y="3202631"/>
            <a:ext cx="1515843" cy="2303077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10107924" y="3733723"/>
            <a:ext cx="907964" cy="475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04"/>
              </a:lnSpc>
            </a:pPr>
            <a:endParaRPr/>
          </a:p>
        </p:txBody>
      </p:sp>
      <p:sp>
        <p:nvSpPr>
          <p:cNvPr id="16" name="TextBox 16"/>
          <p:cNvSpPr txBox="1"/>
          <p:nvPr/>
        </p:nvSpPr>
        <p:spPr>
          <a:xfrm>
            <a:off x="14676754" y="3760692"/>
            <a:ext cx="907964" cy="475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04"/>
              </a:lnSpc>
            </a:pPr>
            <a:endParaRPr/>
          </a:p>
        </p:txBody>
      </p:sp>
      <p:pic>
        <p:nvPicPr>
          <p:cNvPr id="17" name="Picture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4755174" y="3626232"/>
            <a:ext cx="753490" cy="75349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0800000">
            <a:off x="7359419" y="6364403"/>
            <a:ext cx="1515843" cy="2303077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7597505" y="7440738"/>
            <a:ext cx="1039673" cy="5330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41"/>
              </a:lnSpc>
            </a:pPr>
            <a:endParaRPr/>
          </a:p>
        </p:txBody>
      </p:sp>
      <p:pic>
        <p:nvPicPr>
          <p:cNvPr id="20" name="Picture 2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7531949" y="7436116"/>
            <a:ext cx="1105229" cy="896240"/>
          </a:xfrm>
          <a:prstGeom prst="rect">
            <a:avLst/>
          </a:prstGeom>
        </p:spPr>
      </p:pic>
      <p:grpSp>
        <p:nvGrpSpPr>
          <p:cNvPr id="21" name="Group 21"/>
          <p:cNvGrpSpPr/>
          <p:nvPr/>
        </p:nvGrpSpPr>
        <p:grpSpPr>
          <a:xfrm>
            <a:off x="-166318" y="-1232587"/>
            <a:ext cx="4556980" cy="2666187"/>
            <a:chOff x="0" y="0"/>
            <a:chExt cx="1200192" cy="702206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200192" cy="702206"/>
            </a:xfrm>
            <a:custGeom>
              <a:avLst/>
              <a:gdLst/>
              <a:ahLst/>
              <a:cxnLst/>
              <a:rect l="l" t="t" r="r" b="b"/>
              <a:pathLst>
                <a:path w="1200192" h="702206">
                  <a:moveTo>
                    <a:pt x="0" y="0"/>
                  </a:moveTo>
                  <a:lnTo>
                    <a:pt x="1200192" y="0"/>
                  </a:lnTo>
                  <a:lnTo>
                    <a:pt x="1200192" y="702206"/>
                  </a:lnTo>
                  <a:lnTo>
                    <a:pt x="0" y="702206"/>
                  </a:lnTo>
                  <a:close/>
                </a:path>
              </a:pathLst>
            </a:custGeom>
            <a:solidFill>
              <a:srgbClr val="F64697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pic>
        <p:nvPicPr>
          <p:cNvPr id="24" name="Picture 2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10123593" y="3463575"/>
            <a:ext cx="838526" cy="1024865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>
            <a:fillRect/>
          </a:stretch>
        </p:blipFill>
        <p:spPr>
          <a:xfrm>
            <a:off x="12947762" y="7486382"/>
            <a:ext cx="1094214" cy="849383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1493663" y="2038438"/>
            <a:ext cx="2042558" cy="667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46"/>
              </a:lnSpc>
            </a:pPr>
            <a:r>
              <a:rPr lang="en-US" sz="4032" dirty="0" err="1">
                <a:solidFill>
                  <a:srgbClr val="000000"/>
                </a:solidFill>
                <a:latin typeface="Roboto Bold"/>
              </a:rPr>
              <a:t>Идея</a:t>
            </a:r>
            <a:endParaRPr lang="en-US" sz="4032" dirty="0">
              <a:solidFill>
                <a:srgbClr val="000000"/>
              </a:solidFill>
              <a:latin typeface="Roboto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1570501" y="9035480"/>
            <a:ext cx="3295452" cy="6809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14"/>
              </a:lnSpc>
            </a:pPr>
            <a:r>
              <a:rPr lang="en-US" sz="3939" dirty="0" err="1">
                <a:solidFill>
                  <a:srgbClr val="000000"/>
                </a:solidFill>
                <a:latin typeface="Roboto Bold"/>
              </a:rPr>
              <a:t>Статистика</a:t>
            </a:r>
            <a:endParaRPr lang="en-US" sz="3939" dirty="0">
              <a:solidFill>
                <a:srgbClr val="000000"/>
              </a:solidFill>
              <a:latin typeface="Roboto Bold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4107721" y="1681250"/>
            <a:ext cx="3694509" cy="1412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46"/>
              </a:lnSpc>
            </a:pPr>
            <a:r>
              <a:rPr lang="en-US" sz="4032" dirty="0" err="1">
                <a:solidFill>
                  <a:srgbClr val="000000"/>
                </a:solidFill>
                <a:latin typeface="Roboto Bold"/>
              </a:rPr>
              <a:t>Оценка</a:t>
            </a:r>
            <a:r>
              <a:rPr lang="en-US" sz="4032" dirty="0">
                <a:solidFill>
                  <a:srgbClr val="000000"/>
                </a:solidFill>
                <a:latin typeface="Roboto Bold"/>
              </a:rPr>
              <a:t> на </a:t>
            </a:r>
          </a:p>
          <a:p>
            <a:pPr algn="ctr">
              <a:lnSpc>
                <a:spcPts val="5646"/>
              </a:lnSpc>
            </a:pPr>
            <a:r>
              <a:rPr lang="en-US" sz="4032" dirty="0" err="1">
                <a:solidFill>
                  <a:srgbClr val="000000"/>
                </a:solidFill>
                <a:latin typeface="Roboto Bold"/>
              </a:rPr>
              <a:t>конкуренцията</a:t>
            </a:r>
            <a:endParaRPr lang="en-US" sz="4032" dirty="0">
              <a:solidFill>
                <a:srgbClr val="000000"/>
              </a:solidFill>
              <a:latin typeface="Roboto Bold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11971343" y="8687817"/>
            <a:ext cx="3327202" cy="13763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14"/>
              </a:lnSpc>
            </a:pPr>
            <a:r>
              <a:rPr lang="en-US" sz="3939" dirty="0" err="1">
                <a:solidFill>
                  <a:srgbClr val="000000"/>
                </a:solidFill>
                <a:latin typeface="Roboto Bold"/>
              </a:rPr>
              <a:t>Разработка</a:t>
            </a:r>
            <a:endParaRPr lang="en-US" sz="3939" dirty="0">
              <a:solidFill>
                <a:srgbClr val="000000"/>
              </a:solidFill>
              <a:latin typeface="Roboto Bold"/>
            </a:endParaRPr>
          </a:p>
          <a:p>
            <a:pPr algn="ctr">
              <a:lnSpc>
                <a:spcPts val="5514"/>
              </a:lnSpc>
            </a:pPr>
            <a:r>
              <a:rPr lang="en-US" sz="3939" dirty="0">
                <a:solidFill>
                  <a:srgbClr val="000000"/>
                </a:solidFill>
                <a:latin typeface="Roboto Bold"/>
              </a:rPr>
              <a:t>на API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3467135" y="1769205"/>
            <a:ext cx="3327202" cy="13763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14"/>
              </a:lnSpc>
            </a:pPr>
            <a:r>
              <a:rPr lang="en-US" sz="3939" dirty="0" err="1">
                <a:solidFill>
                  <a:srgbClr val="000000"/>
                </a:solidFill>
                <a:latin typeface="Roboto Bold"/>
              </a:rPr>
              <a:t>Разработка</a:t>
            </a:r>
            <a:endParaRPr lang="en-US" sz="3939" dirty="0">
              <a:solidFill>
                <a:srgbClr val="000000"/>
              </a:solidFill>
              <a:latin typeface="Roboto Bold"/>
            </a:endParaRPr>
          </a:p>
          <a:p>
            <a:pPr algn="ctr">
              <a:lnSpc>
                <a:spcPts val="5514"/>
              </a:lnSpc>
            </a:pPr>
            <a:r>
              <a:rPr lang="en-US" sz="3939" dirty="0">
                <a:solidFill>
                  <a:srgbClr val="000000"/>
                </a:solidFill>
                <a:latin typeface="Roboto Bold"/>
              </a:rPr>
              <a:t>на UI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5875928" y="8637791"/>
            <a:ext cx="5205609" cy="1376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14"/>
              </a:lnSpc>
            </a:pPr>
            <a:r>
              <a:rPr lang="en-US" sz="3939" dirty="0" err="1">
                <a:solidFill>
                  <a:srgbClr val="000000"/>
                </a:solidFill>
                <a:latin typeface="Roboto Bold"/>
              </a:rPr>
              <a:t>Органинизиране</a:t>
            </a:r>
            <a:r>
              <a:rPr lang="en-US" sz="3939" dirty="0">
                <a:solidFill>
                  <a:srgbClr val="000000"/>
                </a:solidFill>
                <a:latin typeface="Roboto Bold"/>
              </a:rPr>
              <a:t> на</a:t>
            </a:r>
          </a:p>
          <a:p>
            <a:pPr algn="ctr">
              <a:lnSpc>
                <a:spcPts val="5514"/>
              </a:lnSpc>
            </a:pPr>
            <a:r>
              <a:rPr lang="en-US" sz="3939" dirty="0" err="1">
                <a:solidFill>
                  <a:srgbClr val="000000"/>
                </a:solidFill>
                <a:latin typeface="Roboto Bold"/>
              </a:rPr>
              <a:t>работния</a:t>
            </a:r>
            <a:r>
              <a:rPr lang="en-US" sz="3939" dirty="0">
                <a:solidFill>
                  <a:srgbClr val="000000"/>
                </a:solidFill>
                <a:latin typeface="Roboto Bold"/>
              </a:rPr>
              <a:t> </a:t>
            </a:r>
            <a:r>
              <a:rPr lang="en-US" sz="3939" dirty="0" err="1">
                <a:solidFill>
                  <a:srgbClr val="000000"/>
                </a:solidFill>
                <a:latin typeface="Roboto Bold"/>
              </a:rPr>
              <a:t>процес</a:t>
            </a:r>
            <a:endParaRPr lang="en-US" sz="3939" dirty="0">
              <a:solidFill>
                <a:srgbClr val="000000"/>
              </a:solidFill>
              <a:latin typeface="Roboto Bold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394299" y="143369"/>
            <a:ext cx="3500735" cy="1061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79"/>
              </a:lnSpc>
            </a:pPr>
            <a:r>
              <a:rPr lang="en-US" sz="6199">
                <a:solidFill>
                  <a:srgbClr val="FFFFFF"/>
                </a:solidFill>
                <a:latin typeface="Roboto Bold"/>
              </a:rPr>
              <a:t>Time Line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8522259" y="1732468"/>
            <a:ext cx="4502609" cy="13860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46"/>
              </a:lnSpc>
            </a:pPr>
            <a:r>
              <a:rPr lang="en-US" sz="4032" dirty="0" err="1">
                <a:solidFill>
                  <a:srgbClr val="000000"/>
                </a:solidFill>
                <a:latin typeface="Roboto Bold"/>
              </a:rPr>
              <a:t>Разработака</a:t>
            </a:r>
            <a:r>
              <a:rPr lang="en-US" sz="4032" dirty="0">
                <a:solidFill>
                  <a:srgbClr val="000000"/>
                </a:solidFill>
                <a:latin typeface="Roboto Bold"/>
              </a:rPr>
              <a:t> на</a:t>
            </a:r>
          </a:p>
          <a:p>
            <a:pPr algn="ctr">
              <a:lnSpc>
                <a:spcPts val="5646"/>
              </a:lnSpc>
            </a:pPr>
            <a:r>
              <a:rPr lang="en-US" sz="4032" dirty="0">
                <a:solidFill>
                  <a:srgbClr val="000000"/>
                </a:solidFill>
                <a:latin typeface="Roboto Bold"/>
              </a:rPr>
              <a:t>Data Base</a:t>
            </a:r>
          </a:p>
        </p:txBody>
      </p:sp>
      <p:sp>
        <p:nvSpPr>
          <p:cNvPr id="34" name="AutoShape 34"/>
          <p:cNvSpPr/>
          <p:nvPr/>
        </p:nvSpPr>
        <p:spPr>
          <a:xfrm>
            <a:off x="1377438" y="6020058"/>
            <a:ext cx="15108918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5" name="Group 2">
            <a:extLst>
              <a:ext uri="{FF2B5EF4-FFF2-40B4-BE49-F238E27FC236}">
                <a16:creationId xmlns:a16="http://schemas.microsoft.com/office/drawing/2014/main" id="{2CF64F09-4CDB-EE64-D2F0-9CA56823AD0E}"/>
              </a:ext>
            </a:extLst>
          </p:cNvPr>
          <p:cNvGrpSpPr/>
          <p:nvPr/>
        </p:nvGrpSpPr>
        <p:grpSpPr>
          <a:xfrm>
            <a:off x="16491799" y="407643"/>
            <a:ext cx="1153420" cy="266586"/>
            <a:chOff x="0" y="0"/>
            <a:chExt cx="1857251" cy="429260"/>
          </a:xfrm>
        </p:grpSpPr>
        <p:sp>
          <p:nvSpPr>
            <p:cNvPr id="36" name="Freeform 3">
              <a:extLst>
                <a:ext uri="{FF2B5EF4-FFF2-40B4-BE49-F238E27FC236}">
                  <a16:creationId xmlns:a16="http://schemas.microsoft.com/office/drawing/2014/main" id="{E8887521-6B63-8D74-833A-C9867EB4D80D}"/>
                </a:ext>
              </a:extLst>
            </p:cNvPr>
            <p:cNvSpPr/>
            <p:nvPr/>
          </p:nvSpPr>
          <p:spPr>
            <a:xfrm>
              <a:off x="0" y="-5080"/>
              <a:ext cx="1857252" cy="434340"/>
            </a:xfrm>
            <a:custGeom>
              <a:avLst/>
              <a:gdLst/>
              <a:ahLst/>
              <a:cxnLst/>
              <a:rect l="l" t="t" r="r" b="b"/>
              <a:pathLst>
                <a:path w="1857252" h="434340">
                  <a:moveTo>
                    <a:pt x="1839471" y="187960"/>
                  </a:moveTo>
                  <a:lnTo>
                    <a:pt x="1577851" y="11430"/>
                  </a:lnTo>
                  <a:cubicBezTo>
                    <a:pt x="1560071" y="0"/>
                    <a:pt x="1537211" y="3810"/>
                    <a:pt x="1524511" y="21590"/>
                  </a:cubicBezTo>
                  <a:cubicBezTo>
                    <a:pt x="1513081" y="39370"/>
                    <a:pt x="1516891" y="62230"/>
                    <a:pt x="1534671" y="74930"/>
                  </a:cubicBezTo>
                  <a:lnTo>
                    <a:pt x="1693421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693421" y="257810"/>
                  </a:lnTo>
                  <a:lnTo>
                    <a:pt x="1534672" y="364490"/>
                  </a:lnTo>
                  <a:cubicBezTo>
                    <a:pt x="1516892" y="375920"/>
                    <a:pt x="1513082" y="400050"/>
                    <a:pt x="1524511" y="417830"/>
                  </a:cubicBezTo>
                  <a:cubicBezTo>
                    <a:pt x="1532132" y="429260"/>
                    <a:pt x="1543561" y="434340"/>
                    <a:pt x="1556261" y="434340"/>
                  </a:cubicBezTo>
                  <a:cubicBezTo>
                    <a:pt x="1563882" y="434340"/>
                    <a:pt x="1571502" y="431800"/>
                    <a:pt x="1577852" y="427990"/>
                  </a:cubicBezTo>
                  <a:lnTo>
                    <a:pt x="1840742" y="251460"/>
                  </a:lnTo>
                  <a:cubicBezTo>
                    <a:pt x="1850902" y="243840"/>
                    <a:pt x="1857252" y="232410"/>
                    <a:pt x="1857252" y="219710"/>
                  </a:cubicBezTo>
                  <a:cubicBezTo>
                    <a:pt x="1857252" y="207010"/>
                    <a:pt x="1850902" y="195580"/>
                    <a:pt x="1839472" y="18796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6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851245" y="3248200"/>
            <a:ext cx="1515843" cy="2303077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144666" y="3733723"/>
            <a:ext cx="907964" cy="475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04"/>
              </a:lnSpc>
            </a:pPr>
            <a:endParaRPr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2175137" y="3463575"/>
            <a:ext cx="900018" cy="1024865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0800000">
            <a:off x="2460305" y="6483812"/>
            <a:ext cx="1515843" cy="2303077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2549376" y="7262832"/>
            <a:ext cx="1386628" cy="7109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56"/>
              </a:lnSpc>
            </a:pPr>
            <a:endParaRPr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586499" y="7320174"/>
            <a:ext cx="1263455" cy="1263455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0800000">
            <a:off x="12701879" y="6395469"/>
            <a:ext cx="1515843" cy="2303077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373998" y="3336902"/>
            <a:ext cx="1515843" cy="2303077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3024869" y="7476857"/>
            <a:ext cx="907964" cy="475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04"/>
              </a:lnSpc>
            </a:pPr>
            <a:endParaRPr/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5235154" y="3217492"/>
            <a:ext cx="1515843" cy="2303077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5539093" y="3787661"/>
            <a:ext cx="907964" cy="475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04"/>
              </a:lnSpc>
            </a:pPr>
            <a:endParaRPr/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5613240" y="3586033"/>
            <a:ext cx="1136990" cy="117546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804368" y="3202631"/>
            <a:ext cx="1515843" cy="2303077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10107924" y="3733723"/>
            <a:ext cx="907964" cy="475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04"/>
              </a:lnSpc>
            </a:pPr>
            <a:endParaRPr/>
          </a:p>
        </p:txBody>
      </p:sp>
      <p:sp>
        <p:nvSpPr>
          <p:cNvPr id="16" name="TextBox 16"/>
          <p:cNvSpPr txBox="1"/>
          <p:nvPr/>
        </p:nvSpPr>
        <p:spPr>
          <a:xfrm>
            <a:off x="14676754" y="3760692"/>
            <a:ext cx="907964" cy="475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04"/>
              </a:lnSpc>
            </a:pPr>
            <a:endParaRPr/>
          </a:p>
        </p:txBody>
      </p:sp>
      <p:pic>
        <p:nvPicPr>
          <p:cNvPr id="17" name="Picture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4755174" y="3626232"/>
            <a:ext cx="753490" cy="75349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0800000">
            <a:off x="7359419" y="6364403"/>
            <a:ext cx="1515843" cy="2303077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7597505" y="7440738"/>
            <a:ext cx="1039673" cy="5330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41"/>
              </a:lnSpc>
            </a:pPr>
            <a:endParaRPr/>
          </a:p>
        </p:txBody>
      </p:sp>
      <p:pic>
        <p:nvPicPr>
          <p:cNvPr id="20" name="Picture 2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7531949" y="7436116"/>
            <a:ext cx="1105229" cy="89624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10123593" y="3463575"/>
            <a:ext cx="838526" cy="1024865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>
            <a:fillRect/>
          </a:stretch>
        </p:blipFill>
        <p:spPr>
          <a:xfrm>
            <a:off x="12947762" y="7486382"/>
            <a:ext cx="1094214" cy="849383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1493663" y="2038438"/>
            <a:ext cx="2042558" cy="697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46"/>
              </a:lnSpc>
            </a:pPr>
            <a:r>
              <a:rPr lang="en-US" sz="4032">
                <a:solidFill>
                  <a:srgbClr val="FFFFFF"/>
                </a:solidFill>
                <a:latin typeface="Roboto Bold"/>
              </a:rPr>
              <a:t>Идея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848959" y="9035480"/>
            <a:ext cx="2738537" cy="6809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14"/>
              </a:lnSpc>
            </a:pPr>
            <a:r>
              <a:rPr lang="en-US" sz="3939">
                <a:solidFill>
                  <a:srgbClr val="FFFFFF"/>
                </a:solidFill>
                <a:latin typeface="Roboto Bold"/>
              </a:rPr>
              <a:t>Статистика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4061930" y="1690775"/>
            <a:ext cx="3894563" cy="14380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786"/>
              </a:lnSpc>
            </a:pPr>
            <a:r>
              <a:rPr lang="en-US" sz="4132" dirty="0" err="1">
                <a:solidFill>
                  <a:srgbClr val="FFFFFF"/>
                </a:solidFill>
                <a:latin typeface="Roboto Bold"/>
              </a:rPr>
              <a:t>Оценка</a:t>
            </a:r>
            <a:r>
              <a:rPr lang="en-US" sz="4132" dirty="0">
                <a:solidFill>
                  <a:srgbClr val="FFFFFF"/>
                </a:solidFill>
                <a:latin typeface="Roboto Bold"/>
              </a:rPr>
              <a:t> на </a:t>
            </a:r>
          </a:p>
          <a:p>
            <a:pPr algn="ctr">
              <a:lnSpc>
                <a:spcPts val="5786"/>
              </a:lnSpc>
            </a:pPr>
            <a:r>
              <a:rPr lang="en-US" sz="4132" dirty="0" err="1">
                <a:solidFill>
                  <a:srgbClr val="FFFFFF"/>
                </a:solidFill>
                <a:latin typeface="Roboto Bold"/>
              </a:rPr>
              <a:t>конкуренцията</a:t>
            </a:r>
            <a:endParaRPr lang="en-US" sz="4132" dirty="0">
              <a:solidFill>
                <a:srgbClr val="FFFFFF"/>
              </a:solidFill>
              <a:latin typeface="Roboto Bold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12249800" y="8687817"/>
            <a:ext cx="2770287" cy="13763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14"/>
              </a:lnSpc>
            </a:pPr>
            <a:r>
              <a:rPr lang="en-US" sz="3939">
                <a:solidFill>
                  <a:srgbClr val="FFFFFF"/>
                </a:solidFill>
                <a:latin typeface="Roboto Bold"/>
              </a:rPr>
              <a:t>Разработка</a:t>
            </a:r>
          </a:p>
          <a:p>
            <a:pPr algn="ctr">
              <a:lnSpc>
                <a:spcPts val="5514"/>
              </a:lnSpc>
            </a:pPr>
            <a:r>
              <a:rPr lang="en-US" sz="3939">
                <a:solidFill>
                  <a:srgbClr val="FFFFFF"/>
                </a:solidFill>
                <a:latin typeface="Roboto Bold"/>
              </a:rPr>
              <a:t>на API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3745593" y="1769205"/>
            <a:ext cx="2770287" cy="13763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14"/>
              </a:lnSpc>
            </a:pPr>
            <a:r>
              <a:rPr lang="en-US" sz="3939">
                <a:solidFill>
                  <a:srgbClr val="FFFFFF"/>
                </a:solidFill>
                <a:latin typeface="Roboto Bold"/>
              </a:rPr>
              <a:t>Разработка</a:t>
            </a:r>
          </a:p>
          <a:p>
            <a:pPr algn="ctr">
              <a:lnSpc>
                <a:spcPts val="5514"/>
              </a:lnSpc>
            </a:pPr>
            <a:r>
              <a:rPr lang="en-US" sz="3939">
                <a:solidFill>
                  <a:srgbClr val="FFFFFF"/>
                </a:solidFill>
                <a:latin typeface="Roboto Bold"/>
              </a:rPr>
              <a:t>на UI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5754174" y="8615247"/>
            <a:ext cx="4807732" cy="1376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14"/>
              </a:lnSpc>
            </a:pPr>
            <a:r>
              <a:rPr lang="en-US" sz="3939" dirty="0" err="1">
                <a:solidFill>
                  <a:srgbClr val="FFFFFF"/>
                </a:solidFill>
                <a:latin typeface="Roboto Bold"/>
              </a:rPr>
              <a:t>Органинизиране</a:t>
            </a:r>
            <a:r>
              <a:rPr lang="en-US" sz="3939" dirty="0">
                <a:solidFill>
                  <a:srgbClr val="FFFFFF"/>
                </a:solidFill>
                <a:latin typeface="Roboto Bold"/>
              </a:rPr>
              <a:t> на</a:t>
            </a:r>
          </a:p>
          <a:p>
            <a:pPr algn="ctr">
              <a:lnSpc>
                <a:spcPts val="5514"/>
              </a:lnSpc>
            </a:pPr>
            <a:r>
              <a:rPr lang="en-US" sz="3939" dirty="0" err="1">
                <a:solidFill>
                  <a:srgbClr val="FFFFFF"/>
                </a:solidFill>
                <a:latin typeface="Roboto Bold"/>
              </a:rPr>
              <a:t>работния</a:t>
            </a:r>
            <a:r>
              <a:rPr lang="en-US" sz="3939" dirty="0">
                <a:solidFill>
                  <a:srgbClr val="FFFFFF"/>
                </a:solidFill>
                <a:latin typeface="Roboto Bold"/>
              </a:rPr>
              <a:t> </a:t>
            </a:r>
            <a:r>
              <a:rPr lang="en-US" sz="3939" dirty="0" err="1">
                <a:solidFill>
                  <a:srgbClr val="FFFFFF"/>
                </a:solidFill>
                <a:latin typeface="Roboto Bold"/>
              </a:rPr>
              <a:t>процес</a:t>
            </a:r>
            <a:endParaRPr lang="en-US" sz="3939" dirty="0">
              <a:solidFill>
                <a:srgbClr val="FFFFFF"/>
              </a:solidFill>
              <a:latin typeface="Roboto Bold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394299" y="143369"/>
            <a:ext cx="3500735" cy="1061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79"/>
              </a:lnSpc>
            </a:pPr>
            <a:r>
              <a:rPr lang="en-US" sz="6199">
                <a:solidFill>
                  <a:srgbClr val="FFFFFF"/>
                </a:solidFill>
                <a:latin typeface="Roboto Bold"/>
              </a:rPr>
              <a:t>Time Line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8807315" y="1732468"/>
            <a:ext cx="3894564" cy="1412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46"/>
              </a:lnSpc>
            </a:pPr>
            <a:r>
              <a:rPr lang="en-US" sz="4032" dirty="0" err="1">
                <a:solidFill>
                  <a:srgbClr val="FFFFFF"/>
                </a:solidFill>
                <a:latin typeface="Roboto Bold"/>
              </a:rPr>
              <a:t>Разработака</a:t>
            </a:r>
            <a:r>
              <a:rPr lang="en-US" sz="4032" dirty="0">
                <a:solidFill>
                  <a:srgbClr val="FFFFFF"/>
                </a:solidFill>
                <a:latin typeface="Roboto Bold"/>
              </a:rPr>
              <a:t> на</a:t>
            </a:r>
          </a:p>
          <a:p>
            <a:pPr algn="ctr">
              <a:lnSpc>
                <a:spcPts val="5646"/>
              </a:lnSpc>
            </a:pPr>
            <a:r>
              <a:rPr lang="en-US" sz="4032" dirty="0">
                <a:solidFill>
                  <a:srgbClr val="FFFFFF"/>
                </a:solidFill>
                <a:latin typeface="Roboto Bold"/>
              </a:rPr>
              <a:t>Data Base</a:t>
            </a:r>
          </a:p>
        </p:txBody>
      </p:sp>
      <p:sp>
        <p:nvSpPr>
          <p:cNvPr id="34" name="AutoShape 34"/>
          <p:cNvSpPr/>
          <p:nvPr/>
        </p:nvSpPr>
        <p:spPr>
          <a:xfrm>
            <a:off x="1377438" y="6020058"/>
            <a:ext cx="15108918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6205" y="0"/>
            <a:ext cx="5905320" cy="10287000"/>
            <a:chOff x="0" y="0"/>
            <a:chExt cx="1555311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55311" cy="2709333"/>
            </a:xfrm>
            <a:custGeom>
              <a:avLst/>
              <a:gdLst/>
              <a:ahLst/>
              <a:cxnLst/>
              <a:rect l="l" t="t" r="r" b="b"/>
              <a:pathLst>
                <a:path w="1555311" h="2709333">
                  <a:moveTo>
                    <a:pt x="0" y="0"/>
                  </a:moveTo>
                  <a:lnTo>
                    <a:pt x="1555311" y="0"/>
                  </a:lnTo>
                  <a:lnTo>
                    <a:pt x="155531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539115" y="1028700"/>
            <a:ext cx="13491245" cy="8195616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410373" y="1805860"/>
            <a:ext cx="5128742" cy="6464017"/>
            <a:chOff x="0" y="0"/>
            <a:chExt cx="6838323" cy="8618689"/>
          </a:xfrm>
        </p:grpSpPr>
        <p:sp>
          <p:nvSpPr>
            <p:cNvPr id="7" name="TextBox 7"/>
            <p:cNvSpPr txBox="1"/>
            <p:nvPr/>
          </p:nvSpPr>
          <p:spPr>
            <a:xfrm>
              <a:off x="0" y="57150"/>
              <a:ext cx="6838323" cy="23064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6687"/>
                </a:lnSpc>
                <a:spcBef>
                  <a:spcPct val="0"/>
                </a:spcBef>
              </a:pPr>
              <a:r>
                <a:rPr lang="en-US" sz="6079">
                  <a:solidFill>
                    <a:srgbClr val="FFFFFF"/>
                  </a:solidFill>
                  <a:latin typeface="Canva Sans Bold"/>
                </a:rPr>
                <a:t>Контрол за обслужване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3424811"/>
              <a:ext cx="6838323" cy="51938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4479"/>
                </a:lnSpc>
                <a:spcBef>
                  <a:spcPct val="0"/>
                </a:spcBef>
              </a:pPr>
              <a:r>
                <a:rPr lang="en-US" sz="3199" u="none">
                  <a:solidFill>
                    <a:srgbClr val="FFFFFF"/>
                  </a:solidFill>
                  <a:latin typeface="Canva Sans"/>
                </a:rPr>
                <a:t>Тук разглеждаме </a:t>
              </a:r>
            </a:p>
            <a:p>
              <a:pPr marL="0" lvl="0" indent="0">
                <a:lnSpc>
                  <a:spcPts val="4479"/>
                </a:lnSpc>
                <a:spcBef>
                  <a:spcPct val="0"/>
                </a:spcBef>
              </a:pPr>
              <a:r>
                <a:rPr lang="en-US" sz="3199" u="none">
                  <a:solidFill>
                    <a:srgbClr val="FFFFFF"/>
                  </a:solidFill>
                  <a:latin typeface="Canva Sans"/>
                </a:rPr>
                <a:t>системата с </a:t>
              </a:r>
            </a:p>
            <a:p>
              <a:pPr marL="0" lvl="0" indent="0" algn="just">
                <a:lnSpc>
                  <a:spcPts val="4479"/>
                </a:lnSpc>
                <a:spcBef>
                  <a:spcPct val="0"/>
                </a:spcBef>
              </a:pPr>
              <a:r>
                <a:rPr lang="en-US" sz="3199" u="none">
                  <a:solidFill>
                    <a:srgbClr val="FFFFFF"/>
                  </a:solidFill>
                  <a:latin typeface="Canva Sans"/>
                </a:rPr>
                <a:t>нейната главна </a:t>
              </a:r>
            </a:p>
            <a:p>
              <a:pPr marL="0" lvl="0" indent="0" algn="just">
                <a:lnSpc>
                  <a:spcPts val="4479"/>
                </a:lnSpc>
                <a:spcBef>
                  <a:spcPct val="0"/>
                </a:spcBef>
              </a:pPr>
              <a:r>
                <a:rPr lang="en-US" sz="3199" u="none">
                  <a:solidFill>
                    <a:srgbClr val="FFFFFF"/>
                  </a:solidFill>
                  <a:latin typeface="Canva Sans"/>
                </a:rPr>
                <a:t>фунционалност, </a:t>
              </a:r>
            </a:p>
            <a:p>
              <a:pPr marL="0" lvl="0" indent="0" algn="just">
                <a:lnSpc>
                  <a:spcPts val="4479"/>
                </a:lnSpc>
                <a:spcBef>
                  <a:spcPct val="0"/>
                </a:spcBef>
              </a:pPr>
              <a:r>
                <a:rPr lang="en-US" sz="3199" u="none">
                  <a:solidFill>
                    <a:srgbClr val="FFFFFF"/>
                  </a:solidFill>
                  <a:latin typeface="Canva Sans"/>
                </a:rPr>
                <a:t>която е контрола </a:t>
              </a:r>
            </a:p>
            <a:p>
              <a:pPr marL="0" lvl="0" indent="0" algn="just">
                <a:lnSpc>
                  <a:spcPts val="4479"/>
                </a:lnSpc>
                <a:spcBef>
                  <a:spcPct val="0"/>
                </a:spcBef>
              </a:pPr>
              <a:r>
                <a:rPr lang="en-US" sz="3199" u="none">
                  <a:solidFill>
                    <a:srgbClr val="FFFFFF"/>
                  </a:solidFill>
                  <a:latin typeface="Canva Sans"/>
                </a:rPr>
                <a:t>на потока</a:t>
              </a:r>
            </a:p>
            <a:p>
              <a:pPr marL="0" lvl="0" indent="0" algn="just">
                <a:lnSpc>
                  <a:spcPts val="4479"/>
                </a:lnSpc>
                <a:spcBef>
                  <a:spcPct val="0"/>
                </a:spcBef>
              </a:pPr>
              <a:r>
                <a:rPr lang="en-US" sz="3199" u="none">
                  <a:solidFill>
                    <a:srgbClr val="FFFFFF"/>
                  </a:solidFill>
                  <a:latin typeface="Canva Sans"/>
                </a:rPr>
                <a:t>от клиенти.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2700" y="0"/>
            <a:ext cx="5763918" cy="10287000"/>
            <a:chOff x="0" y="0"/>
            <a:chExt cx="1518069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18069" cy="2709333"/>
            </a:xfrm>
            <a:custGeom>
              <a:avLst/>
              <a:gdLst/>
              <a:ahLst/>
              <a:cxnLst/>
              <a:rect l="l" t="t" r="r" b="b"/>
              <a:pathLst>
                <a:path w="1518069" h="2709333">
                  <a:moveTo>
                    <a:pt x="0" y="0"/>
                  </a:moveTo>
                  <a:lnTo>
                    <a:pt x="1518069" y="0"/>
                  </a:lnTo>
                  <a:lnTo>
                    <a:pt x="151806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751218" y="1678862"/>
            <a:ext cx="12854936" cy="7579438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410373" y="1876561"/>
            <a:ext cx="5340845" cy="6526247"/>
            <a:chOff x="0" y="0"/>
            <a:chExt cx="7121127" cy="8701662"/>
          </a:xfrm>
        </p:grpSpPr>
        <p:sp>
          <p:nvSpPr>
            <p:cNvPr id="7" name="TextBox 7"/>
            <p:cNvSpPr txBox="1"/>
            <p:nvPr/>
          </p:nvSpPr>
          <p:spPr>
            <a:xfrm>
              <a:off x="0" y="57150"/>
              <a:ext cx="7121127" cy="3436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687"/>
                </a:lnSpc>
              </a:pPr>
              <a:r>
                <a:rPr lang="en-US" sz="6079">
                  <a:solidFill>
                    <a:srgbClr val="FFFFFF"/>
                  </a:solidFill>
                  <a:latin typeface="Canva Sans Bold"/>
                </a:rPr>
                <a:t>Администрация на</a:t>
              </a:r>
            </a:p>
            <a:p>
              <a:pPr marL="0" lvl="0" indent="0" algn="l">
                <a:lnSpc>
                  <a:spcPts val="6687"/>
                </a:lnSpc>
                <a:spcBef>
                  <a:spcPct val="0"/>
                </a:spcBef>
              </a:pPr>
              <a:r>
                <a:rPr lang="en-US" sz="6079">
                  <a:solidFill>
                    <a:srgbClr val="FFFFFF"/>
                  </a:solidFill>
                  <a:latin typeface="Canva Sans Bold"/>
                </a:rPr>
                <a:t>ситемата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4564636"/>
              <a:ext cx="7121127" cy="41370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199"/>
                </a:lnSpc>
                <a:spcBef>
                  <a:spcPct val="0"/>
                </a:spcBef>
              </a:pPr>
              <a:r>
                <a:rPr lang="en-US" sz="2999">
                  <a:solidFill>
                    <a:srgbClr val="FFFFFF"/>
                  </a:solidFill>
                  <a:latin typeface="Canva Sans"/>
                </a:rPr>
                <a:t>Администрацията е ключова за правилната настройка на опашката. Тук клиента може да си настрои опашката спорен дейността на бизнеса.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425344" y="3930567"/>
            <a:ext cx="2578727" cy="1432874"/>
            <a:chOff x="0" y="0"/>
            <a:chExt cx="4159440" cy="23112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159377" cy="2311146"/>
            </a:xfrm>
            <a:custGeom>
              <a:avLst/>
              <a:gdLst/>
              <a:ahLst/>
              <a:cxnLst/>
              <a:rect l="l" t="t" r="r" b="b"/>
              <a:pathLst>
                <a:path w="4159377" h="2311146">
                  <a:moveTo>
                    <a:pt x="4159377" y="1243076"/>
                  </a:moveTo>
                  <a:cubicBezTo>
                    <a:pt x="3182874" y="1031875"/>
                    <a:pt x="3182874" y="1031875"/>
                    <a:pt x="3182874" y="1031875"/>
                  </a:cubicBezTo>
                  <a:cubicBezTo>
                    <a:pt x="3315462" y="905129"/>
                    <a:pt x="3315462" y="905129"/>
                    <a:pt x="3315462" y="905129"/>
                  </a:cubicBezTo>
                  <a:cubicBezTo>
                    <a:pt x="2959862" y="573278"/>
                    <a:pt x="2489581" y="374142"/>
                    <a:pt x="1965198" y="374142"/>
                  </a:cubicBezTo>
                  <a:cubicBezTo>
                    <a:pt x="886079" y="374142"/>
                    <a:pt x="12065" y="1237107"/>
                    <a:pt x="0" y="2311146"/>
                  </a:cubicBezTo>
                  <a:cubicBezTo>
                    <a:pt x="12065" y="1031875"/>
                    <a:pt x="1054989" y="0"/>
                    <a:pt x="2332863" y="0"/>
                  </a:cubicBezTo>
                  <a:cubicBezTo>
                    <a:pt x="2863342" y="0"/>
                    <a:pt x="3351657" y="175006"/>
                    <a:pt x="3743452" y="476758"/>
                  </a:cubicBezTo>
                  <a:cubicBezTo>
                    <a:pt x="3845941" y="374142"/>
                    <a:pt x="3845941" y="374142"/>
                    <a:pt x="3845941" y="374142"/>
                  </a:cubicBezTo>
                  <a:lnTo>
                    <a:pt x="4159377" y="1243076"/>
                  </a:lnTo>
                  <a:close/>
                </a:path>
              </a:pathLst>
            </a:custGeom>
            <a:solidFill>
              <a:srgbClr val="F64697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2526226" y="4329629"/>
            <a:ext cx="2087711" cy="2089050"/>
            <a:chOff x="0" y="0"/>
            <a:chExt cx="3367440" cy="33696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367405" cy="3369564"/>
            </a:xfrm>
            <a:custGeom>
              <a:avLst/>
              <a:gdLst/>
              <a:ahLst/>
              <a:cxnLst/>
              <a:rect l="l" t="t" r="r" b="b"/>
              <a:pathLst>
                <a:path w="3367405" h="3369564">
                  <a:moveTo>
                    <a:pt x="0" y="1684782"/>
                  </a:moveTo>
                  <a:cubicBezTo>
                    <a:pt x="0" y="754253"/>
                    <a:pt x="753872" y="0"/>
                    <a:pt x="1683766" y="0"/>
                  </a:cubicBezTo>
                  <a:cubicBezTo>
                    <a:pt x="2613660" y="0"/>
                    <a:pt x="3367405" y="754253"/>
                    <a:pt x="3367405" y="1684782"/>
                  </a:cubicBezTo>
                  <a:cubicBezTo>
                    <a:pt x="3367405" y="2615311"/>
                    <a:pt x="2613660" y="3369564"/>
                    <a:pt x="1683766" y="3369564"/>
                  </a:cubicBezTo>
                  <a:cubicBezTo>
                    <a:pt x="753872" y="3369564"/>
                    <a:pt x="0" y="2615311"/>
                    <a:pt x="0" y="1684782"/>
                  </a:cubicBezTo>
                  <a:close/>
                </a:path>
              </a:pathLst>
            </a:custGeom>
            <a:solidFill>
              <a:srgbClr val="F64697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7805880" y="4329629"/>
            <a:ext cx="2088157" cy="2086818"/>
            <a:chOff x="0" y="0"/>
            <a:chExt cx="3368160" cy="336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368040" cy="3366008"/>
            </a:xfrm>
            <a:custGeom>
              <a:avLst/>
              <a:gdLst/>
              <a:ahLst/>
              <a:cxnLst/>
              <a:rect l="l" t="t" r="r" b="b"/>
              <a:pathLst>
                <a:path w="3368040" h="3366008">
                  <a:moveTo>
                    <a:pt x="0" y="1683004"/>
                  </a:moveTo>
                  <a:cubicBezTo>
                    <a:pt x="0" y="753491"/>
                    <a:pt x="753999" y="0"/>
                    <a:pt x="1684020" y="0"/>
                  </a:cubicBezTo>
                  <a:cubicBezTo>
                    <a:pt x="2614041" y="0"/>
                    <a:pt x="3368040" y="753491"/>
                    <a:pt x="3368040" y="1683004"/>
                  </a:cubicBezTo>
                  <a:cubicBezTo>
                    <a:pt x="3368040" y="2612517"/>
                    <a:pt x="2614041" y="3366008"/>
                    <a:pt x="1684020" y="3366008"/>
                  </a:cubicBezTo>
                  <a:cubicBezTo>
                    <a:pt x="753999" y="3366008"/>
                    <a:pt x="0" y="2612517"/>
                    <a:pt x="0" y="1683004"/>
                  </a:cubicBezTo>
                  <a:close/>
                </a:path>
              </a:pathLst>
            </a:custGeom>
            <a:solidFill>
              <a:srgbClr val="F64697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7691607" y="5335320"/>
            <a:ext cx="2582745" cy="1431089"/>
            <a:chOff x="0" y="0"/>
            <a:chExt cx="4165920" cy="230832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165981" cy="2308352"/>
            </a:xfrm>
            <a:custGeom>
              <a:avLst/>
              <a:gdLst/>
              <a:ahLst/>
              <a:cxnLst/>
              <a:rect l="l" t="t" r="r" b="b"/>
              <a:pathLst>
                <a:path w="4165981" h="2308352">
                  <a:moveTo>
                    <a:pt x="4165981" y="1066800"/>
                  </a:moveTo>
                  <a:cubicBezTo>
                    <a:pt x="3189351" y="1271778"/>
                    <a:pt x="3189351" y="1271778"/>
                    <a:pt x="3189351" y="1271778"/>
                  </a:cubicBezTo>
                  <a:cubicBezTo>
                    <a:pt x="3315970" y="1404366"/>
                    <a:pt x="3315970" y="1404366"/>
                    <a:pt x="3315970" y="1404366"/>
                  </a:cubicBezTo>
                  <a:cubicBezTo>
                    <a:pt x="2966339" y="1735836"/>
                    <a:pt x="2489962" y="1934718"/>
                    <a:pt x="1971548" y="1934718"/>
                  </a:cubicBezTo>
                  <a:cubicBezTo>
                    <a:pt x="892302" y="1934591"/>
                    <a:pt x="18034" y="1072769"/>
                    <a:pt x="0" y="0"/>
                  </a:cubicBezTo>
                  <a:cubicBezTo>
                    <a:pt x="18034" y="1277747"/>
                    <a:pt x="1061085" y="2308352"/>
                    <a:pt x="2339213" y="2308352"/>
                  </a:cubicBezTo>
                  <a:cubicBezTo>
                    <a:pt x="2869692" y="2308352"/>
                    <a:pt x="3358134" y="2133600"/>
                    <a:pt x="3749929" y="1832229"/>
                  </a:cubicBezTo>
                  <a:cubicBezTo>
                    <a:pt x="3852418" y="1934718"/>
                    <a:pt x="3852418" y="1934718"/>
                    <a:pt x="3852418" y="1934718"/>
                  </a:cubicBezTo>
                  <a:lnTo>
                    <a:pt x="4165981" y="1066800"/>
                  </a:lnTo>
                  <a:close/>
                </a:path>
              </a:pathLst>
            </a:custGeom>
            <a:solidFill>
              <a:srgbClr val="F64697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2961888" y="3930567"/>
            <a:ext cx="2578727" cy="1432874"/>
            <a:chOff x="0" y="0"/>
            <a:chExt cx="4159440" cy="23112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159377" cy="2311146"/>
            </a:xfrm>
            <a:custGeom>
              <a:avLst/>
              <a:gdLst/>
              <a:ahLst/>
              <a:cxnLst/>
              <a:rect l="l" t="t" r="r" b="b"/>
              <a:pathLst>
                <a:path w="4159377" h="2311146">
                  <a:moveTo>
                    <a:pt x="4159377" y="1243076"/>
                  </a:moveTo>
                  <a:cubicBezTo>
                    <a:pt x="3182874" y="1031875"/>
                    <a:pt x="3182874" y="1031875"/>
                    <a:pt x="3182874" y="1031875"/>
                  </a:cubicBezTo>
                  <a:cubicBezTo>
                    <a:pt x="3315462" y="905129"/>
                    <a:pt x="3315462" y="905129"/>
                    <a:pt x="3315462" y="905129"/>
                  </a:cubicBezTo>
                  <a:cubicBezTo>
                    <a:pt x="2959862" y="573278"/>
                    <a:pt x="2489581" y="374142"/>
                    <a:pt x="1965198" y="374142"/>
                  </a:cubicBezTo>
                  <a:cubicBezTo>
                    <a:pt x="886079" y="374142"/>
                    <a:pt x="12065" y="1237107"/>
                    <a:pt x="0" y="2311146"/>
                  </a:cubicBezTo>
                  <a:cubicBezTo>
                    <a:pt x="12065" y="1031875"/>
                    <a:pt x="1054989" y="0"/>
                    <a:pt x="2332863" y="0"/>
                  </a:cubicBezTo>
                  <a:cubicBezTo>
                    <a:pt x="2863342" y="0"/>
                    <a:pt x="3351657" y="175006"/>
                    <a:pt x="3743452" y="476758"/>
                  </a:cubicBezTo>
                  <a:cubicBezTo>
                    <a:pt x="3845941" y="374142"/>
                    <a:pt x="3845941" y="374142"/>
                    <a:pt x="3845941" y="374142"/>
                  </a:cubicBezTo>
                  <a:lnTo>
                    <a:pt x="4159377" y="1243076"/>
                  </a:lnTo>
                  <a:close/>
                </a:path>
              </a:pathLst>
            </a:custGeom>
            <a:solidFill>
              <a:srgbClr val="F64697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3062769" y="4329629"/>
            <a:ext cx="2087711" cy="2089050"/>
            <a:chOff x="0" y="0"/>
            <a:chExt cx="3367440" cy="33696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367405" cy="3369564"/>
            </a:xfrm>
            <a:custGeom>
              <a:avLst/>
              <a:gdLst/>
              <a:ahLst/>
              <a:cxnLst/>
              <a:rect l="l" t="t" r="r" b="b"/>
              <a:pathLst>
                <a:path w="3367405" h="3369564">
                  <a:moveTo>
                    <a:pt x="0" y="1684782"/>
                  </a:moveTo>
                  <a:cubicBezTo>
                    <a:pt x="0" y="754253"/>
                    <a:pt x="753872" y="0"/>
                    <a:pt x="1683766" y="0"/>
                  </a:cubicBezTo>
                  <a:cubicBezTo>
                    <a:pt x="2613660" y="0"/>
                    <a:pt x="3367405" y="754253"/>
                    <a:pt x="3367405" y="1684782"/>
                  </a:cubicBezTo>
                  <a:cubicBezTo>
                    <a:pt x="3367405" y="2615311"/>
                    <a:pt x="2613660" y="3369564"/>
                    <a:pt x="1683766" y="3369564"/>
                  </a:cubicBezTo>
                  <a:cubicBezTo>
                    <a:pt x="753872" y="3369564"/>
                    <a:pt x="0" y="2615311"/>
                    <a:pt x="0" y="1684782"/>
                  </a:cubicBezTo>
                  <a:close/>
                </a:path>
              </a:pathLst>
            </a:custGeom>
            <a:solidFill>
              <a:srgbClr val="F64697"/>
            </a:solidFill>
          </p:spPr>
        </p:sp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3081553" y="4810759"/>
            <a:ext cx="977057" cy="1121882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3608928" y="4949676"/>
            <a:ext cx="995393" cy="955577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8381397" y="4924679"/>
            <a:ext cx="1114987" cy="952807"/>
          </a:xfrm>
          <a:prstGeom prst="rect">
            <a:avLst/>
          </a:prstGeom>
        </p:spPr>
      </p:pic>
      <p:grpSp>
        <p:nvGrpSpPr>
          <p:cNvPr id="17" name="Group 17"/>
          <p:cNvGrpSpPr/>
          <p:nvPr/>
        </p:nvGrpSpPr>
        <p:grpSpPr>
          <a:xfrm>
            <a:off x="-514350" y="-514350"/>
            <a:ext cx="4918587" cy="3147552"/>
            <a:chOff x="0" y="0"/>
            <a:chExt cx="1295430" cy="82898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295430" cy="828985"/>
            </a:xfrm>
            <a:custGeom>
              <a:avLst/>
              <a:gdLst/>
              <a:ahLst/>
              <a:cxnLst/>
              <a:rect l="l" t="t" r="r" b="b"/>
              <a:pathLst>
                <a:path w="1295430" h="828985">
                  <a:moveTo>
                    <a:pt x="0" y="0"/>
                  </a:moveTo>
                  <a:lnTo>
                    <a:pt x="1295430" y="0"/>
                  </a:lnTo>
                  <a:lnTo>
                    <a:pt x="1295430" y="828985"/>
                  </a:lnTo>
                  <a:lnTo>
                    <a:pt x="0" y="828985"/>
                  </a:lnTo>
                  <a:close/>
                </a:path>
              </a:pathLst>
            </a:custGeom>
            <a:solidFill>
              <a:srgbClr val="F64697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395025" y="7716045"/>
            <a:ext cx="6423023" cy="1767956"/>
            <a:chOff x="0" y="0"/>
            <a:chExt cx="1691660" cy="46563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691660" cy="465635"/>
            </a:xfrm>
            <a:custGeom>
              <a:avLst/>
              <a:gdLst/>
              <a:ahLst/>
              <a:cxnLst/>
              <a:rect l="l" t="t" r="r" b="b"/>
              <a:pathLst>
                <a:path w="1691660" h="465635">
                  <a:moveTo>
                    <a:pt x="0" y="0"/>
                  </a:moveTo>
                  <a:lnTo>
                    <a:pt x="1691660" y="0"/>
                  </a:lnTo>
                  <a:lnTo>
                    <a:pt x="1691660" y="465635"/>
                  </a:lnTo>
                  <a:lnTo>
                    <a:pt x="0" y="465635"/>
                  </a:lnTo>
                  <a:close/>
                </a:path>
              </a:pathLst>
            </a:custGeom>
            <a:solidFill>
              <a:srgbClr val="FF99C8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77829" y="7641812"/>
            <a:ext cx="6115549" cy="18026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46"/>
              </a:lnSpc>
            </a:pPr>
            <a:r>
              <a:rPr lang="en-US" sz="2642" spc="258" dirty="0" err="1">
                <a:solidFill>
                  <a:srgbClr val="040506"/>
                </a:solidFill>
                <a:latin typeface="Montserrat Light"/>
              </a:rPr>
              <a:t>Самия</a:t>
            </a:r>
            <a:r>
              <a:rPr lang="en-US" sz="2642" spc="258" dirty="0">
                <a:solidFill>
                  <a:srgbClr val="040506"/>
                </a:solidFill>
                <a:latin typeface="Montserrat Light"/>
              </a:rPr>
              <a:t> </a:t>
            </a:r>
            <a:r>
              <a:rPr lang="en-US" sz="2642" spc="258" dirty="0" err="1">
                <a:solidFill>
                  <a:srgbClr val="040506"/>
                </a:solidFill>
                <a:latin typeface="Montserrat Light"/>
              </a:rPr>
              <a:t>процес</a:t>
            </a:r>
            <a:r>
              <a:rPr lang="en-US" sz="2642" spc="258" dirty="0">
                <a:solidFill>
                  <a:srgbClr val="040506"/>
                </a:solidFill>
                <a:latin typeface="Montserrat Light"/>
              </a:rPr>
              <a:t> на </a:t>
            </a:r>
            <a:r>
              <a:rPr lang="en-US" sz="2642" spc="258" dirty="0" err="1">
                <a:solidFill>
                  <a:srgbClr val="040506"/>
                </a:solidFill>
                <a:latin typeface="Montserrat Light"/>
              </a:rPr>
              <a:t>откриване</a:t>
            </a:r>
            <a:r>
              <a:rPr lang="en-US" sz="2642" spc="258" dirty="0">
                <a:solidFill>
                  <a:srgbClr val="040506"/>
                </a:solidFill>
                <a:latin typeface="Montserrat Light"/>
              </a:rPr>
              <a:t> и </a:t>
            </a:r>
            <a:r>
              <a:rPr lang="en-US" sz="2642" spc="258" dirty="0" err="1">
                <a:solidFill>
                  <a:srgbClr val="040506"/>
                </a:solidFill>
                <a:latin typeface="Montserrat Light"/>
              </a:rPr>
              <a:t>оценяване</a:t>
            </a:r>
            <a:r>
              <a:rPr lang="en-US" sz="2642" spc="258" dirty="0">
                <a:solidFill>
                  <a:srgbClr val="040506"/>
                </a:solidFill>
                <a:latin typeface="Montserrat Light"/>
              </a:rPr>
              <a:t> на </a:t>
            </a:r>
            <a:r>
              <a:rPr lang="en-US" sz="2642" spc="258" dirty="0" err="1">
                <a:solidFill>
                  <a:srgbClr val="040506"/>
                </a:solidFill>
                <a:latin typeface="Montserrat Light"/>
              </a:rPr>
              <a:t>конкуренцията</a:t>
            </a:r>
            <a:r>
              <a:rPr lang="en-US" sz="2642" spc="258" dirty="0">
                <a:solidFill>
                  <a:srgbClr val="040506"/>
                </a:solidFill>
                <a:latin typeface="Montserrat Light"/>
              </a:rPr>
              <a:t> и </a:t>
            </a:r>
            <a:r>
              <a:rPr lang="en-US" sz="2642" spc="258" dirty="0" err="1">
                <a:solidFill>
                  <a:srgbClr val="040506"/>
                </a:solidFill>
                <a:latin typeface="Montserrat Light"/>
              </a:rPr>
              <a:t>съответната</a:t>
            </a:r>
            <a:r>
              <a:rPr lang="en-US" sz="2642" spc="258" dirty="0">
                <a:solidFill>
                  <a:srgbClr val="040506"/>
                </a:solidFill>
                <a:latin typeface="Montserrat Light"/>
              </a:rPr>
              <a:t> </a:t>
            </a:r>
            <a:r>
              <a:rPr lang="en-US" sz="2642" spc="258" dirty="0" err="1">
                <a:solidFill>
                  <a:srgbClr val="040506"/>
                </a:solidFill>
                <a:latin typeface="Montserrat Light"/>
              </a:rPr>
              <a:t>устойчивост</a:t>
            </a:r>
            <a:r>
              <a:rPr lang="en-US" sz="2642" spc="258" dirty="0">
                <a:solidFill>
                  <a:srgbClr val="040506"/>
                </a:solidFill>
                <a:latin typeface="Montserrat Light"/>
              </a:rPr>
              <a:t> на </a:t>
            </a:r>
            <a:r>
              <a:rPr lang="en-US" sz="2642" spc="258" dirty="0" err="1">
                <a:solidFill>
                  <a:srgbClr val="040506"/>
                </a:solidFill>
                <a:latin typeface="Montserrat Light"/>
              </a:rPr>
              <a:t>пазара</a:t>
            </a:r>
            <a:endParaRPr lang="en-US" sz="2642" spc="258" dirty="0">
              <a:solidFill>
                <a:srgbClr val="040506"/>
              </a:solidFill>
              <a:latin typeface="Montserrat Light"/>
            </a:endParaRPr>
          </a:p>
        </p:txBody>
      </p:sp>
      <p:grpSp>
        <p:nvGrpSpPr>
          <p:cNvPr id="24" name="Group 24"/>
          <p:cNvGrpSpPr/>
          <p:nvPr/>
        </p:nvGrpSpPr>
        <p:grpSpPr>
          <a:xfrm>
            <a:off x="395025" y="6910520"/>
            <a:ext cx="6423023" cy="735826"/>
            <a:chOff x="0" y="0"/>
            <a:chExt cx="1691660" cy="193798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691660" cy="193798"/>
            </a:xfrm>
            <a:custGeom>
              <a:avLst/>
              <a:gdLst/>
              <a:ahLst/>
              <a:cxnLst/>
              <a:rect l="l" t="t" r="r" b="b"/>
              <a:pathLst>
                <a:path w="1691660" h="193798">
                  <a:moveTo>
                    <a:pt x="0" y="0"/>
                  </a:moveTo>
                  <a:lnTo>
                    <a:pt x="1691660" y="0"/>
                  </a:lnTo>
                  <a:lnTo>
                    <a:pt x="1691660" y="193798"/>
                  </a:lnTo>
                  <a:lnTo>
                    <a:pt x="0" y="193798"/>
                  </a:lnTo>
                  <a:close/>
                </a:path>
              </a:pathLst>
            </a:custGeom>
            <a:solidFill>
              <a:srgbClr val="F64697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1348467" y="6843845"/>
            <a:ext cx="3911666" cy="6130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67"/>
              </a:lnSpc>
            </a:pPr>
            <a:r>
              <a:rPr lang="en-US" sz="3600" spc="50" dirty="0" err="1">
                <a:solidFill>
                  <a:srgbClr val="FFFFFF"/>
                </a:solidFill>
                <a:latin typeface="Montserrat Classic"/>
              </a:rPr>
              <a:t>Конкуренция</a:t>
            </a:r>
            <a:endParaRPr lang="en-US" sz="3600" spc="50" dirty="0">
              <a:solidFill>
                <a:srgbClr val="FFFFFF"/>
              </a:solidFill>
              <a:latin typeface="Montserrat Classic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395025" y="741871"/>
            <a:ext cx="364043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Canva Sans Bold"/>
              </a:rPr>
              <a:t>Трудности</a:t>
            </a:r>
          </a:p>
        </p:txBody>
      </p:sp>
      <p:grpSp>
        <p:nvGrpSpPr>
          <p:cNvPr id="29" name="Group 29"/>
          <p:cNvGrpSpPr/>
          <p:nvPr/>
        </p:nvGrpSpPr>
        <p:grpSpPr>
          <a:xfrm>
            <a:off x="5689494" y="1987612"/>
            <a:ext cx="6619871" cy="1846717"/>
            <a:chOff x="0" y="0"/>
            <a:chExt cx="1743505" cy="486378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743505" cy="486378"/>
            </a:xfrm>
            <a:custGeom>
              <a:avLst/>
              <a:gdLst/>
              <a:ahLst/>
              <a:cxnLst/>
              <a:rect l="l" t="t" r="r" b="b"/>
              <a:pathLst>
                <a:path w="1743505" h="486378">
                  <a:moveTo>
                    <a:pt x="0" y="0"/>
                  </a:moveTo>
                  <a:lnTo>
                    <a:pt x="1743505" y="0"/>
                  </a:lnTo>
                  <a:lnTo>
                    <a:pt x="1743505" y="486378"/>
                  </a:lnTo>
                  <a:lnTo>
                    <a:pt x="0" y="486378"/>
                  </a:lnTo>
                  <a:close/>
                </a:path>
              </a:pathLst>
            </a:custGeom>
            <a:solidFill>
              <a:srgbClr val="FF99C8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5838228" y="1975338"/>
            <a:ext cx="6471137" cy="1815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72"/>
              </a:lnSpc>
            </a:pPr>
            <a:r>
              <a:rPr lang="en-US" sz="2661" spc="260">
                <a:solidFill>
                  <a:srgbClr val="040506"/>
                </a:solidFill>
                <a:latin typeface="Montserrat Light"/>
              </a:rPr>
              <a:t>Разработване на оптимален начин за реализация на теорията на опашките съчетана с устойчив продукт</a:t>
            </a:r>
          </a:p>
        </p:txBody>
      </p:sp>
      <p:grpSp>
        <p:nvGrpSpPr>
          <p:cNvPr id="33" name="Group 33"/>
          <p:cNvGrpSpPr/>
          <p:nvPr/>
        </p:nvGrpSpPr>
        <p:grpSpPr>
          <a:xfrm>
            <a:off x="5689494" y="645541"/>
            <a:ext cx="6605925" cy="1175004"/>
            <a:chOff x="0" y="0"/>
            <a:chExt cx="1739832" cy="309466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1739832" cy="309466"/>
            </a:xfrm>
            <a:custGeom>
              <a:avLst/>
              <a:gdLst/>
              <a:ahLst/>
              <a:cxnLst/>
              <a:rect l="l" t="t" r="r" b="b"/>
              <a:pathLst>
                <a:path w="1739832" h="309466">
                  <a:moveTo>
                    <a:pt x="0" y="0"/>
                  </a:moveTo>
                  <a:lnTo>
                    <a:pt x="1739832" y="0"/>
                  </a:lnTo>
                  <a:lnTo>
                    <a:pt x="1739832" y="309466"/>
                  </a:lnTo>
                  <a:lnTo>
                    <a:pt x="0" y="309466"/>
                  </a:lnTo>
                  <a:close/>
                </a:path>
              </a:pathLst>
            </a:custGeom>
            <a:solidFill>
              <a:srgbClr val="F64697"/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36" name="TextBox 36"/>
          <p:cNvSpPr txBox="1"/>
          <p:nvPr/>
        </p:nvSpPr>
        <p:spPr>
          <a:xfrm>
            <a:off x="5635929" y="831658"/>
            <a:ext cx="6605925" cy="6130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67"/>
              </a:lnSpc>
            </a:pPr>
            <a:r>
              <a:rPr lang="en-US" sz="3600" spc="50">
                <a:solidFill>
                  <a:srgbClr val="FFFFFF"/>
                </a:solidFill>
                <a:latin typeface="Montserrat Classic"/>
              </a:rPr>
              <a:t>Математическа Теория</a:t>
            </a:r>
          </a:p>
        </p:txBody>
      </p:sp>
      <p:grpSp>
        <p:nvGrpSpPr>
          <p:cNvPr id="37" name="Group 37"/>
          <p:cNvGrpSpPr/>
          <p:nvPr/>
        </p:nvGrpSpPr>
        <p:grpSpPr>
          <a:xfrm>
            <a:off x="11334805" y="7921560"/>
            <a:ext cx="5645311" cy="1803307"/>
            <a:chOff x="0" y="0"/>
            <a:chExt cx="1486831" cy="474945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1486831" cy="474945"/>
            </a:xfrm>
            <a:custGeom>
              <a:avLst/>
              <a:gdLst/>
              <a:ahLst/>
              <a:cxnLst/>
              <a:rect l="l" t="t" r="r" b="b"/>
              <a:pathLst>
                <a:path w="1486831" h="474945">
                  <a:moveTo>
                    <a:pt x="0" y="0"/>
                  </a:moveTo>
                  <a:lnTo>
                    <a:pt x="1486831" y="0"/>
                  </a:lnTo>
                  <a:lnTo>
                    <a:pt x="1486831" y="474945"/>
                  </a:lnTo>
                  <a:lnTo>
                    <a:pt x="0" y="474945"/>
                  </a:lnTo>
                  <a:close/>
                </a:path>
              </a:pathLst>
            </a:custGeom>
            <a:solidFill>
              <a:srgbClr val="FF99C8"/>
            </a:solidFill>
          </p:spPr>
        </p:sp>
        <p:sp>
          <p:nvSpPr>
            <p:cNvPr id="39" name="TextBox 39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40" name="TextBox 40"/>
          <p:cNvSpPr txBox="1"/>
          <p:nvPr/>
        </p:nvSpPr>
        <p:spPr>
          <a:xfrm>
            <a:off x="11647168" y="8125620"/>
            <a:ext cx="5612132" cy="13583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72"/>
              </a:lnSpc>
            </a:pPr>
            <a:r>
              <a:rPr lang="en-US" sz="2661" spc="260">
                <a:solidFill>
                  <a:srgbClr val="040506"/>
                </a:solidFill>
                <a:latin typeface="Montserrat Light"/>
              </a:rPr>
              <a:t>Реализирането на защита чрез JWT токени и едекватни филтри</a:t>
            </a:r>
          </a:p>
        </p:txBody>
      </p:sp>
      <p:grpSp>
        <p:nvGrpSpPr>
          <p:cNvPr id="41" name="Group 41"/>
          <p:cNvGrpSpPr/>
          <p:nvPr/>
        </p:nvGrpSpPr>
        <p:grpSpPr>
          <a:xfrm>
            <a:off x="11334805" y="6675855"/>
            <a:ext cx="5645311" cy="1175004"/>
            <a:chOff x="0" y="0"/>
            <a:chExt cx="1486831" cy="309466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1486831" cy="309466"/>
            </a:xfrm>
            <a:custGeom>
              <a:avLst/>
              <a:gdLst/>
              <a:ahLst/>
              <a:cxnLst/>
              <a:rect l="l" t="t" r="r" b="b"/>
              <a:pathLst>
                <a:path w="1486831" h="309466">
                  <a:moveTo>
                    <a:pt x="0" y="0"/>
                  </a:moveTo>
                  <a:lnTo>
                    <a:pt x="1486831" y="0"/>
                  </a:lnTo>
                  <a:lnTo>
                    <a:pt x="1486831" y="309466"/>
                  </a:lnTo>
                  <a:lnTo>
                    <a:pt x="0" y="309466"/>
                  </a:lnTo>
                  <a:close/>
                </a:path>
              </a:pathLst>
            </a:custGeom>
            <a:solidFill>
              <a:srgbClr val="F64697"/>
            </a:solidFill>
          </p:spPr>
        </p:sp>
        <p:sp>
          <p:nvSpPr>
            <p:cNvPr id="43" name="TextBox 43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44" name="TextBox 44"/>
          <p:cNvSpPr txBox="1"/>
          <p:nvPr/>
        </p:nvSpPr>
        <p:spPr>
          <a:xfrm>
            <a:off x="12295418" y="6609180"/>
            <a:ext cx="3911666" cy="12243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67"/>
              </a:lnSpc>
            </a:pPr>
            <a:r>
              <a:rPr lang="en-US" sz="3600" spc="50" dirty="0" err="1">
                <a:solidFill>
                  <a:srgbClr val="FFFFFF"/>
                </a:solidFill>
                <a:latin typeface="Montserrat Classic"/>
              </a:rPr>
              <a:t>Устойчивост</a:t>
            </a:r>
            <a:r>
              <a:rPr lang="en-US" sz="3600" spc="50" dirty="0">
                <a:solidFill>
                  <a:srgbClr val="FFFFFF"/>
                </a:solidFill>
                <a:latin typeface="Montserrat Classic"/>
              </a:rPr>
              <a:t> на </a:t>
            </a:r>
            <a:r>
              <a:rPr lang="en-US" sz="3600" spc="50" dirty="0" err="1">
                <a:solidFill>
                  <a:srgbClr val="FFFFFF"/>
                </a:solidFill>
                <a:latin typeface="Montserrat Classic"/>
              </a:rPr>
              <a:t>сигурността</a:t>
            </a:r>
            <a:r>
              <a:rPr lang="en-US" sz="3600" spc="50" dirty="0">
                <a:solidFill>
                  <a:srgbClr val="FFFFFF"/>
                </a:solidFill>
                <a:latin typeface="Montserrat Classic"/>
              </a:rPr>
              <a:t> </a:t>
            </a:r>
          </a:p>
        </p:txBody>
      </p:sp>
      <p:sp>
        <p:nvSpPr>
          <p:cNvPr id="45" name="AutoShape 45"/>
          <p:cNvSpPr/>
          <p:nvPr/>
        </p:nvSpPr>
        <p:spPr>
          <a:xfrm flipV="1">
            <a:off x="4613915" y="5373039"/>
            <a:ext cx="3191965" cy="111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  <p:sp>
        <p:nvSpPr>
          <p:cNvPr id="46" name="AutoShape 46"/>
          <p:cNvSpPr/>
          <p:nvPr/>
        </p:nvSpPr>
        <p:spPr>
          <a:xfrm>
            <a:off x="9893963" y="5373039"/>
            <a:ext cx="3168806" cy="1116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7" name="Group 2">
            <a:extLst>
              <a:ext uri="{FF2B5EF4-FFF2-40B4-BE49-F238E27FC236}">
                <a16:creationId xmlns:a16="http://schemas.microsoft.com/office/drawing/2014/main" id="{4429CADA-F9F2-AC4B-2C64-679B025B1A7C}"/>
              </a:ext>
            </a:extLst>
          </p:cNvPr>
          <p:cNvGrpSpPr/>
          <p:nvPr/>
        </p:nvGrpSpPr>
        <p:grpSpPr>
          <a:xfrm>
            <a:off x="16239741" y="612884"/>
            <a:ext cx="1153420" cy="266586"/>
            <a:chOff x="0" y="0"/>
            <a:chExt cx="1857251" cy="429260"/>
          </a:xfrm>
        </p:grpSpPr>
        <p:sp>
          <p:nvSpPr>
            <p:cNvPr id="48" name="Freeform 3">
              <a:extLst>
                <a:ext uri="{FF2B5EF4-FFF2-40B4-BE49-F238E27FC236}">
                  <a16:creationId xmlns:a16="http://schemas.microsoft.com/office/drawing/2014/main" id="{6D73AB5D-AB3D-00C8-FCDE-F79799BFE498}"/>
                </a:ext>
              </a:extLst>
            </p:cNvPr>
            <p:cNvSpPr/>
            <p:nvPr/>
          </p:nvSpPr>
          <p:spPr>
            <a:xfrm>
              <a:off x="0" y="-5080"/>
              <a:ext cx="1857252" cy="434340"/>
            </a:xfrm>
            <a:custGeom>
              <a:avLst/>
              <a:gdLst/>
              <a:ahLst/>
              <a:cxnLst/>
              <a:rect l="l" t="t" r="r" b="b"/>
              <a:pathLst>
                <a:path w="1857252" h="434340">
                  <a:moveTo>
                    <a:pt x="1839471" y="187960"/>
                  </a:moveTo>
                  <a:lnTo>
                    <a:pt x="1577851" y="11430"/>
                  </a:lnTo>
                  <a:cubicBezTo>
                    <a:pt x="1560071" y="0"/>
                    <a:pt x="1537211" y="3810"/>
                    <a:pt x="1524511" y="21590"/>
                  </a:cubicBezTo>
                  <a:cubicBezTo>
                    <a:pt x="1513081" y="39370"/>
                    <a:pt x="1516891" y="62230"/>
                    <a:pt x="1534671" y="74930"/>
                  </a:cubicBezTo>
                  <a:lnTo>
                    <a:pt x="1693421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693421" y="257810"/>
                  </a:lnTo>
                  <a:lnTo>
                    <a:pt x="1534672" y="364490"/>
                  </a:lnTo>
                  <a:cubicBezTo>
                    <a:pt x="1516892" y="375920"/>
                    <a:pt x="1513082" y="400050"/>
                    <a:pt x="1524511" y="417830"/>
                  </a:cubicBezTo>
                  <a:cubicBezTo>
                    <a:pt x="1532132" y="429260"/>
                    <a:pt x="1543561" y="434340"/>
                    <a:pt x="1556261" y="434340"/>
                  </a:cubicBezTo>
                  <a:cubicBezTo>
                    <a:pt x="1563882" y="434340"/>
                    <a:pt x="1571502" y="431800"/>
                    <a:pt x="1577852" y="427990"/>
                  </a:cubicBezTo>
                  <a:lnTo>
                    <a:pt x="1840742" y="251460"/>
                  </a:lnTo>
                  <a:cubicBezTo>
                    <a:pt x="1850902" y="243840"/>
                    <a:pt x="1857252" y="232410"/>
                    <a:pt x="1857252" y="219710"/>
                  </a:cubicBezTo>
                  <a:cubicBezTo>
                    <a:pt x="1857252" y="207010"/>
                    <a:pt x="1850902" y="195580"/>
                    <a:pt x="1839472" y="18796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333</Words>
  <Application>Microsoft Office PowerPoint</Application>
  <PresentationFormat>По избор</PresentationFormat>
  <Paragraphs>107</Paragraphs>
  <Slides>11</Slides>
  <Notes>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11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11</vt:i4>
      </vt:variant>
    </vt:vector>
  </HeadingPairs>
  <TitlesOfParts>
    <vt:vector size="23" baseType="lpstr">
      <vt:lpstr>Canva Sans Bold</vt:lpstr>
      <vt:lpstr>Montserrat Classic</vt:lpstr>
      <vt:lpstr>Montserrat Light</vt:lpstr>
      <vt:lpstr>Nunito Sans Black</vt:lpstr>
      <vt:lpstr>Canva Sans</vt:lpstr>
      <vt:lpstr>Roboto</vt:lpstr>
      <vt:lpstr>Calibri</vt:lpstr>
      <vt:lpstr>Archivo Black</vt:lpstr>
      <vt:lpstr>Nunito Sans Black Bold</vt:lpstr>
      <vt:lpstr>Arial</vt:lpstr>
      <vt:lpstr>Roboto Bold</vt:lpstr>
      <vt:lpstr>Office Theme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Система за Контрол на опашките</dc:title>
  <cp:lastModifiedBy>ИВАЙЛО ПЛАМЕНОВ РУМЕНОВ СИТ 4к</cp:lastModifiedBy>
  <cp:revision>8</cp:revision>
  <dcterms:created xsi:type="dcterms:W3CDTF">2006-08-16T00:00:00Z</dcterms:created>
  <dcterms:modified xsi:type="dcterms:W3CDTF">2023-05-20T07:05:45Z</dcterms:modified>
  <dc:identifier>DAFjSvYHng0</dc:identifier>
</cp:coreProperties>
</file>