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F3F41-6E7F-9C8A-F834-9F881D457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F49E8C-83EB-AB71-D93D-002EA5771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EF6D11-C6FF-1C2B-EBB4-0B04FCDC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84A2-B941-49EB-9D2D-6A56C81F0FA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023FB0-45A4-A6CA-7B75-0A4A1B18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2EFED3-D9AA-DA4F-8564-F135D2FF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A2F-9991-47E6-B7F6-A9B8DCB1E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8FE26-9A22-DBD1-4420-9A994E8C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F56377-560C-9962-C8CD-31E3FB8CC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4098B2-2617-D30D-FB58-9FF731F5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84A2-B941-49EB-9D2D-6A56C81F0FA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7327D-1F76-B409-A744-6656B87A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176E8-3C1D-46E7-D669-51C0A424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A2F-9991-47E6-B7F6-A9B8DCB1E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0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EB5890-655C-45EC-0279-F57C8E4A9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572CF-1ADD-812A-A2C2-106E98AF2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EBFB3-2839-14B2-63EA-762CF15C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84A2-B941-49EB-9D2D-6A56C81F0FA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C2F597-765C-0360-57D8-D7FD77DF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61921B-B2DB-7630-4717-F7F05FB0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A2F-9991-47E6-B7F6-A9B8DCB1E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6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E50B9-BF72-769E-9A01-0466294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BD93C1-D427-C3C1-7E56-051279328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3A467A-0AEF-BFDA-A6F4-57504098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84A2-B941-49EB-9D2D-6A56C81F0FA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7B9B33-DF5F-66B3-DEBC-D85747F7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F49C1-5B2B-A104-52AA-DFD4A070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A2F-9991-47E6-B7F6-A9B8DCB1E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0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0D9EA-0EC3-9C3F-7664-B218A0DF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01DE78-0CC1-C9F4-EED6-32F8225F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B61A92-1AAB-51A8-7DA4-A79F2381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84A2-B941-49EB-9D2D-6A56C81F0FA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102129-4FE9-4D2A-6EF6-B74B6FBF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C69EE5-65C6-659A-1764-032A5CF8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A2F-9991-47E6-B7F6-A9B8DCB1E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0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A34C3-8182-852D-7739-CB2E93CA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236831-AF16-6D30-989E-5852282AE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149878-B6E0-EE66-363A-8BFC0C716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24CE65-3840-BBB3-3B72-C0123C36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84A2-B941-49EB-9D2D-6A56C81F0FA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8E613A-372E-3853-DF1D-B9AA1D24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023F6F-1B27-3DAD-7ECC-C2CD5693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A2F-9991-47E6-B7F6-A9B8DCB1E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9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FA012-635B-5955-5453-A0888375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C55BD2-94C7-5FAA-6904-14BD325B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C84667-184E-2BDA-768D-989F15FBD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0B7BA1-37D8-E1DA-C8DA-28E8265FF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ABCAED-D801-F14C-4894-88CDE0D05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E646B6-CB77-701E-087A-97CA1DA5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84A2-B941-49EB-9D2D-6A56C81F0FA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D93E7D-FD43-26F0-460C-0A6750E4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2992C1-1F9E-2C1F-91EB-7D7A760A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A2F-9991-47E6-B7F6-A9B8DCB1E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4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3DE55-C771-EDF4-48B5-A6128E18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C3C3A3-25DB-A0BB-FE82-2B54A407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84A2-B941-49EB-9D2D-6A56C81F0FA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FFC533-60C3-0B6A-9572-56B0AC09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C2F4A4-41DD-545B-7A34-6DB3EC08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A2F-9991-47E6-B7F6-A9B8DCB1E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F9BE35-462F-926C-3EF1-1C526BE1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84A2-B941-49EB-9D2D-6A56C81F0FA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221A2B-DB2C-05FF-2B51-2A2573EA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86E8A5-1A9C-8FC0-6EB1-044359CF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A2F-9991-47E6-B7F6-A9B8DCB1E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122C3-13C6-7129-A790-A12B5B0C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651422-9E5E-94AA-BE87-2E6B1E2B1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875F65-8A08-CB1F-F1E5-7900C7428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2173AC-AA00-F81A-FC6A-05CA90D8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84A2-B941-49EB-9D2D-6A56C81F0FA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797D4F-82F4-1076-1E65-F5516BE2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7FF489-2F02-057B-1E22-33B38693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A2F-9991-47E6-B7F6-A9B8DCB1E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4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E265A-4CE1-1E87-F0E0-DBE6B14A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BC8698-7C80-36F9-69AB-4F65AF703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C6F212-3F95-1596-457F-38EDCF61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316AB4-8300-2781-4AFB-2279C26F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84A2-B941-49EB-9D2D-6A56C81F0FA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36DE3A-1DCC-D904-48FA-5C5588F9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3A72DB-1E33-AD10-A9B9-55ECE29A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DA2F-9991-47E6-B7F6-A9B8DCB1E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8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EECA01-488C-48BA-2E6D-520CD110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82764B-F5B6-DD44-CDC4-9B0FFB3BD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DBF90D-F2D3-D051-12C0-908FECBA8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584A2-B941-49EB-9D2D-6A56C81F0FA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0AD50D-D068-28F6-EDA8-F000C7C2A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CFEDB5-E357-58AD-4483-201C1E024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DA2F-9991-47E6-B7F6-A9B8DCB1E0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2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4CD88677-B733-C6C8-5941-426788A2CB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9" t="5285" r="8978"/>
          <a:stretch/>
        </p:blipFill>
        <p:spPr>
          <a:xfrm>
            <a:off x="2328245" y="1645475"/>
            <a:ext cx="2179250" cy="3960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F7DB587-BEE8-1369-1763-4A6740FED976}"/>
              </a:ext>
            </a:extLst>
          </p:cNvPr>
          <p:cNvSpPr txBox="1"/>
          <p:nvPr/>
        </p:nvSpPr>
        <p:spPr>
          <a:xfrm>
            <a:off x="4530811" y="1249256"/>
            <a:ext cx="1339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60B9A27-813E-3093-3EA7-CFDFDC9DD07D}"/>
              </a:ext>
            </a:extLst>
          </p:cNvPr>
          <p:cNvSpPr txBox="1"/>
          <p:nvPr/>
        </p:nvSpPr>
        <p:spPr>
          <a:xfrm>
            <a:off x="2328245" y="1249256"/>
            <a:ext cx="1876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Solomon Islands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441648C-9F8B-7E80-B72E-27EEA28984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43" t="1047" b="1532"/>
          <a:stretch/>
        </p:blipFill>
        <p:spPr>
          <a:xfrm>
            <a:off x="4530811" y="1604286"/>
            <a:ext cx="253820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7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E79B3CB-39E2-E744-76A9-92D14C94D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09593"/>
              </p:ext>
            </p:extLst>
          </p:nvPr>
        </p:nvGraphicFramePr>
        <p:xfrm>
          <a:off x="7990703" y="1587810"/>
          <a:ext cx="3130378" cy="4086217"/>
        </p:xfrm>
        <a:graphic>
          <a:graphicData uri="http://schemas.openxmlformats.org/drawingml/2006/table">
            <a:tbl>
              <a:tblPr bandRow="1"/>
              <a:tblGrid>
                <a:gridCol w="1545537">
                  <a:extLst>
                    <a:ext uri="{9D8B030D-6E8A-4147-A177-3AD203B41FA5}">
                      <a16:colId xmlns:a16="http://schemas.microsoft.com/office/drawing/2014/main" val="4009808592"/>
                    </a:ext>
                  </a:extLst>
                </a:gridCol>
                <a:gridCol w="1584841">
                  <a:extLst>
                    <a:ext uri="{9D8B030D-6E8A-4147-A177-3AD203B41FA5}">
                      <a16:colId xmlns:a16="http://schemas.microsoft.com/office/drawing/2014/main" val="667047965"/>
                    </a:ext>
                  </a:extLst>
                </a:gridCol>
              </a:tblGrid>
              <a:tr h="3956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One-time payment today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(in BDT)</a:t>
                      </a:r>
                    </a:p>
                  </a:txBody>
                  <a:tcPr marL="58831" marR="5883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946015"/>
                  </a:ext>
                </a:extLst>
              </a:tr>
              <a:tr h="16832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8831" marR="588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8831" marR="58831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634549"/>
                  </a:ext>
                </a:extLst>
              </a:tr>
              <a:tr h="16832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58831" marR="588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8831" marR="58831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902953"/>
                  </a:ext>
                </a:extLst>
              </a:tr>
              <a:tr h="16832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US" sz="1000" b="0" i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831" marR="588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8831" marR="58831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103413"/>
                  </a:ext>
                </a:extLst>
              </a:tr>
              <a:tr h="16832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58831" marR="588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1kg Rice</a:t>
                      </a:r>
                    </a:p>
                  </a:txBody>
                  <a:tcPr marL="58831" marR="58831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858027"/>
                  </a:ext>
                </a:extLst>
              </a:tr>
              <a:tr h="16832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marL="58831" marR="588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8831" marR="58831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596085"/>
                  </a:ext>
                </a:extLst>
              </a:tr>
              <a:tr h="16832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58831" marR="588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8831" marR="58831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608257"/>
                  </a:ext>
                </a:extLst>
              </a:tr>
              <a:tr h="16832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58831" marR="588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1kg Lentil (</a:t>
                      </a:r>
                      <a:r>
                        <a:rPr lang="en-US" sz="1000" b="0" i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Daal</a:t>
                      </a: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58831" marR="58831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437527"/>
                  </a:ext>
                </a:extLst>
              </a:tr>
              <a:tr h="16832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140</a:t>
                      </a:r>
                    </a:p>
                  </a:txBody>
                  <a:tcPr marL="58831" marR="588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8831" marR="58831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676382"/>
                  </a:ext>
                </a:extLst>
              </a:tr>
              <a:tr h="16832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 marL="58831" marR="588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8831" marR="58831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58563"/>
                  </a:ext>
                </a:extLst>
              </a:tr>
              <a:tr h="16832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180</a:t>
                      </a:r>
                    </a:p>
                  </a:txBody>
                  <a:tcPr marL="58831" marR="588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8831" marR="58831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41488"/>
                  </a:ext>
                </a:extLst>
              </a:tr>
              <a:tr h="16832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en-US" sz="1000" b="0" i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831" marR="588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 Liter Mustard oil</a:t>
                      </a:r>
                    </a:p>
                  </a:txBody>
                  <a:tcPr marL="58831" marR="58831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87153"/>
                  </a:ext>
                </a:extLst>
              </a:tr>
              <a:tr h="16832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250</a:t>
                      </a:r>
                      <a:endParaRPr lang="en-US" sz="1000" b="0" i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831" marR="588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8831" marR="58831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32120"/>
                  </a:ext>
                </a:extLst>
              </a:tr>
              <a:tr h="16832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58831" marR="588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400g Powder Milk </a:t>
                      </a:r>
                    </a:p>
                  </a:txBody>
                  <a:tcPr marL="58831" marR="58831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371545"/>
                  </a:ext>
                </a:extLst>
              </a:tr>
              <a:tr h="16832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350</a:t>
                      </a:r>
                      <a:endParaRPr lang="en-US" sz="1000" b="0" i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831" marR="588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8831" marR="58831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040639"/>
                  </a:ext>
                </a:extLst>
              </a:tr>
              <a:tr h="16832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</a:t>
                      </a:r>
                    </a:p>
                  </a:txBody>
                  <a:tcPr marL="58831" marR="588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1kg Rui Fish </a:t>
                      </a:r>
                    </a:p>
                  </a:txBody>
                  <a:tcPr marL="58831" marR="58831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159768"/>
                  </a:ext>
                </a:extLst>
              </a:tr>
              <a:tr h="16832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450</a:t>
                      </a:r>
                      <a:endParaRPr lang="en-US" sz="1000" b="0" i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831" marR="588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8831" marR="58831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89557"/>
                  </a:ext>
                </a:extLst>
              </a:tr>
              <a:tr h="16832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58831" marR="588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400g Butter oil</a:t>
                      </a:r>
                    </a:p>
                  </a:txBody>
                  <a:tcPr marL="58831" marR="58831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426986"/>
                  </a:ext>
                </a:extLst>
              </a:tr>
              <a:tr h="16832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600</a:t>
                      </a:r>
                    </a:p>
                  </a:txBody>
                  <a:tcPr marL="58831" marR="588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1kg Barbel(Shing) Fish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8831" marR="58831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783992"/>
                  </a:ext>
                </a:extLst>
              </a:tr>
              <a:tr h="4924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700</a:t>
                      </a: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800</a:t>
                      </a:r>
                    </a:p>
                  </a:txBody>
                  <a:tcPr marL="58831" marR="588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780791"/>
                  </a:ext>
                </a:extLst>
              </a:tr>
              <a:tr h="16832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more than the amounts on the card</a:t>
                      </a:r>
                    </a:p>
                  </a:txBody>
                  <a:tcPr marL="58831" marR="588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47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46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Breitbild</PresentationFormat>
  <Paragraphs>45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Ivo Steimanis</dc:creator>
  <cp:lastModifiedBy>Ivo Steimanis</cp:lastModifiedBy>
  <cp:revision>9</cp:revision>
  <dcterms:created xsi:type="dcterms:W3CDTF">2023-09-07T08:30:35Z</dcterms:created>
  <dcterms:modified xsi:type="dcterms:W3CDTF">2024-02-29T14:10:35Z</dcterms:modified>
</cp:coreProperties>
</file>