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D26"/>
    <a:srgbClr val="FCED24"/>
    <a:srgbClr val="FBFB03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A44DE-D73A-4576-9BA8-57CCF651C4EB}" v="116" dt="2024-02-29T14:05:21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o Steimanis" userId="6f76a8306abb001c" providerId="LiveId" clId="{608A44DE-D73A-4576-9BA8-57CCF651C4EB}"/>
    <pc:docChg chg="undo custSel addSld modSld">
      <pc:chgData name="Ivo Steimanis" userId="6f76a8306abb001c" providerId="LiveId" clId="{608A44DE-D73A-4576-9BA8-57CCF651C4EB}" dt="2024-02-29T14:05:21.014" v="176" actId="207"/>
      <pc:docMkLst>
        <pc:docMk/>
      </pc:docMkLst>
      <pc:sldChg chg="addSp delSp modSp new mod">
        <pc:chgData name="Ivo Steimanis" userId="6f76a8306abb001c" providerId="LiveId" clId="{608A44DE-D73A-4576-9BA8-57CCF651C4EB}" dt="2024-02-29T14:05:21.014" v="176" actId="207"/>
        <pc:sldMkLst>
          <pc:docMk/>
          <pc:sldMk cId="1579591493" sldId="256"/>
        </pc:sldMkLst>
        <pc:graphicFrameChg chg="add del mod modGraphic">
          <ac:chgData name="Ivo Steimanis" userId="6f76a8306abb001c" providerId="LiveId" clId="{608A44DE-D73A-4576-9BA8-57CCF651C4EB}" dt="2024-02-29T13:40:34.922" v="36" actId="478"/>
          <ac:graphicFrameMkLst>
            <pc:docMk/>
            <pc:sldMk cId="1579591493" sldId="256"/>
            <ac:graphicFrameMk id="2" creationId="{67E006C8-63D3-B1BB-0A6C-33A01C25D643}"/>
          </ac:graphicFrameMkLst>
        </pc:graphicFrameChg>
        <pc:graphicFrameChg chg="add del mod">
          <ac:chgData name="Ivo Steimanis" userId="6f76a8306abb001c" providerId="LiveId" clId="{608A44DE-D73A-4576-9BA8-57CCF651C4EB}" dt="2024-02-29T13:38:53.991" v="19" actId="478"/>
          <ac:graphicFrameMkLst>
            <pc:docMk/>
            <pc:sldMk cId="1579591493" sldId="256"/>
            <ac:graphicFrameMk id="5" creationId="{45E175C0-06D9-0454-40F7-C8405E819B8A}"/>
          </ac:graphicFrameMkLst>
        </pc:graphicFrameChg>
        <pc:graphicFrameChg chg="add mod">
          <ac:chgData name="Ivo Steimanis" userId="6f76a8306abb001c" providerId="LiveId" clId="{608A44DE-D73A-4576-9BA8-57CCF651C4EB}" dt="2024-02-29T14:05:21.014" v="176" actId="207"/>
          <ac:graphicFrameMkLst>
            <pc:docMk/>
            <pc:sldMk cId="1579591493" sldId="256"/>
            <ac:graphicFrameMk id="8" creationId="{2157BCDE-2815-AA8C-5B3A-D60D936A9A0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Tabelle1!$C$1</c:f>
              <c:strCache>
                <c:ptCount val="1"/>
                <c:pt idx="0">
                  <c:v>Share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F3F-457B-B914-B763F2107574}"/>
              </c:ext>
            </c:extLst>
          </c:dPt>
          <c:dPt>
            <c:idx val="1"/>
            <c:bubble3D val="0"/>
            <c:spPr>
              <a:solidFill>
                <a:srgbClr val="FACD2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9F3F-457B-B914-B763F2107574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3F-457B-B914-B763F210757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9F3F-457B-B914-B763F2107574}"/>
              </c:ext>
            </c:extLst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3F-457B-B914-B763F2107574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9F3F-457B-B914-B763F2107574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3F-457B-B914-B763F210757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9F3F-457B-B914-B763F2107574}"/>
              </c:ext>
            </c:extLst>
          </c:dPt>
          <c:dPt>
            <c:idx val="8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9F3F-457B-B914-B763F2107574}"/>
              </c:ext>
            </c:extLst>
          </c:dPt>
          <c:dLbls>
            <c:dLbl>
              <c:idx val="0"/>
              <c:layout>
                <c:manualLayout>
                  <c:x val="4.0028886988129619E-2"/>
                  <c:y val="8.125950712620282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EAA926D-AAF0-4300-B04E-BBDBCCC6A1DD}" type="CELLRANGE">
                      <a:rPr lang="en-US" sz="1600"/>
                      <a:pPr>
                        <a:defRPr sz="1600"/>
                      </a:pPr>
                      <a:t>[ZELLBEREICH]</a:t>
                    </a:fld>
                    <a:endParaRPr lang="en-US" sz="1600" baseline="0"/>
                  </a:p>
                  <a:p>
                    <a:pPr>
                      <a:defRPr sz="1600"/>
                    </a:pPr>
                    <a:fld id="{2C7873A5-F282-4AAC-A728-1FDE52BA5549}" type="CATEGORYNAME">
                      <a:rPr lang="en-US" sz="1600"/>
                      <a:pPr>
                        <a:defRPr sz="1600"/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F3F-457B-B914-B763F2107574}"/>
                </c:ext>
              </c:extLst>
            </c:dLbl>
            <c:dLbl>
              <c:idx val="1"/>
              <c:layout>
                <c:manualLayout>
                  <c:x val="-3.3774324148095849E-2"/>
                  <c:y val="1.9347501696715672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rgbClr val="FCED2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6BE44E7-43B7-4702-BFA6-D06778BAEED5}" type="CELLRANGE">
                      <a:rPr lang="en-US" sz="1600">
                        <a:solidFill>
                          <a:srgbClr val="FACD26"/>
                        </a:solidFill>
                      </a:rPr>
                      <a:pPr>
                        <a:defRPr sz="1600">
                          <a:solidFill>
                            <a:srgbClr val="FCED24"/>
                          </a:solidFill>
                        </a:defRPr>
                      </a:pPr>
                      <a:t>[ZELLBEREICH]</a:t>
                    </a:fld>
                    <a:endParaRPr lang="en-US" sz="1600" baseline="0" dirty="0">
                      <a:solidFill>
                        <a:srgbClr val="FACD26"/>
                      </a:solidFill>
                    </a:endParaRPr>
                  </a:p>
                  <a:p>
                    <a:pPr>
                      <a:defRPr sz="1600">
                        <a:solidFill>
                          <a:srgbClr val="FCED24"/>
                        </a:solidFill>
                      </a:defRPr>
                    </a:pPr>
                    <a:fld id="{AB84C643-44D9-46DD-BE4E-844F4F32B731}" type="CATEGORYNAME">
                      <a:rPr lang="en-US" sz="1600">
                        <a:solidFill>
                          <a:srgbClr val="FACD26"/>
                        </a:solidFill>
                      </a:rPr>
                      <a:pPr>
                        <a:defRPr sz="1600">
                          <a:solidFill>
                            <a:srgbClr val="FCED24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rgbClr val="FCED2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9308934360899024"/>
                      <c:h val="0.11919036037387905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F3F-457B-B914-B763F2107574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F9EA6D0-176C-408D-A47D-012F49268BD5}" type="CELLRANGE">
                      <a:rPr lang="en-US" sz="1600"/>
                      <a:pPr>
                        <a:defRPr sz="1600">
                          <a:solidFill>
                            <a:schemeClr val="accent2"/>
                          </a:solidFill>
                        </a:defRPr>
                      </a:pPr>
                      <a:t>[ZELLBEREICH]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accent2"/>
                        </a:solidFill>
                      </a:defRPr>
                    </a:pPr>
                    <a:fld id="{9B2ED3F9-61E1-4EB2-8CC1-8DEEBDE2F3AB}" type="CATEGORYNAME">
                      <a:rPr lang="en-US" sz="1600"/>
                      <a:pPr>
                        <a:defRPr sz="1600">
                          <a:solidFill>
                            <a:schemeClr val="accent2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9F3F-457B-B914-B763F2107574}"/>
                </c:ext>
              </c:extLst>
            </c:dLbl>
            <c:dLbl>
              <c:idx val="3"/>
              <c:layout>
                <c:manualLayout>
                  <c:x val="-7.5054163102743505E-3"/>
                  <c:y val="-1.934750169671496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10505C-0AC9-44F0-A17C-91508611FBD5}" type="CELLRANGE">
                      <a:rPr lang="en-US" sz="1600"/>
                      <a:pPr>
                        <a:defRPr sz="1600">
                          <a:solidFill>
                            <a:schemeClr val="accent1"/>
                          </a:solidFill>
                        </a:defRPr>
                      </a:pPr>
                      <a:t>[ZELLBEREICH]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accent1"/>
                        </a:solidFill>
                      </a:defRPr>
                    </a:pPr>
                    <a:fld id="{107C472B-016A-41A7-BF09-63EFBB671982}" type="CATEGORYNAME">
                      <a:rPr lang="en-US" sz="1600"/>
                      <a:pPr>
                        <a:defRPr sz="1600">
                          <a:solidFill>
                            <a:schemeClr val="accent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F3F-457B-B914-B763F2107574}"/>
                </c:ext>
              </c:extLst>
            </c:dLbl>
            <c:dLbl>
              <c:idx val="4"/>
              <c:layout>
                <c:manualLayout>
                  <c:x val="3.7527081551371523E-3"/>
                  <c:y val="-3.289075288441543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75B3028-69B1-464E-8EF9-50EB6D6CF5B0}" type="CELLRANGE">
                      <a:rPr lang="en-US" sz="1600"/>
                      <a:pPr>
                        <a:defRPr sz="1600">
                          <a:solidFill>
                            <a:schemeClr val="bg1">
                              <a:lumMod val="65000"/>
                            </a:schemeClr>
                          </a:solidFill>
                        </a:defRPr>
                      </a:pPr>
                      <a:t>[ZELLBEREICH]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bg1">
                            <a:lumMod val="65000"/>
                          </a:schemeClr>
                        </a:solidFill>
                      </a:defRPr>
                    </a:pPr>
                    <a:fld id="{BE74D7AA-9525-4EEC-989D-A7596A2D8E99}" type="CATEGORYNAME">
                      <a:rPr lang="en-US" sz="1600"/>
                      <a:pPr>
                        <a:defRPr sz="1600">
                          <a:solidFill>
                            <a:schemeClr val="bg1">
                              <a:lumMod val="65000"/>
                            </a:schemeClr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381873611941215"/>
                      <c:h val="0.1569856287671452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9F3F-457B-B914-B763F2107574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3563DD3-3689-4828-8FE8-52D4D52F4C39}" type="CELLRANGE">
                      <a:rPr lang="en-US" sz="1600"/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[ZELLBEREICH]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tx1"/>
                        </a:solidFill>
                      </a:defRPr>
                    </a:pPr>
                    <a:fld id="{1D52F47A-03D3-4942-A2D5-BBA5F4EA1731}" type="CATEGORYNAME">
                      <a:rPr lang="en-US" sz="1600"/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4129283061358847"/>
                      <c:h val="0.1569856287671452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9F3F-457B-B914-B763F2107574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1D10775-19DF-4D67-B514-4148AD7A8070}" type="CELLRANGE">
                      <a:rPr lang="en-US" sz="1600"/>
                      <a:pPr>
                        <a:defRPr sz="1600">
                          <a:solidFill>
                            <a:schemeClr val="accent4"/>
                          </a:solidFill>
                        </a:defRPr>
                      </a:pPr>
                      <a:t>[ZELLBEREICH]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accent4"/>
                        </a:solidFill>
                      </a:defRPr>
                    </a:pPr>
                    <a:fld id="{D0002BA2-7272-407C-9726-04FAE3334A5A}" type="CATEGORYNAME">
                      <a:rPr lang="en-US" sz="1600"/>
                      <a:pPr>
                        <a:defRPr sz="1600">
                          <a:solidFill>
                            <a:schemeClr val="accent4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9F3F-457B-B914-B763F2107574}"/>
                </c:ext>
              </c:extLst>
            </c:dLbl>
            <c:dLbl>
              <c:idx val="7"/>
              <c:layout>
                <c:manualLayout>
                  <c:x val="2.6268957085960064E-2"/>
                  <c:y val="0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B21D31E-11BC-442B-9549-AE8BD1CCF211}" type="CELLRANGE"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pPr>
                        <a:defRPr sz="1600">
                          <a:solidFill>
                            <a:schemeClr val="accent2">
                              <a:lumMod val="50000"/>
                            </a:schemeClr>
                          </a:solidFill>
                        </a:defRPr>
                      </a:pPr>
                      <a:t>[ZELLBEREICH]</a:t>
                    </a:fld>
                    <a:endParaRPr lang="en-US" sz="1600" baseline="0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defRPr sz="1600">
                        <a:solidFill>
                          <a:schemeClr val="accent2">
                            <a:lumMod val="50000"/>
                          </a:schemeClr>
                        </a:solidFill>
                      </a:defRPr>
                    </a:pPr>
                    <a:fld id="{1DFA7477-9878-4B65-A3FA-D151A2526634}" type="CATEGORYNAME">
                      <a:rPr lang="en-US" sz="160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pPr>
                        <a:defRPr sz="1600">
                          <a:solidFill>
                            <a:schemeClr val="accent2">
                              <a:lumMod val="50000"/>
                            </a:schemeClr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9F3F-457B-B914-B763F2107574}"/>
                </c:ext>
              </c:extLst>
            </c:dLbl>
            <c:dLbl>
              <c:idx val="8"/>
              <c:layout>
                <c:manualLayout>
                  <c:x val="0.12634117455628413"/>
                  <c:y val="7.6171266522499844E-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spc="0" baseline="0">
                        <a:solidFill>
                          <a:schemeClr val="accent6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2C543E4-1129-4762-B18D-FF676DFFA00C}" type="CELLRANGE">
                      <a:rPr lang="en-US" sz="1600" dirty="0">
                        <a:solidFill>
                          <a:schemeClr val="accent6"/>
                        </a:solidFill>
                      </a:rPr>
                      <a:pPr>
                        <a:defRPr sz="1600">
                          <a:solidFill>
                            <a:schemeClr val="accent6"/>
                          </a:solidFill>
                        </a:defRPr>
                      </a:pPr>
                      <a:t>[ZELLBEREICH]</a:t>
                    </a:fld>
                    <a:endParaRPr lang="en-US" sz="1600" baseline="0" dirty="0">
                      <a:solidFill>
                        <a:schemeClr val="accent6"/>
                      </a:solidFill>
                    </a:endParaRPr>
                  </a:p>
                  <a:p>
                    <a:pPr>
                      <a:defRPr sz="1600">
                        <a:solidFill>
                          <a:schemeClr val="accent6"/>
                        </a:solidFill>
                      </a:defRPr>
                    </a:pPr>
                    <a:fld id="{D17AE369-BAFC-4068-9CE7-F7DC135D9C25}" type="CATEGORYNAME">
                      <a:rPr lang="en-US" sz="1600" dirty="0">
                        <a:solidFill>
                          <a:schemeClr val="accent6"/>
                        </a:solidFill>
                      </a:rPr>
                      <a:pPr>
                        <a:defRPr sz="1600">
                          <a:solidFill>
                            <a:schemeClr val="accent6"/>
                          </a:solidFill>
                        </a:defRPr>
                      </a:pPr>
                      <a:t>[RUBRIKENNAME]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3645193558973857"/>
                      <c:h val="9.5973358337821071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F3F-457B-B914-B763F21075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Tabelle1!$A$2:$A$10</c:f>
              <c:strCache>
                <c:ptCount val="9"/>
                <c:pt idx="0">
                  <c:v>Public Services</c:v>
                </c:pt>
                <c:pt idx="1">
                  <c:v>Education and Technology</c:v>
                </c:pt>
                <c:pt idx="2">
                  <c:v>Transport and Communication</c:v>
                </c:pt>
                <c:pt idx="3">
                  <c:v>Interest</c:v>
                </c:pt>
                <c:pt idx="4">
                  <c:v>Local Government, Rural Development &amp; Other</c:v>
                </c:pt>
                <c:pt idx="5">
                  <c:v>Defence Services, Public Order and Safety</c:v>
                </c:pt>
                <c:pt idx="6">
                  <c:v>Health</c:v>
                </c:pt>
                <c:pt idx="7">
                  <c:v>Agriculture</c:v>
                </c:pt>
                <c:pt idx="8">
                  <c:v>Disaster Management</c:v>
                </c:pt>
              </c:strCache>
            </c:strRef>
          </c:cat>
          <c:val>
            <c:numRef>
              <c:f>Tabelle1!$C$2:$C$10</c:f>
              <c:numCache>
                <c:formatCode>0.0%</c:formatCode>
                <c:ptCount val="9"/>
                <c:pt idx="0">
                  <c:v>0.18829626214127482</c:v>
                </c:pt>
                <c:pt idx="1">
                  <c:v>0.15850398778438232</c:v>
                </c:pt>
                <c:pt idx="2">
                  <c:v>0.12033185315865268</c:v>
                </c:pt>
                <c:pt idx="3">
                  <c:v>0.114586570171306</c:v>
                </c:pt>
                <c:pt idx="4">
                  <c:v>0.18272639488922079</c:v>
                </c:pt>
                <c:pt idx="5">
                  <c:v>0.11093792287721901</c:v>
                </c:pt>
                <c:pt idx="6">
                  <c:v>5.4681261255843015E-2</c:v>
                </c:pt>
                <c:pt idx="7">
                  <c:v>5.3313018520560397E-2</c:v>
                </c:pt>
                <c:pt idx="8">
                  <c:v>1.6622729201540985E-2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Tabelle1!$C$2:$C$10</c15:f>
                <c15:dlblRangeCache>
                  <c:ptCount val="9"/>
                  <c:pt idx="0">
                    <c:v>18,8%</c:v>
                  </c:pt>
                  <c:pt idx="1">
                    <c:v>15,9%</c:v>
                  </c:pt>
                  <c:pt idx="2">
                    <c:v>12,0%</c:v>
                  </c:pt>
                  <c:pt idx="3">
                    <c:v>11,5%</c:v>
                  </c:pt>
                  <c:pt idx="4">
                    <c:v>18,3%</c:v>
                  </c:pt>
                  <c:pt idx="5">
                    <c:v>11,1%</c:v>
                  </c:pt>
                  <c:pt idx="6">
                    <c:v>5,5%</c:v>
                  </c:pt>
                  <c:pt idx="7">
                    <c:v>5,3%</c:v>
                  </c:pt>
                  <c:pt idx="8">
                    <c:v>1,7%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9F3F-457B-B914-B763F2107574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A23A2-7CA6-3FB6-332B-3F987BE1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CD8127-D279-C693-8AAE-3CEFCDB02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27FFB-CABD-8960-F0E3-5A9B683A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78BF77-0D9F-4477-4606-38D9669A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30985B-9225-FA70-3521-F222B5C2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7885D-BD7C-A064-65C2-2246F11F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4D8D34-DCAB-D1B1-4F98-68740DAFF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415D9-E87B-1ABF-1723-59C24792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E9E4F-86B3-4DF2-146C-099BE84A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B01540-B9AA-1680-4821-A5ADB85A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7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C4251C-B8BA-9571-8357-131566935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D9A912-4EC1-4740-972F-A9508F88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F0D0A1-FE4F-A117-DA89-86C6175B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72789-D695-0C76-A55F-46F03906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CE3F1-C2AF-C61E-ACE1-9414592C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B9DBE-BBA7-4F34-FF53-D9631F15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71FF5-B293-0791-C809-2616047EC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E696F-E785-3880-2D3D-7B6471E3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DEC3CB-822D-1403-0F2C-E69444C6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762F6E-A6A5-59AE-6E4F-25B17F13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5BD90-D3B1-3950-4570-D4422DC5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CFFE6E-2F75-D120-1FD1-286AC477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82C73-B4A5-8B6E-F1DD-29B7FED0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E60C9-73FE-6BE5-3810-316177BD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E91311-5B79-AA59-6CD7-A4E08EBD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05175-6D7F-3648-2E06-84DD7A14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2C8A7-E088-4125-742E-2D16D2FF2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762E49-A056-1E12-3C97-9811132E3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B272B8-A75B-CB1A-9C3D-154A9D59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33E8E8-B87A-F56A-0D8F-DCF26B9D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2619DE-AA26-BB61-44CB-A10FBFA9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3F13A-3943-A2E0-EC64-9A108557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C7E031-1556-9D76-8BC2-63361E343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B69F4D-455E-2C1C-7E99-90298DCCE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DEF66E-A15A-DBD7-7905-5BF2A4E62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590546-05E4-2296-DA6A-9DB2A3C6A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B8E53E-3B29-9CD3-5C8D-FC98285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74E8DD-AD74-5B6C-585E-355EB47B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01C75B-BA30-1E28-C501-CC9BE8CF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8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B7D51-341A-B767-F2CF-AF63ABC5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DCF6F6-B863-C525-8644-6386DC0C7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6CF656-DEF9-D65B-511D-DEF45218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C2D622-5CCE-31E0-9A27-ECFA7746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63135F-A67F-C952-6B61-EA67E93A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E8A157-2682-3B43-ED03-F2837F0D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D5B8CF-F615-1681-2243-78D28293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387BD-E9B4-9E5C-428F-63985498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E58F6-701C-D8EA-FE5F-BFFA7509F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60868-ED25-8FA8-F670-B7B35907D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DF7401-47E8-3BCF-15A9-EF46B145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744790-6945-7388-F0A2-96657EE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5D8EF6-601C-0022-1B36-ECC858DA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8DF0D-0094-EE89-5CAC-61148B60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527A42-43C4-01C7-CE35-E9BBFB25B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812852-5D63-6433-3239-6CA510EF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71CD65-E3A9-BFED-3DF7-A57FE96C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53EF71-C333-013A-1A7F-3A8173F8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398DB3-1556-11B8-AF20-13CB4732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5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6C91A3-93F0-C5C1-4084-4784C7C0F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9A5A77-3E46-625D-005A-7C261C1A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C41DD-E93B-4CA0-2CEE-4CFFE964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05744-9653-4CB9-A312-E760E5EF8750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D6FF6-2606-6557-DC0B-1B27BB058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397F0-B035-8E5B-A5F8-40B852C26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27141-B607-4341-8EF1-F3F2CD4CD87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157BCDE-2815-AA8C-5B3A-D60D936A9A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651379"/>
              </p:ext>
            </p:extLst>
          </p:nvPr>
        </p:nvGraphicFramePr>
        <p:xfrm>
          <a:off x="594271" y="146922"/>
          <a:ext cx="10152668" cy="6564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959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EC26977-8648-C504-F85F-48E340FE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08" y="2016756"/>
            <a:ext cx="3973213" cy="2880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DE10678-0992-99D9-EC21-57DA692BEBFD}"/>
              </a:ext>
            </a:extLst>
          </p:cNvPr>
          <p:cNvSpPr txBox="1"/>
          <p:nvPr/>
        </p:nvSpPr>
        <p:spPr>
          <a:xfrm>
            <a:off x="1384808" y="1715158"/>
            <a:ext cx="43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Solomon Islands (2018)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643A8C-498C-BEBC-0A6A-E00623C29CAA}"/>
              </a:ext>
            </a:extLst>
          </p:cNvPr>
          <p:cNvSpPr txBox="1"/>
          <p:nvPr/>
        </p:nvSpPr>
        <p:spPr>
          <a:xfrm>
            <a:off x="5357481" y="1715158"/>
            <a:ext cx="432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(2021-22)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615D499-C22D-BC42-2B8B-2605052C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481" y="2053712"/>
            <a:ext cx="445504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1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Ivo Steimanis</dc:creator>
  <cp:lastModifiedBy>Ivo Steimanis</cp:lastModifiedBy>
  <cp:revision>6</cp:revision>
  <dcterms:created xsi:type="dcterms:W3CDTF">2024-02-29T13:37:45Z</dcterms:created>
  <dcterms:modified xsi:type="dcterms:W3CDTF">2024-03-01T13:31:42Z</dcterms:modified>
</cp:coreProperties>
</file>