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3F41-6E7F-9C8A-F834-9F881D457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49E8C-83EB-AB71-D93D-002EA5771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F6D11-C6FF-1C2B-EBB4-0B04FCDC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023FB0-45A4-A6CA-7B75-0A4A1B18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EFED3-D9AA-DA4F-8564-F135D2FF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8FE26-9A22-DBD1-4420-9A994E8C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56377-560C-9962-C8CD-31E3FB8C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098B2-2617-D30D-FB58-9FF731F5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7327D-1F76-B409-A744-6656B87A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176E8-3C1D-46E7-D669-51C0A424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EB5890-655C-45EC-0279-F57C8E4A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572CF-1ADD-812A-A2C2-106E98AF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EBFB3-2839-14B2-63EA-762CF15C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C2F597-765C-0360-57D8-D7FD77DF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1921B-B2DB-7630-4717-F7F05FB0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E50B9-BF72-769E-9A01-0466294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D93C1-D427-C3C1-7E56-05127932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A467A-0AEF-BFDA-A6F4-57504098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B9B33-DF5F-66B3-DEBC-D85747F7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F49C1-5B2B-A104-52AA-DFD4A070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0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D9EA-0EC3-9C3F-7664-B218A0DF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1DE78-0CC1-C9F4-EED6-32F8225F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61A92-1AAB-51A8-7DA4-A79F2381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02129-4FE9-4D2A-6EF6-B74B6FBF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69EE5-65C6-659A-1764-032A5CF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A34C3-8182-852D-7739-CB2E93CA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36831-AF16-6D30-989E-5852282A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149878-B6E0-EE66-363A-8BFC0C716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4CE65-3840-BBB3-3B72-C0123C3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E613A-372E-3853-DF1D-B9AA1D2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023F6F-1B27-3DAD-7ECC-C2CD5693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FA012-635B-5955-5453-A0888375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55BD2-94C7-5FAA-6904-14BD325B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84667-184E-2BDA-768D-989F15FB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0B7BA1-37D8-E1DA-C8DA-28E8265FF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BCAED-D801-F14C-4894-88CDE0D05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E646B6-CB77-701E-087A-97CA1DA5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D93E7D-FD43-26F0-460C-0A6750E4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2992C1-1F9E-2C1F-91EB-7D7A760A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3DE55-C771-EDF4-48B5-A6128E18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C3C3A3-25DB-A0BB-FE82-2B54A407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FFC533-60C3-0B6A-9572-56B0AC09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F4A4-41DD-545B-7A34-6DB3EC08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F9BE35-462F-926C-3EF1-1C526BE1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221A2B-DB2C-05FF-2B51-2A2573EA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6E8A5-1A9C-8FC0-6EB1-044359CF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122C3-13C6-7129-A790-A12B5B0C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51422-9E5E-94AA-BE87-2E6B1E2B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875F65-8A08-CB1F-F1E5-7900C7428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173AC-AA00-F81A-FC6A-05CA90D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797D4F-82F4-1076-1E65-F5516BE2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FF489-2F02-057B-1E22-33B38693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E265A-4CE1-1E87-F0E0-DBE6B14A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BC8698-7C80-36F9-69AB-4F65AF703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C6F212-3F95-1596-457F-38EDCF61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316AB4-8300-2781-4AFB-2279C26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6DE3A-1DCC-D904-48FA-5C5588F9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3A72DB-1E33-AD10-A9B9-55ECE29A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EECA01-488C-48BA-2E6D-520CD110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82764B-F5B6-DD44-CDC4-9B0FFB3B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BF90D-F2D3-D051-12C0-908FECBA8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84A2-B941-49EB-9D2D-6A56C81F0F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AD50D-D068-28F6-EDA8-F000C7C2A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FEDB5-E357-58AD-4483-201C1E02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E9732-33BA-6160-465B-919541DD2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06A7D3-602E-A846-F174-79F7D4E03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CD88677-B733-C6C8-5941-426788A2C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9" t="5285" r="8978"/>
          <a:stretch/>
        </p:blipFill>
        <p:spPr>
          <a:xfrm>
            <a:off x="2328246" y="1629000"/>
            <a:ext cx="1876425" cy="34097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7DB587-BEE8-1369-1763-4A6740FED976}"/>
              </a:ext>
            </a:extLst>
          </p:cNvPr>
          <p:cNvSpPr txBox="1"/>
          <p:nvPr/>
        </p:nvSpPr>
        <p:spPr>
          <a:xfrm>
            <a:off x="4221147" y="1249256"/>
            <a:ext cx="432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WTP distribution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0B9A27-813E-3093-3EA7-CFDFDC9DD07D}"/>
              </a:ext>
            </a:extLst>
          </p:cNvPr>
          <p:cNvSpPr txBox="1"/>
          <p:nvPr/>
        </p:nvSpPr>
        <p:spPr>
          <a:xfrm>
            <a:off x="2344722" y="1249256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Card</a:t>
            </a:r>
          </a:p>
        </p:txBody>
      </p:sp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86FB5B4-AE8B-43FE-D790-296622A36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23" y="1874901"/>
            <a:ext cx="4320540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BDEB5B-76C3-476F-A3A6-95FE81E7B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22" y="2114767"/>
            <a:ext cx="4320000" cy="313137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8CC8D4F-2AE5-0142-AB6D-99C26D0A933D}"/>
              </a:ext>
            </a:extLst>
          </p:cNvPr>
          <p:cNvSpPr txBox="1"/>
          <p:nvPr/>
        </p:nvSpPr>
        <p:spPr>
          <a:xfrm>
            <a:off x="1658922" y="1545881"/>
            <a:ext cx="43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budget spending in 2018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E2A39F-C40E-E029-B0EA-5E6AC08C19E8}"/>
              </a:ext>
            </a:extLst>
          </p:cNvPr>
          <p:cNvSpPr txBox="1"/>
          <p:nvPr/>
        </p:nvSpPr>
        <p:spPr>
          <a:xfrm>
            <a:off x="6096000" y="1545881"/>
            <a:ext cx="43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in budget spending on Environment &amp; Disaster management</a:t>
            </a:r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1A0ABC9-BEFA-C07D-6F3E-719228FFE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4767"/>
            <a:ext cx="4320540" cy="31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7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Ivo Steimanis</dc:creator>
  <cp:lastModifiedBy>Ivo Steimanis</cp:lastModifiedBy>
  <cp:revision>3</cp:revision>
  <dcterms:created xsi:type="dcterms:W3CDTF">2023-09-07T08:30:35Z</dcterms:created>
  <dcterms:modified xsi:type="dcterms:W3CDTF">2023-09-27T09:44:14Z</dcterms:modified>
</cp:coreProperties>
</file>