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727" autoAdjust="0"/>
  </p:normalViewPr>
  <p:slideViewPr>
    <p:cSldViewPr snapToGrid="0">
      <p:cViewPr varScale="1">
        <p:scale>
          <a:sx n="66" d="100"/>
          <a:sy n="66" d="100"/>
        </p:scale>
        <p:origin x="12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C4DE-6790-462B-9BE4-8E6C0B6018F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8FEA9-5F4A-47B1-9107-AE3D224553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Non-standardized; Ausprägungen:</a:t>
            </a:r>
          </a:p>
          <a:p>
            <a:pPr marL="171450" indent="-171450">
              <a:buFontTx/>
              <a:buChar char="-"/>
            </a:pPr>
            <a:r>
              <a:rPr lang="en-US" b="1"/>
              <a:t>Treat: </a:t>
            </a:r>
            <a:r>
              <a:rPr lang="en-US" b="0"/>
              <a:t>0/1</a:t>
            </a:r>
          </a:p>
          <a:p>
            <a:pPr marL="171450" indent="-171450">
              <a:buFontTx/>
              <a:buChar char="-"/>
            </a:pPr>
            <a:r>
              <a:rPr lang="en-US" b="1"/>
              <a:t>Rel. Val: </a:t>
            </a:r>
            <a:r>
              <a:rPr lang="en-US" b="0"/>
              <a:t>Index 1-5</a:t>
            </a:r>
          </a:p>
          <a:p>
            <a:pPr marL="171450" indent="-171450">
              <a:buFontTx/>
              <a:buChar char="-"/>
            </a:pPr>
            <a:r>
              <a:rPr lang="en-US" b="1"/>
              <a:t>WTP: </a:t>
            </a:r>
            <a:r>
              <a:rPr lang="en-US" b="0"/>
              <a:t>Winsorized; 0-200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8FEA9-5F4A-47B1-9107-AE3D224553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3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Z-Scores of DV &amp; Expl V.; Standard deviations:</a:t>
            </a:r>
          </a:p>
          <a:p>
            <a:pPr marL="171450" indent="-171450">
              <a:buFontTx/>
              <a:buChar char="-"/>
            </a:pPr>
            <a:r>
              <a:rPr lang="en-US" b="1"/>
              <a:t>Treat: </a:t>
            </a:r>
            <a:r>
              <a:rPr lang="en-US" b="0"/>
              <a:t>1 std </a:t>
            </a:r>
            <a:r>
              <a:rPr lang="en-US" b="1"/>
              <a:t>= </a:t>
            </a:r>
            <a:r>
              <a:rPr lang="en-US" b="0"/>
              <a:t>0.5</a:t>
            </a:r>
          </a:p>
          <a:p>
            <a:pPr marL="171450" indent="-171450">
              <a:buFontTx/>
              <a:buChar char="-"/>
            </a:pPr>
            <a:r>
              <a:rPr lang="en-US" b="1"/>
              <a:t>Rel. Val: </a:t>
            </a:r>
            <a:r>
              <a:rPr lang="en-US" b="0"/>
              <a:t>1 std </a:t>
            </a:r>
            <a:r>
              <a:rPr lang="en-US" b="1"/>
              <a:t>= </a:t>
            </a:r>
            <a:r>
              <a:rPr lang="en-US" b="0"/>
              <a:t>0.8</a:t>
            </a:r>
          </a:p>
          <a:p>
            <a:pPr marL="171450" indent="-171450">
              <a:buFontTx/>
              <a:buChar char="-"/>
            </a:pPr>
            <a:r>
              <a:rPr lang="en-US" b="1"/>
              <a:t>WTP: </a:t>
            </a:r>
            <a:r>
              <a:rPr lang="en-US" b="0"/>
              <a:t>1 std </a:t>
            </a:r>
            <a:r>
              <a:rPr lang="en-US" b="1"/>
              <a:t>= </a:t>
            </a:r>
            <a:r>
              <a:rPr lang="en-US" b="0"/>
              <a:t>63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8FEA9-5F4A-47B1-9107-AE3D224553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D6673-8C99-81D0-5465-255EBE0EB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5C7AC9-471B-884C-B95C-F3B98FD5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916A0-84B3-1063-A52F-8D47BD15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65166-F0E0-C5EF-E6C0-16A36D5C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F1921-F25B-3529-E069-A131C7AF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EDE9F-2BAF-9540-D809-376E2217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99069A-60C9-4ABF-1BEB-F4DE143DD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93BBB-42A2-3071-2A47-1617A58B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1E2C5-49F1-1464-495E-29A15740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1B271-6E04-066C-1240-CDFA888A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4EF2FE-4281-6783-AF99-6FAD894D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AD8B2F-0DA2-C2CD-3E38-4BD8DE3A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ED956-62AB-15BE-E9D6-64BA6DF0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DD699-31A2-6E4A-F5BE-7167D825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8C799-8565-368A-9464-1BFD67CD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C8347-21C1-7838-88AE-09EEDEB6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635CE-362B-23E8-3B89-11DC96E1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44042-7736-064A-94D6-04A32D93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8581C-40A3-889E-C9D6-69AC7B36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A2D4A-90F5-563E-9D19-7A5233E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7C777-917A-111C-DC63-E8251183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61CF5-2560-571D-7541-8B708927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2F1E5-0D14-0FF5-B40A-0780CE5E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1FFD3-A88D-7294-39C9-FD072C44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018B5-8A83-9F92-9673-64D815DC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1546-DD86-963E-9548-AE874BFC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C5391-9F5E-E0F6-68B3-139AA68E3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8BD045-523A-4375-BA85-7C782907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6F5C98-2502-7388-EA54-C588208D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3F67F0-879B-56A1-F890-4BE59FAE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696133-A2E1-4AAA-3BA5-06F3490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0EAF5-4142-9F2E-F101-AA1251F1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1E6ACA-0C5B-425C-0059-FCB971C1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03825-0382-A805-DD28-81E301CB4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020DDB-50E4-4C92-1836-2BA24C437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DFCA1F-B22C-FC4B-F554-50872284E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72678C-DD90-DBAA-DE3F-7750A50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839B8F-A98F-EB33-E082-12203BAD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757076-AEA6-5282-9297-5CA3E6F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CE275-96D6-3002-4226-2037FB94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F9AFFC-03FC-FFF6-AD3E-E2455097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E8256F-986C-8B4A-1CD8-1A276F7A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DDFEC3-F50E-3D9F-374F-6604EE49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689F13-70DA-C668-5B4C-95C7F7F4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843757-97E5-4685-186E-C079F6BF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2CD3D9-F8F7-9A4C-92BD-71C464B8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2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3440E-6B2C-3364-B916-321E6CED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4B926-3CED-92DA-58B9-157FFB84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39E8F1-B6A0-442B-B769-F17855EF1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BACB74-FBF1-ADC5-B6AB-7314D687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48E1E6-E349-0103-B1D8-BBE996FD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BBA52-9EA9-6458-CE58-C1A9B542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E784F-E775-004D-97B2-C95511A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BDAE82-F470-526F-0E0F-8D31A1310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950BC-C524-70A5-BB31-8FEC53583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D653D-F158-3CDC-D1FB-3CCA37D2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32583-F7A1-88B1-73BD-EECE39B7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09E089-4CF1-B6C9-D872-0E62D0E1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BF9E04-41DF-8593-153B-23DEAE07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AD9B68-F105-8C2A-7062-18CC98E8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4B268-2690-D8AE-39DC-0E49529E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0D17-C692-46E5-AD21-4D54B81CCBA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0A3C7-D301-AA78-ECB4-F5C3EED69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DF933-5FA1-5FEC-46EA-2A2DBA254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01CB-4E2B-4FF2-9B71-1FC25D711F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80015D-EF03-7269-8699-A67E13192CDF}"/>
              </a:ext>
            </a:extLst>
          </p:cNvPr>
          <p:cNvSpPr/>
          <p:nvPr/>
        </p:nvSpPr>
        <p:spPr>
          <a:xfrm>
            <a:off x="1106573" y="3550482"/>
            <a:ext cx="198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Treat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8FD80D-929C-5D3A-A237-658309D4C211}"/>
              </a:ext>
            </a:extLst>
          </p:cNvPr>
          <p:cNvSpPr/>
          <p:nvPr/>
        </p:nvSpPr>
        <p:spPr>
          <a:xfrm>
            <a:off x="4609737" y="1062682"/>
            <a:ext cx="1980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Relational Values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129BD0-4311-4218-D778-26903A2F0928}"/>
              </a:ext>
            </a:extLst>
          </p:cNvPr>
          <p:cNvSpPr/>
          <p:nvPr/>
        </p:nvSpPr>
        <p:spPr>
          <a:xfrm>
            <a:off x="7761735" y="3550482"/>
            <a:ext cx="2124000" cy="54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Willingness to Pay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B08E669-C7E6-B0A2-0E2E-FB4CABF6A704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2096573" y="1332682"/>
            <a:ext cx="2513164" cy="2217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C5F89FD-DD68-CB7F-C7B9-900991AD35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589737" y="1332682"/>
            <a:ext cx="2233998" cy="2217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9E53B5F-25A6-B6AF-9ECC-3A1A41CA35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086573" y="3820482"/>
            <a:ext cx="4675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712D9BC9-9BD6-0A28-25D3-8B4A9E9CE410}"/>
              </a:ext>
            </a:extLst>
          </p:cNvPr>
          <p:cNvSpPr/>
          <p:nvPr/>
        </p:nvSpPr>
        <p:spPr>
          <a:xfrm>
            <a:off x="3001791" y="2577692"/>
            <a:ext cx="373869" cy="321536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DA700A6-5547-1A50-7B35-22FCD54491D7}"/>
              </a:ext>
            </a:extLst>
          </p:cNvPr>
          <p:cNvSpPr/>
          <p:nvPr/>
        </p:nvSpPr>
        <p:spPr>
          <a:xfrm>
            <a:off x="2519506" y="2547211"/>
            <a:ext cx="1350134" cy="348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+0.1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4A0F703-96B2-FCAA-BEF5-F2E0AB311703}"/>
              </a:ext>
            </a:extLst>
          </p:cNvPr>
          <p:cNvSpPr/>
          <p:nvPr/>
        </p:nvSpPr>
        <p:spPr>
          <a:xfrm>
            <a:off x="4921727" y="3806947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1B0B0DE-0C54-1B51-E688-A00D321C844D}"/>
              </a:ext>
            </a:extLst>
          </p:cNvPr>
          <p:cNvSpPr/>
          <p:nvPr/>
        </p:nvSpPr>
        <p:spPr>
          <a:xfrm>
            <a:off x="7608453" y="2525835"/>
            <a:ext cx="373869" cy="321536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499CD1B-D0C8-E025-13DC-AA59A0846DC6}"/>
              </a:ext>
            </a:extLst>
          </p:cNvPr>
          <p:cNvSpPr/>
          <p:nvPr/>
        </p:nvSpPr>
        <p:spPr>
          <a:xfrm>
            <a:off x="7143181" y="2446604"/>
            <a:ext cx="1350134" cy="348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+ SBD 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50773E2-8B23-3A82-C8BC-5FA8B4E67740}"/>
              </a:ext>
            </a:extLst>
          </p:cNvPr>
          <p:cNvSpPr/>
          <p:nvPr/>
        </p:nvSpPr>
        <p:spPr>
          <a:xfrm>
            <a:off x="5045193" y="3632896"/>
            <a:ext cx="1116000" cy="3481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-SBD 3.7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BFE9A4F-BF8E-E276-61C3-2012D0657ACD}"/>
              </a:ext>
            </a:extLst>
          </p:cNvPr>
          <p:cNvSpPr/>
          <p:nvPr/>
        </p:nvSpPr>
        <p:spPr>
          <a:xfrm>
            <a:off x="7143181" y="2271115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**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F4AD32A-A50E-D2D6-8452-C43B0EF94BD9}"/>
              </a:ext>
            </a:extLst>
          </p:cNvPr>
          <p:cNvSpPr/>
          <p:nvPr/>
        </p:nvSpPr>
        <p:spPr>
          <a:xfrm>
            <a:off x="2519506" y="2379338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608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80015D-EF03-7269-8699-A67E13192CDF}"/>
              </a:ext>
            </a:extLst>
          </p:cNvPr>
          <p:cNvSpPr/>
          <p:nvPr/>
        </p:nvSpPr>
        <p:spPr>
          <a:xfrm>
            <a:off x="1106573" y="3550482"/>
            <a:ext cx="2088000" cy="11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Treat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8FD80D-929C-5D3A-A237-658309D4C211}"/>
              </a:ext>
            </a:extLst>
          </p:cNvPr>
          <p:cNvSpPr/>
          <p:nvPr/>
        </p:nvSpPr>
        <p:spPr>
          <a:xfrm>
            <a:off x="4609737" y="1062682"/>
            <a:ext cx="2088000" cy="11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Relational Values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129BD0-4311-4218-D778-26903A2F0928}"/>
              </a:ext>
            </a:extLst>
          </p:cNvPr>
          <p:cNvSpPr/>
          <p:nvPr/>
        </p:nvSpPr>
        <p:spPr>
          <a:xfrm>
            <a:off x="7761735" y="3550482"/>
            <a:ext cx="2088000" cy="11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Willingness to Pay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B08E669-C7E6-B0A2-0E2E-FB4CABF6A704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2150573" y="1638682"/>
            <a:ext cx="2459164" cy="1911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C5F89FD-DD68-CB7F-C7B9-900991AD358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697737" y="1638682"/>
            <a:ext cx="2107998" cy="1911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9E53B5F-25A6-B6AF-9ECC-3A1A41CA354C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94573" y="4126482"/>
            <a:ext cx="4567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FBFE9A4F-BF8E-E276-61C3-2012D0657ACD}"/>
              </a:ext>
            </a:extLst>
          </p:cNvPr>
          <p:cNvSpPr/>
          <p:nvPr/>
        </p:nvSpPr>
        <p:spPr>
          <a:xfrm>
            <a:off x="7143181" y="2317415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12D9BC9-9BD6-0A28-25D3-8B4A9E9CE410}"/>
              </a:ext>
            </a:extLst>
          </p:cNvPr>
          <p:cNvSpPr/>
          <p:nvPr/>
        </p:nvSpPr>
        <p:spPr>
          <a:xfrm>
            <a:off x="3001791" y="2577692"/>
            <a:ext cx="373869" cy="321536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F4AD32A-A50E-D2D6-8452-C43B0EF94BD9}"/>
              </a:ext>
            </a:extLst>
          </p:cNvPr>
          <p:cNvSpPr/>
          <p:nvPr/>
        </p:nvSpPr>
        <p:spPr>
          <a:xfrm>
            <a:off x="2519506" y="2379338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DA700A6-5547-1A50-7B35-22FCD54491D7}"/>
              </a:ext>
            </a:extLst>
          </p:cNvPr>
          <p:cNvSpPr/>
          <p:nvPr/>
        </p:nvSpPr>
        <p:spPr>
          <a:xfrm>
            <a:off x="2519506" y="2547211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0.07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4A0F703-96B2-FCAA-BEF5-F2E0AB311703}"/>
              </a:ext>
            </a:extLst>
          </p:cNvPr>
          <p:cNvSpPr/>
          <p:nvPr/>
        </p:nvSpPr>
        <p:spPr>
          <a:xfrm>
            <a:off x="4921727" y="3806947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1B0B0DE-0C54-1B51-E688-A00D321C844D}"/>
              </a:ext>
            </a:extLst>
          </p:cNvPr>
          <p:cNvSpPr/>
          <p:nvPr/>
        </p:nvSpPr>
        <p:spPr>
          <a:xfrm>
            <a:off x="7608453" y="2525835"/>
            <a:ext cx="373869" cy="321536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499CD1B-D0C8-E025-13DC-AA59A0846DC6}"/>
              </a:ext>
            </a:extLst>
          </p:cNvPr>
          <p:cNvSpPr/>
          <p:nvPr/>
        </p:nvSpPr>
        <p:spPr>
          <a:xfrm>
            <a:off x="7143181" y="2446604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0.06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10CC2B9-2591-C081-CD98-31FB6F2825B8}"/>
              </a:ext>
            </a:extLst>
          </p:cNvPr>
          <p:cNvSpPr/>
          <p:nvPr/>
        </p:nvSpPr>
        <p:spPr>
          <a:xfrm>
            <a:off x="5359383" y="4008563"/>
            <a:ext cx="492777" cy="321536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50773E2-8B23-3A82-C8BC-5FA8B4E67740}"/>
              </a:ext>
            </a:extLst>
          </p:cNvPr>
          <p:cNvSpPr/>
          <p:nvPr/>
        </p:nvSpPr>
        <p:spPr>
          <a:xfrm>
            <a:off x="4931252" y="3952431"/>
            <a:ext cx="1350134" cy="348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0.004</a:t>
            </a:r>
          </a:p>
        </p:txBody>
      </p:sp>
    </p:spTree>
    <p:extLst>
      <p:ext uri="{BB962C8B-B14F-4D97-AF65-F5344CB8AC3E}">
        <p14:creationId xmlns:p14="http://schemas.microsoft.com/office/powerpoint/2010/main" val="219377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26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Burger</dc:creator>
  <cp:lastModifiedBy>Max Burger</cp:lastModifiedBy>
  <cp:revision>11</cp:revision>
  <dcterms:created xsi:type="dcterms:W3CDTF">2023-07-12T08:31:30Z</dcterms:created>
  <dcterms:modified xsi:type="dcterms:W3CDTF">2023-07-13T16:28:39Z</dcterms:modified>
</cp:coreProperties>
</file>