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BCA83-4549-4427-A8DB-155421741AA0}" v="9" dt="2022-10-29T09:14:31.708"/>
    <p1510:client id="{309C37A5-5285-4D04-98A3-6002C09897BA}" v="462" dt="2022-10-29T08:58:09.403"/>
    <p1510:client id="{706D7190-BFFB-4E18-AC10-AA065F81615D}" v="24" dt="2022-10-29T10:49:44.623"/>
    <p1510:client id="{E77547E1-B6B1-43DB-8CA6-8AF1574501D3}" v="180" dt="2022-11-07T08:56:40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Formicola" userId="c3e7ce74bd5c1cf4" providerId="Windows Live" clId="Web-{E77547E1-B6B1-43DB-8CA6-8AF1574501D3}"/>
    <pc:docChg chg="modSld">
      <pc:chgData name="Giovanni Formicola" userId="c3e7ce74bd5c1cf4" providerId="Windows Live" clId="Web-{E77547E1-B6B1-43DB-8CA6-8AF1574501D3}" dt="2022-11-07T08:56:40.818" v="179" actId="20577"/>
      <pc:docMkLst>
        <pc:docMk/>
      </pc:docMkLst>
      <pc:sldChg chg="modSp">
        <pc:chgData name="Giovanni Formicola" userId="c3e7ce74bd5c1cf4" providerId="Windows Live" clId="Web-{E77547E1-B6B1-43DB-8CA6-8AF1574501D3}" dt="2022-11-07T08:56:40.818" v="179" actId="20577"/>
        <pc:sldMkLst>
          <pc:docMk/>
          <pc:sldMk cId="1914967660" sldId="257"/>
        </pc:sldMkLst>
        <pc:spChg chg="mod">
          <ac:chgData name="Giovanni Formicola" userId="c3e7ce74bd5c1cf4" providerId="Windows Live" clId="Web-{E77547E1-B6B1-43DB-8CA6-8AF1574501D3}" dt="2022-11-07T08:56:40.818" v="179" actId="20577"/>
          <ac:spMkLst>
            <pc:docMk/>
            <pc:sldMk cId="1914967660" sldId="257"/>
            <ac:spMk id="3" creationId="{84E941C7-206E-066A-1968-46EFBF8324D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EC6E46F-30AD-4F06-B644-541D18AAFA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6D1A67-B2EB-4B8A-AF45-F8955B9CEF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8B128-1838-467C-BC98-5BCA507351D3}" type="datetimeFigureOut">
              <a:rPr lang="it-IT" smtClean="0"/>
              <a:t>07/11/2022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56E8AC-2475-4605-936A-72F051131F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2003A2-9C36-454B-9EE1-6072739D9B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86A36-890E-4FD6-9665-5EFD52ACF3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149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831B4-FB02-4C32-91EA-FDB3A5F3651D}" type="datetimeFigureOut">
              <a:rPr lang="it-IT" noProof="0" smtClean="0"/>
              <a:t>07/11/2022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CAC25-C75F-4870-9057-F3BCEE4FF34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157552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AC25-C75F-4870-9057-F3BCEE4FF34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143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730781A3-BA9D-4653-A031-9AE175F5700B}" type="datetime1">
              <a:rPr lang="it-IT" noProof="0" smtClean="0"/>
              <a:t>07/11/2022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F59A4-4442-4420-BCE1-2C7606883865}" type="datetime1">
              <a:rPr lang="it-IT" noProof="0" smtClean="0"/>
              <a:t>07/11/2022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B2C2A04A-574B-4DF0-B189-8B1745437B74}" type="datetime1">
              <a:rPr lang="it-IT" noProof="0" smtClean="0"/>
              <a:t>07/11/2022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 hasCustomPrompt="1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F9C12D6A-CCA8-4767-A36A-FAF38EDBBA7F}" type="datetime1">
              <a:rPr lang="it-IT" noProof="0" smtClean="0"/>
              <a:t>07/11/2022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9" name="Casella di testo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0" name="Casella di testo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052E0C6B-A91F-4704-8733-269027E2B39D}" type="datetime1">
              <a:rPr lang="it-IT" noProof="0" smtClean="0"/>
              <a:t>07/11/2022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 hasCustomPrompt="1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 hasCustomPrompt="1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 hasCustomPrompt="1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0A8EFA-9223-4F4A-BADB-CCC7592714B8}" type="datetime1">
              <a:rPr lang="it-IT" noProof="0" smtClean="0"/>
              <a:t>07/11/2022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9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 hasCustomPrompt="1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 hasCustomPrompt="1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 hasCustomPrompt="1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6668AF-47C8-4485-B080-ED46B7F6402A}" type="datetime1">
              <a:rPr lang="it-IT" noProof="0" smtClean="0"/>
              <a:t>07/11/2022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82DE16-0A68-4E88-BB3D-E114FC2FF936}" type="datetime1">
              <a:rPr lang="it-IT" noProof="0" smtClean="0"/>
              <a:t>07/11/2022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93C9100C-2D7E-4DE4-84F7-5781AACE20D9}" type="datetime1">
              <a:rPr lang="it-IT" noProof="0" smtClean="0"/>
              <a:t>07/11/2022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C0B843-8B36-44F2-9027-8AB6A6FF80D7}" type="datetime1">
              <a:rPr lang="it-IT" noProof="0" smtClean="0"/>
              <a:t>07/11/2022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A13C6E13-9942-458F-9497-7167D2ABE4C3}" type="datetime1">
              <a:rPr lang="it-IT" noProof="0" smtClean="0"/>
              <a:t>07/11/2022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D99EA9-C9A4-4F40-8D84-1422350EB388}" type="datetime1">
              <a:rPr lang="it-IT" noProof="0" smtClean="0"/>
              <a:t>07/11/2022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914409" y="2183802"/>
            <a:ext cx="5079991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2183802"/>
            <a:ext cx="5105400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315101-9473-4853-9BFB-1464769EF29E}" type="datetime1">
              <a:rPr lang="it-IT" noProof="0" smtClean="0"/>
              <a:t>07/11/2022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266C5B-3670-4D34-8E60-4544470155B6}" type="datetime1">
              <a:rPr lang="it-IT" noProof="0" smtClean="0"/>
              <a:t>07/11/2022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479DC1-6D12-4063-AD8A-1594CA09BEE5}" type="datetime1">
              <a:rPr lang="it-IT" noProof="0" smtClean="0"/>
              <a:t>07/11/2022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749FA4-6D1A-460E-85E4-B801991A836C}" type="datetime1">
              <a:rPr lang="it-IT" noProof="0" smtClean="0"/>
              <a:t>07/11/2022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7EC3E9-024F-4C47-925F-D989BE93B811}" type="datetime1">
              <a:rPr lang="it-IT" noProof="0" smtClean="0"/>
              <a:t>07/11/2022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06F0291-4500-4149-93B6-277BF4D544AE}" type="datetime1">
              <a:rPr lang="it-IT" noProof="0" smtClean="0"/>
              <a:t>07/11/2022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voxig98.github.io/SitoS2I/" TargetMode="External"/><Relationship Id="rId2" Type="http://schemas.openxmlformats.org/officeDocument/2006/relationships/hyperlink" Target="mailto:gformicola2911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voXig9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049485" y="2238834"/>
            <a:ext cx="4408716" cy="943354"/>
          </a:xfrm>
        </p:spPr>
        <p:txBody>
          <a:bodyPr rtlCol="0">
            <a:normAutofit fontScale="90000"/>
          </a:bodyPr>
          <a:lstStyle/>
          <a:p>
            <a:r>
              <a:rPr lang="it-IT" sz="6600" b="1" dirty="0"/>
              <a:t>HTML &amp; CSS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637313" y="3272973"/>
            <a:ext cx="3341914" cy="88174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it-IT" sz="2400" dirty="0"/>
              <a:t>   Progetto Start2Impact</a:t>
            </a:r>
          </a:p>
          <a:p>
            <a:r>
              <a:rPr lang="it-IT" sz="2400" b="1" dirty="0">
                <a:ea typeface="+mn-lt"/>
                <a:cs typeface="+mn-lt"/>
              </a:rPr>
              <a:t>"Full Stack Development"</a:t>
            </a:r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CE4C92-3AAF-1F8D-C6AA-6E5A9B431DF4}"/>
              </a:ext>
            </a:extLst>
          </p:cNvPr>
          <p:cNvSpPr txBox="1"/>
          <p:nvPr/>
        </p:nvSpPr>
        <p:spPr>
          <a:xfrm>
            <a:off x="4950279" y="5919107"/>
            <a:ext cx="25418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Giovanni Formicola</a:t>
            </a: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9C3CA8-24EA-5B6C-B475-19FFE2FA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1602"/>
            <a:ext cx="8610600" cy="1293028"/>
          </a:xfrm>
        </p:spPr>
        <p:txBody>
          <a:bodyPr/>
          <a:lstStyle/>
          <a:p>
            <a:pPr algn="l"/>
            <a:r>
              <a:rPr lang="it-IT" b="1" dirty="0"/>
              <a:t>Struttura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E941C7-206E-066A-1968-46EFBF832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it-IT" dirty="0"/>
              <a:t>Home: Ancora in lavorazione, ma ho aggiunto una mini presentazione e le </a:t>
            </a:r>
            <a:r>
              <a:rPr lang="it-IT"/>
              <a:t>varie abilitò apprese fino ad ora! </a:t>
            </a:r>
            <a:endParaRPr lang="it-IT" dirty="0"/>
          </a:p>
          <a:p>
            <a:pPr marL="571500" lvl="1" indent="0">
              <a:buNone/>
            </a:pPr>
            <a:r>
              <a:rPr lang="it-IT"/>
              <a:t>Per il pulsante in alto a sinistra, ho preso spunto dal sito "W3School". </a:t>
            </a:r>
            <a:endParaRPr lang="it-IT" dirty="0"/>
          </a:p>
          <a:p>
            <a:pPr marL="342900" indent="-342900"/>
            <a:endParaRPr lang="it-IT" dirty="0"/>
          </a:p>
          <a:p>
            <a:pPr marL="342900" indent="-342900"/>
            <a:r>
              <a:rPr lang="it-IT" dirty="0"/>
              <a:t>About me: Presentazione su di me, vedrò di aggiornarla quando imparerò </a:t>
            </a:r>
            <a:r>
              <a:rPr lang="it-IT"/>
              <a:t>di più.</a:t>
            </a:r>
          </a:p>
          <a:p>
            <a:pPr marL="342900" indent="-342900"/>
            <a:endParaRPr lang="it-IT" dirty="0"/>
          </a:p>
          <a:p>
            <a:pPr marL="342900" indent="-342900"/>
            <a:r>
              <a:rPr lang="it-IT" dirty="0"/>
              <a:t>Form: Tramite consiglio, ho inserito la sezione </a:t>
            </a:r>
            <a:r>
              <a:rPr lang="it-IT" err="1"/>
              <a:t>form</a:t>
            </a:r>
            <a:r>
              <a:rPr lang="it-IT" dirty="0"/>
              <a:t>, con un sito di terze parti </a:t>
            </a:r>
            <a:r>
              <a:rPr lang="it-IT"/>
              <a:t>mi permette di riceve le mail senza problemi</a:t>
            </a:r>
            <a:endParaRPr lang="it-IT" dirty="0"/>
          </a:p>
          <a:p>
            <a:pPr marL="342900" indent="-342900"/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496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2EC58F-B43A-4A95-2E0F-B3AE81B7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55516"/>
            <a:ext cx="8610600" cy="1293028"/>
          </a:xfrm>
        </p:spPr>
        <p:txBody>
          <a:bodyPr/>
          <a:lstStyle/>
          <a:p>
            <a:pPr algn="l"/>
            <a:r>
              <a:rPr lang="it-IT" dirty="0"/>
              <a:t>contatti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C0E787-4F28-7081-0C69-725C248F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Mail:      </a:t>
            </a:r>
            <a:r>
              <a:rPr lang="it-IT" dirty="0">
                <a:hlinkClick r:id="rId2"/>
              </a:rPr>
              <a:t>gformicola2911@gmail.com</a:t>
            </a:r>
            <a:endParaRPr lang="it-IT" dirty="0"/>
          </a:p>
          <a:p>
            <a:endParaRPr lang="it-IT" dirty="0"/>
          </a:p>
          <a:p>
            <a:r>
              <a:rPr lang="it-IT" dirty="0"/>
              <a:t>Sito: </a:t>
            </a:r>
            <a:r>
              <a:rPr lang="it-IT" dirty="0">
                <a:ea typeface="+mn-lt"/>
                <a:cs typeface="+mn-lt"/>
                <a:hlinkClick r:id="rId3"/>
              </a:rPr>
              <a:t>https://ivoxig98.github.io/SitoS2I/</a:t>
            </a:r>
            <a:endParaRPr lang="it-IT" dirty="0">
              <a:ea typeface="+mn-lt"/>
              <a:cs typeface="+mn-lt"/>
            </a:endParaRPr>
          </a:p>
          <a:p>
            <a:endParaRPr lang="it-IT" dirty="0"/>
          </a:p>
          <a:p>
            <a:r>
              <a:rPr lang="it-IT" dirty="0"/>
              <a:t>GitHub: </a:t>
            </a:r>
            <a:r>
              <a:rPr lang="it-IT" dirty="0">
                <a:ea typeface="+mn-lt"/>
                <a:cs typeface="+mn-lt"/>
                <a:hlinkClick r:id="rId4"/>
              </a:rPr>
              <a:t>https://github.com/IvoXig98</a:t>
            </a:r>
            <a:r>
              <a:rPr lang="it-IT" dirty="0">
                <a:ea typeface="+mn-lt"/>
                <a:cs typeface="+mn-lt"/>
              </a:rPr>
              <a:t> 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9039527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1</Words>
  <Application>Microsoft Office PowerPoint</Application>
  <PresentationFormat>Widescreen</PresentationFormat>
  <Paragraphs>1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Scia di vapore</vt:lpstr>
      <vt:lpstr>HTML &amp; CSS</vt:lpstr>
      <vt:lpstr>Struttura</vt:lpstr>
      <vt:lpstr>contatti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116</cp:revision>
  <dcterms:created xsi:type="dcterms:W3CDTF">2022-10-29T08:42:29Z</dcterms:created>
  <dcterms:modified xsi:type="dcterms:W3CDTF">2022-11-07T08:56:48Z</dcterms:modified>
</cp:coreProperties>
</file>