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788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4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7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77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72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4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52600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6999"/>
            <a:ext cx="5157787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183188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2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60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29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246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246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1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29F2144-48B7-4730-955E-365ECED3A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65FF50-D2F9-4A4F-86ED-F101E172B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0A05D2-5920-8A06-AF09-664BD36FD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13189"/>
            <a:ext cx="5797883" cy="2667000"/>
          </a:xfrm>
        </p:spPr>
        <p:txBody>
          <a:bodyPr anchor="b">
            <a:normAutofit/>
          </a:bodyPr>
          <a:lstStyle/>
          <a:p>
            <a:r>
              <a:rPr lang="es-MX" dirty="0">
                <a:solidFill>
                  <a:schemeClr val="tx2"/>
                </a:solidFill>
              </a:rPr>
              <a:t>TP Final</a:t>
            </a:r>
            <a:br>
              <a:rPr lang="es-MX" dirty="0">
                <a:solidFill>
                  <a:schemeClr val="tx2"/>
                </a:solidFill>
              </a:rPr>
            </a:br>
            <a:r>
              <a:rPr lang="es-MX" dirty="0">
                <a:solidFill>
                  <a:schemeClr val="tx2"/>
                </a:solidFill>
              </a:rPr>
              <a:t>Desarrollo de Software</a:t>
            </a:r>
            <a:endParaRPr lang="es-AR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3F932D-2EF8-3EB6-F579-D4F825A27F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408788"/>
            <a:ext cx="5797882" cy="1785690"/>
          </a:xfrm>
        </p:spPr>
        <p:txBody>
          <a:bodyPr anchor="t">
            <a:normAutofit fontScale="55000" lnSpcReduction="20000"/>
          </a:bodyPr>
          <a:lstStyle/>
          <a:p>
            <a:pPr algn="l"/>
            <a:r>
              <a:rPr lang="es-MX" sz="2200" dirty="0">
                <a:solidFill>
                  <a:schemeClr val="tx2"/>
                </a:solidFill>
              </a:rPr>
              <a:t>Integrantes</a:t>
            </a:r>
          </a:p>
          <a:p>
            <a:pPr marL="342900" indent="-342900" algn="l">
              <a:buFontTx/>
              <a:buChar char="-"/>
            </a:pPr>
            <a:r>
              <a:rPr lang="es-MX" sz="2200" dirty="0" err="1">
                <a:solidFill>
                  <a:schemeClr val="tx2"/>
                </a:solidFill>
              </a:rPr>
              <a:t>Balsamo</a:t>
            </a:r>
            <a:r>
              <a:rPr lang="es-MX" sz="2200" dirty="0">
                <a:solidFill>
                  <a:schemeClr val="tx2"/>
                </a:solidFill>
              </a:rPr>
              <a:t>, Francisco</a:t>
            </a:r>
          </a:p>
          <a:p>
            <a:pPr marL="342900" indent="-342900" algn="l">
              <a:buFontTx/>
              <a:buChar char="-"/>
            </a:pPr>
            <a:r>
              <a:rPr lang="es-MX" sz="2200" dirty="0" err="1">
                <a:solidFill>
                  <a:schemeClr val="tx2"/>
                </a:solidFill>
              </a:rPr>
              <a:t>Gomez</a:t>
            </a:r>
            <a:r>
              <a:rPr lang="es-MX" sz="2200" dirty="0">
                <a:solidFill>
                  <a:schemeClr val="tx2"/>
                </a:solidFill>
              </a:rPr>
              <a:t>, Ivo</a:t>
            </a:r>
          </a:p>
          <a:p>
            <a:pPr marL="342900" indent="-342900" algn="l">
              <a:buFontTx/>
              <a:buChar char="-"/>
            </a:pPr>
            <a:r>
              <a:rPr lang="es-MX" sz="2200" dirty="0" err="1">
                <a:solidFill>
                  <a:schemeClr val="tx2"/>
                </a:solidFill>
              </a:rPr>
              <a:t>Quagliotti</a:t>
            </a:r>
            <a:r>
              <a:rPr lang="es-MX" sz="2200" dirty="0">
                <a:solidFill>
                  <a:schemeClr val="tx2"/>
                </a:solidFill>
              </a:rPr>
              <a:t>, Franco</a:t>
            </a:r>
          </a:p>
          <a:p>
            <a:pPr marL="342900" indent="-342900" algn="l">
              <a:buFontTx/>
              <a:buChar char="-"/>
            </a:pPr>
            <a:r>
              <a:rPr lang="es-MX" sz="2200" dirty="0">
                <a:solidFill>
                  <a:schemeClr val="tx2"/>
                </a:solidFill>
              </a:rPr>
              <a:t>Rivero, </a:t>
            </a:r>
            <a:r>
              <a:rPr lang="es-MX" sz="2200" dirty="0" err="1">
                <a:solidFill>
                  <a:schemeClr val="tx2"/>
                </a:solidFill>
              </a:rPr>
              <a:t>Tobias</a:t>
            </a:r>
            <a:endParaRPr lang="es-MX" sz="2200" dirty="0">
              <a:solidFill>
                <a:schemeClr val="tx2"/>
              </a:solidFill>
            </a:endParaRPr>
          </a:p>
          <a:p>
            <a:pPr marL="342900" indent="-342900" algn="l">
              <a:buFontTx/>
              <a:buChar char="-"/>
            </a:pPr>
            <a:r>
              <a:rPr lang="es-MX" sz="2200" dirty="0">
                <a:solidFill>
                  <a:schemeClr val="tx2"/>
                </a:solidFill>
              </a:rPr>
              <a:t>Ruybal, Pablo</a:t>
            </a:r>
            <a:endParaRPr lang="es-AR" sz="2200" dirty="0">
              <a:solidFill>
                <a:schemeClr val="tx2"/>
              </a:solidFill>
            </a:endParaRPr>
          </a:p>
        </p:txBody>
      </p:sp>
      <p:pic>
        <p:nvPicPr>
          <p:cNvPr id="4" name="Picture 3" descr="Fondo abstracto triangular">
            <a:extLst>
              <a:ext uri="{FF2B5EF4-FFF2-40B4-BE49-F238E27FC236}">
                <a16:creationId xmlns:a16="http://schemas.microsoft.com/office/drawing/2014/main" id="{E1ADBB11-82A1-3F87-C91C-0C954C93FD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139" r="23902"/>
          <a:stretch/>
        </p:blipFill>
        <p:spPr>
          <a:xfrm>
            <a:off x="7162800" y="10"/>
            <a:ext cx="5029200" cy="569380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4D834C7-8223-43DA-AA30-E15A1BC7B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93812"/>
            <a:ext cx="12192000" cy="116418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DE6C5-8EB8-4E41-B0FF-93563AA4C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61" y="5693811"/>
            <a:ext cx="12191999" cy="1164188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1015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B7E8AE-A3AC-4BB7-A5C6-F00EC697B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4801-1395-44C5-9B00-CCAC45C056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BADB362-9771-4A3C-B9E5-6777F34C5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D022D0-2003-96D0-3FAC-A6AF45E10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275" y="163351"/>
            <a:ext cx="5996619" cy="19798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Enunciado General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0EF321-8351-49AB-BA30-A90615C80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49424"/>
            <a:ext cx="12192000" cy="461772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F729D3C-986A-4A27-A9FF-0A07A0959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056" y="2249805"/>
            <a:ext cx="12191999" cy="4617720"/>
          </a:xfrm>
          <a:prstGeom prst="rect">
            <a:avLst/>
          </a:prstGeom>
          <a:blipFill dpi="0" rotWithShape="1">
            <a:blip r:embed="rId3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A7F18F-4581-D3E5-995C-DB520BFF93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5689"/>
          <a:stretch/>
        </p:blipFill>
        <p:spPr>
          <a:xfrm>
            <a:off x="809814" y="3211221"/>
            <a:ext cx="5179237" cy="25499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C715E54-D56B-354B-CEA0-0A1A586440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7"/>
          <a:stretch/>
        </p:blipFill>
        <p:spPr>
          <a:xfrm>
            <a:off x="6190657" y="3059814"/>
            <a:ext cx="5179237" cy="2852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785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CD61A-57D2-8DCE-ECA2-1D9110335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2545080" cy="1325563"/>
          </a:xfrm>
        </p:spPr>
        <p:txBody>
          <a:bodyPr/>
          <a:lstStyle/>
          <a:p>
            <a:r>
              <a:rPr lang="es-MX" dirty="0"/>
              <a:t>Etapa 1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1049CEC-03EF-1C38-8331-191A63ED5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" y="1538208"/>
            <a:ext cx="5829706" cy="11372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2206481-6923-48CF-3CBF-AA531E8BE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4" y="2671841"/>
            <a:ext cx="5829706" cy="17974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00E068E-B0F7-323C-7F17-92864B90BA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6589" y="1538209"/>
            <a:ext cx="5865412" cy="531979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7BC2398-ADCC-B170-3610-68C3E958E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3488" y="1538208"/>
            <a:ext cx="5871613" cy="531979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D5F952A7-4B84-739C-E81A-C068FCC97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3488" y="1538206"/>
            <a:ext cx="5827621" cy="531979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A98B790-22B2-A537-0F39-A303AFBEA4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48580" y="1538206"/>
            <a:ext cx="5821428" cy="531979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993BD14-0BC2-D2F4-4CA2-6A2F981D34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88968" y="1539465"/>
            <a:ext cx="5696659" cy="5318535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5658F4E5-1C66-601F-3B6F-26FCAAE1AD3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3681"/>
          <a:stretch/>
        </p:blipFill>
        <p:spPr>
          <a:xfrm>
            <a:off x="6320388" y="1538205"/>
            <a:ext cx="5874713" cy="5319794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CCCBF35-70FA-5347-D6BA-DB5A00F479A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3579"/>
          <a:stretch/>
        </p:blipFill>
        <p:spPr>
          <a:xfrm>
            <a:off x="6267453" y="1538204"/>
            <a:ext cx="5924548" cy="5319795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9F3C069D-30F1-DD09-2574-EDF51913AC36}"/>
              </a:ext>
            </a:extLst>
          </p:cNvPr>
          <p:cNvSpPr txBox="1"/>
          <p:nvPr/>
        </p:nvSpPr>
        <p:spPr>
          <a:xfrm>
            <a:off x="6065239" y="1168876"/>
            <a:ext cx="61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Tp.java</a:t>
            </a: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D053C77A-DDEE-27AB-9283-50E8BD96A3B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168" y="5117962"/>
            <a:ext cx="2677933" cy="14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94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D50C-BA76-F432-273E-4AC4C147B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174F53-3C57-BBBF-6F71-B59EA844B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2545080" cy="1325563"/>
          </a:xfrm>
        </p:spPr>
        <p:txBody>
          <a:bodyPr/>
          <a:lstStyle/>
          <a:p>
            <a:r>
              <a:rPr lang="es-MX" dirty="0"/>
              <a:t>Etapa 1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5BD709-77C6-204B-1E8F-5B3476AB8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" y="1538208"/>
            <a:ext cx="5829706" cy="11372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02705A5-C7C3-C8C8-6FA4-AC2C4EC67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4" y="2671841"/>
            <a:ext cx="5829706" cy="179741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25DB58C-F5DD-6FFD-F449-BE5997C83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765" y="1538208"/>
            <a:ext cx="6021235" cy="53197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0A4C39A-4793-F5FE-C03B-FFE993A6E28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934"/>
          <a:stretch/>
        </p:blipFill>
        <p:spPr>
          <a:xfrm>
            <a:off x="6170765" y="1538208"/>
            <a:ext cx="6021235" cy="531979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B9FD352C-3438-FB09-8530-690409F58197}"/>
              </a:ext>
            </a:extLst>
          </p:cNvPr>
          <p:cNvSpPr txBox="1"/>
          <p:nvPr/>
        </p:nvSpPr>
        <p:spPr>
          <a:xfrm>
            <a:off x="6065239" y="1168876"/>
            <a:ext cx="61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Cliente.java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01EED98D-5D96-E15B-1C63-8AFC65334F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68" y="5117962"/>
            <a:ext cx="2677933" cy="14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01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5078B-BDC8-ED18-C15E-F620C2973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3F37E1-B688-045D-7825-69B1BAB3E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2545080" cy="1325563"/>
          </a:xfrm>
        </p:spPr>
        <p:txBody>
          <a:bodyPr/>
          <a:lstStyle/>
          <a:p>
            <a:r>
              <a:rPr lang="es-MX" dirty="0"/>
              <a:t>Etapa 1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57AC28-26CA-CEFD-FE2D-D45ADD5C3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" y="1538208"/>
            <a:ext cx="5829706" cy="11372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A67210C-12F7-0A77-D3E0-B4ED03B8E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4" y="2671841"/>
            <a:ext cx="5829706" cy="179741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C720FFE-D41A-2D73-500D-725120A1F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182" y="1538208"/>
            <a:ext cx="6063818" cy="531979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0957E0-E09D-70BF-C43B-7F8BC508E81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610"/>
          <a:stretch/>
        </p:blipFill>
        <p:spPr>
          <a:xfrm>
            <a:off x="6128183" y="1538208"/>
            <a:ext cx="6063818" cy="531979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595756DB-33D6-423F-F003-D19CB05BAF14}"/>
              </a:ext>
            </a:extLst>
          </p:cNvPr>
          <p:cNvSpPr txBox="1"/>
          <p:nvPr/>
        </p:nvSpPr>
        <p:spPr>
          <a:xfrm>
            <a:off x="6065239" y="1168876"/>
            <a:ext cx="61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Vendedor.java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78806BD-DEC3-2F82-E1F9-33D474B7D5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168" y="5117962"/>
            <a:ext cx="2677933" cy="14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1934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71BA4-C450-0FA0-EAEC-CD0F66C5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2D6FC8-DDBD-031D-A538-1828DD0B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2545080" cy="1325563"/>
          </a:xfrm>
        </p:spPr>
        <p:txBody>
          <a:bodyPr/>
          <a:lstStyle/>
          <a:p>
            <a:r>
              <a:rPr lang="es-MX" dirty="0"/>
              <a:t>Etapa 1</a:t>
            </a:r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6EA7756-AE91-9736-C012-5FC634080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44" y="1538208"/>
            <a:ext cx="5829706" cy="11372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E4E7C2E-0E5B-B3B3-F325-F8D473C2B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44" y="2671841"/>
            <a:ext cx="5829706" cy="1797414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96490CAC-B779-008A-1736-9C58B7CA393C}"/>
              </a:ext>
            </a:extLst>
          </p:cNvPr>
          <p:cNvSpPr txBox="1"/>
          <p:nvPr/>
        </p:nvSpPr>
        <p:spPr>
          <a:xfrm>
            <a:off x="6065239" y="1168876"/>
            <a:ext cx="6126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dirty="0">
                <a:solidFill>
                  <a:schemeClr val="bg1"/>
                </a:solidFill>
              </a:rPr>
              <a:t>Coordenada.java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9D728DB-C08F-C1CA-C2E8-5E19FF393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5238" y="1538208"/>
            <a:ext cx="6126762" cy="531979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D66BBE9-7128-432C-9F7A-999A95D90F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68" y="5117962"/>
            <a:ext cx="2677933" cy="149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105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lockprintVTI">
  <a:themeElements>
    <a:clrScheme name="AnalogousFromRegularSeed_2SEEDS">
      <a:dk1>
        <a:srgbClr val="000000"/>
      </a:dk1>
      <a:lt1>
        <a:srgbClr val="FFFFFF"/>
      </a:lt1>
      <a:dk2>
        <a:srgbClr val="3D2229"/>
      </a:dk2>
      <a:lt2>
        <a:srgbClr val="E2E5E8"/>
      </a:lt2>
      <a:accent1>
        <a:srgbClr val="D56A17"/>
      </a:accent1>
      <a:accent2>
        <a:srgbClr val="E72D29"/>
      </a:accent2>
      <a:accent3>
        <a:srgbClr val="B8A221"/>
      </a:accent3>
      <a:accent4>
        <a:srgbClr val="14B4A3"/>
      </a:accent4>
      <a:accent5>
        <a:srgbClr val="29ADE7"/>
      </a:accent5>
      <a:accent6>
        <a:srgbClr val="174CD5"/>
      </a:accent6>
      <a:hlink>
        <a:srgbClr val="3F87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44</Words>
  <Application>Microsoft Office PowerPoint</Application>
  <PresentationFormat>Panorámica</PresentationFormat>
  <Paragraphs>16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Avenir Next LT Pro</vt:lpstr>
      <vt:lpstr>AvenirNext LT Pro Medium</vt:lpstr>
      <vt:lpstr>BlockprintVTI</vt:lpstr>
      <vt:lpstr>TP Final Desarrollo de Software</vt:lpstr>
      <vt:lpstr>Enunciado General</vt:lpstr>
      <vt:lpstr>Etapa 1</vt:lpstr>
      <vt:lpstr>Etapa 1</vt:lpstr>
      <vt:lpstr>Etapa 1</vt:lpstr>
      <vt:lpstr>Etapa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Pablo Andres Ruybal</dc:creator>
  <cp:lastModifiedBy>Pablo Andres Ruybal</cp:lastModifiedBy>
  <cp:revision>1</cp:revision>
  <dcterms:created xsi:type="dcterms:W3CDTF">2024-12-01T14:47:57Z</dcterms:created>
  <dcterms:modified xsi:type="dcterms:W3CDTF">2024-12-01T20:27:05Z</dcterms:modified>
</cp:coreProperties>
</file>