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5E9DF28-CAC6-6A72-D7E5-1DC89FDEBF37}" name="Pablo Andres Ruybal" initials="PR" userId="S::pruybal@frsf.utn.edu.ar::8949a143-ec1f-4ac3-b04d-1e5205c756c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88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43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74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12/1/2024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77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72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4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12/1/2024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52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12/1/2024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609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12/1/2024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0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429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8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12/1/2024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514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0A05D2-5920-8A06-AF09-664BD36FD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13189"/>
            <a:ext cx="5797883" cy="2667000"/>
          </a:xfrm>
        </p:spPr>
        <p:txBody>
          <a:bodyPr anchor="b">
            <a:normAutofit/>
          </a:bodyPr>
          <a:lstStyle/>
          <a:p>
            <a:r>
              <a:rPr lang="es-MX" dirty="0">
                <a:solidFill>
                  <a:schemeClr val="tx2"/>
                </a:solidFill>
              </a:rPr>
              <a:t>TP Final</a:t>
            </a:r>
            <a:br>
              <a:rPr lang="es-MX" dirty="0">
                <a:solidFill>
                  <a:schemeClr val="tx2"/>
                </a:solidFill>
              </a:rPr>
            </a:br>
            <a:r>
              <a:rPr lang="es-MX" dirty="0">
                <a:solidFill>
                  <a:schemeClr val="tx2"/>
                </a:solidFill>
              </a:rPr>
              <a:t>Desarrollo de Software</a:t>
            </a:r>
            <a:endParaRPr lang="es-AR" dirty="0">
              <a:solidFill>
                <a:schemeClr val="tx2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3F932D-2EF8-3EB6-F579-D4F825A27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408788"/>
            <a:ext cx="5797882" cy="1785690"/>
          </a:xfrm>
        </p:spPr>
        <p:txBody>
          <a:bodyPr anchor="t">
            <a:normAutofit fontScale="55000" lnSpcReduction="20000"/>
          </a:bodyPr>
          <a:lstStyle/>
          <a:p>
            <a:pPr algn="l"/>
            <a:r>
              <a:rPr lang="es-MX" sz="2200" dirty="0">
                <a:solidFill>
                  <a:schemeClr val="tx2"/>
                </a:solidFill>
              </a:rPr>
              <a:t>Integrantes</a:t>
            </a:r>
          </a:p>
          <a:p>
            <a:pPr marL="342900" indent="-342900" algn="l">
              <a:buFontTx/>
              <a:buChar char="-"/>
            </a:pPr>
            <a:r>
              <a:rPr lang="es-MX" sz="2200" dirty="0" err="1">
                <a:solidFill>
                  <a:schemeClr val="tx2"/>
                </a:solidFill>
              </a:rPr>
              <a:t>Balsamo</a:t>
            </a:r>
            <a:r>
              <a:rPr lang="es-MX" sz="2200" dirty="0">
                <a:solidFill>
                  <a:schemeClr val="tx2"/>
                </a:solidFill>
              </a:rPr>
              <a:t>, Francisco</a:t>
            </a:r>
          </a:p>
          <a:p>
            <a:pPr marL="342900" indent="-342900" algn="l">
              <a:buFontTx/>
              <a:buChar char="-"/>
            </a:pPr>
            <a:r>
              <a:rPr lang="es-MX" sz="2200" dirty="0" err="1">
                <a:solidFill>
                  <a:schemeClr val="tx2"/>
                </a:solidFill>
              </a:rPr>
              <a:t>Gomez</a:t>
            </a:r>
            <a:r>
              <a:rPr lang="es-MX" sz="2200" dirty="0">
                <a:solidFill>
                  <a:schemeClr val="tx2"/>
                </a:solidFill>
              </a:rPr>
              <a:t>, Ivo</a:t>
            </a:r>
          </a:p>
          <a:p>
            <a:pPr marL="342900" indent="-342900" algn="l">
              <a:buFontTx/>
              <a:buChar char="-"/>
            </a:pPr>
            <a:r>
              <a:rPr lang="es-MX" sz="2200" dirty="0" err="1">
                <a:solidFill>
                  <a:schemeClr val="tx2"/>
                </a:solidFill>
              </a:rPr>
              <a:t>Quagliotti</a:t>
            </a:r>
            <a:r>
              <a:rPr lang="es-MX" sz="2200" dirty="0">
                <a:solidFill>
                  <a:schemeClr val="tx2"/>
                </a:solidFill>
              </a:rPr>
              <a:t>, Franco</a:t>
            </a:r>
          </a:p>
          <a:p>
            <a:pPr marL="342900" indent="-342900" algn="l">
              <a:buFontTx/>
              <a:buChar char="-"/>
            </a:pPr>
            <a:r>
              <a:rPr lang="es-MX" sz="2200" dirty="0">
                <a:solidFill>
                  <a:schemeClr val="tx2"/>
                </a:solidFill>
              </a:rPr>
              <a:t>Rivero, </a:t>
            </a:r>
            <a:r>
              <a:rPr lang="es-MX" sz="2200" dirty="0" err="1">
                <a:solidFill>
                  <a:schemeClr val="tx2"/>
                </a:solidFill>
              </a:rPr>
              <a:t>Tobias</a:t>
            </a:r>
            <a:endParaRPr lang="es-MX" sz="2200" dirty="0">
              <a:solidFill>
                <a:schemeClr val="tx2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es-MX" sz="2200" dirty="0">
                <a:solidFill>
                  <a:schemeClr val="tx2"/>
                </a:solidFill>
              </a:rPr>
              <a:t>Ruybal, Pablo</a:t>
            </a:r>
            <a:endParaRPr lang="es-AR" sz="2200" dirty="0">
              <a:solidFill>
                <a:schemeClr val="tx2"/>
              </a:solidFill>
            </a:endParaRPr>
          </a:p>
        </p:txBody>
      </p:sp>
      <p:pic>
        <p:nvPicPr>
          <p:cNvPr id="4" name="Picture 3" descr="Fondo abstracto triangular">
            <a:extLst>
              <a:ext uri="{FF2B5EF4-FFF2-40B4-BE49-F238E27FC236}">
                <a16:creationId xmlns:a16="http://schemas.microsoft.com/office/drawing/2014/main" id="{E1ADBB11-82A1-3F87-C91C-0C954C93FD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139" r="23902"/>
          <a:stretch/>
        </p:blipFill>
        <p:spPr>
          <a:xfrm>
            <a:off x="7162800" y="10"/>
            <a:ext cx="5029200" cy="569380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4D834C7-8223-43DA-AA30-E15A1BC7B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2DE6C5-8EB8-4E41-B0FF-93563AA4C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015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EFB2FE-B761-6E54-A2AC-8442500109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392D7C-F4A2-7CD4-34A8-1DF7259ED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2545080" cy="1325563"/>
          </a:xfrm>
        </p:spPr>
        <p:txBody>
          <a:bodyPr/>
          <a:lstStyle/>
          <a:p>
            <a:r>
              <a:rPr lang="es-MX" dirty="0"/>
              <a:t>Etapa 2</a:t>
            </a:r>
            <a:endParaRPr lang="es-AR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AC7388A-604B-CE25-5E03-BD9437A10141}"/>
              </a:ext>
            </a:extLst>
          </p:cNvPr>
          <p:cNvSpPr txBox="1"/>
          <p:nvPr/>
        </p:nvSpPr>
        <p:spPr>
          <a:xfrm>
            <a:off x="6065239" y="1168876"/>
            <a:ext cx="6126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solidFill>
                  <a:schemeClr val="bg1"/>
                </a:solidFill>
              </a:rPr>
              <a:t>Vendedor.java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24403A1-DFA3-5E7E-9920-DCED00D25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54" y="5319792"/>
            <a:ext cx="1941758" cy="146142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B6441FE-4BA3-F7F6-E362-7CBD411BE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54" y="1538208"/>
            <a:ext cx="5839640" cy="359142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C489EF2-C7E9-BB22-D8DB-60FF441AF1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38208"/>
            <a:ext cx="6097086" cy="154459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A1F67B9C-3CB4-2FC9-3403-12A7DF3433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913" y="3082803"/>
            <a:ext cx="6097087" cy="472336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C4F7C109-C0AF-29FA-764C-938B5F766D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3043" y="2186880"/>
            <a:ext cx="6098957" cy="145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694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0 L 0.00013 -0.224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2120F6-AC2B-A51D-B98A-96B008EFB0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017AE5-AD31-4DE8-8CF3-91F0FA8A7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2545080" cy="1325563"/>
          </a:xfrm>
        </p:spPr>
        <p:txBody>
          <a:bodyPr/>
          <a:lstStyle/>
          <a:p>
            <a:r>
              <a:rPr lang="es-MX" dirty="0"/>
              <a:t>Etapa 3</a:t>
            </a:r>
            <a:endParaRPr lang="es-AR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3F557FA-1892-BE5A-FB47-D43B3F3619A3}"/>
              </a:ext>
            </a:extLst>
          </p:cNvPr>
          <p:cNvSpPr txBox="1"/>
          <p:nvPr/>
        </p:nvSpPr>
        <p:spPr>
          <a:xfrm>
            <a:off x="6065239" y="1168876"/>
            <a:ext cx="6126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solidFill>
                  <a:schemeClr val="bg1"/>
                </a:solidFill>
              </a:rPr>
              <a:t>&lt;completar&gt;.java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87DC936-8B29-CD40-3253-BD7F2ABBA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54" y="1538208"/>
            <a:ext cx="5839639" cy="255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809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BADB362-9771-4A3C-B9E5-6777F34C5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D022D0-2003-96D0-3FAC-A6AF45E10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163351"/>
            <a:ext cx="5996619" cy="19798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Enunciado General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0EF321-8351-49AB-BA30-A90615C80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49424"/>
            <a:ext cx="12192000" cy="461772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729D3C-986A-4A27-A9FF-0A07A0959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6" y="2249805"/>
            <a:ext cx="12191999" cy="4617720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9A7F18F-4581-D3E5-995C-DB520BFF931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55689"/>
          <a:stretch/>
        </p:blipFill>
        <p:spPr>
          <a:xfrm>
            <a:off x="809814" y="3211221"/>
            <a:ext cx="5179237" cy="254996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C715E54-D56B-354B-CEA0-0A1A586440B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0427"/>
          <a:stretch/>
        </p:blipFill>
        <p:spPr>
          <a:xfrm>
            <a:off x="6190657" y="3059814"/>
            <a:ext cx="5179237" cy="285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785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ECD61A-57D2-8DCE-ECA2-1D9110335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2545080" cy="1325563"/>
          </a:xfrm>
        </p:spPr>
        <p:txBody>
          <a:bodyPr/>
          <a:lstStyle/>
          <a:p>
            <a:r>
              <a:rPr lang="es-MX" dirty="0"/>
              <a:t>Etapa 1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1049CEC-03EF-1C38-8331-191A63ED5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44" y="1538208"/>
            <a:ext cx="5829706" cy="113727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2206481-6923-48CF-3CBF-AA531E8BE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44" y="2671841"/>
            <a:ext cx="5829706" cy="179741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00E068E-B0F7-323C-7F17-92864B90BA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589" y="1538209"/>
            <a:ext cx="5865412" cy="5319792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97BC2398-ADCC-B170-3610-68C3E958EA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3488" y="1538208"/>
            <a:ext cx="5871613" cy="5319793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D5F952A7-4B84-739C-E81A-C068FCC979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3488" y="1538206"/>
            <a:ext cx="5827621" cy="5319794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AA98B790-22B2-A537-0F39-A303AFBEA4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48580" y="1538206"/>
            <a:ext cx="5821428" cy="5319794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2993BD14-0BC2-D2F4-4CA2-6A2F981D34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88968" y="1539465"/>
            <a:ext cx="5696659" cy="5318535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5658F4E5-1C66-601F-3B6F-26FCAAE1AD35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r="3681"/>
          <a:stretch/>
        </p:blipFill>
        <p:spPr>
          <a:xfrm>
            <a:off x="6320388" y="1538205"/>
            <a:ext cx="5874713" cy="5319794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4CCCBF35-70FA-5347-D6BA-DB5A00F479A2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r="3579"/>
          <a:stretch/>
        </p:blipFill>
        <p:spPr>
          <a:xfrm>
            <a:off x="6267453" y="1538204"/>
            <a:ext cx="5924548" cy="5319795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9F3C069D-30F1-DD09-2574-EDF51913AC36}"/>
              </a:ext>
            </a:extLst>
          </p:cNvPr>
          <p:cNvSpPr txBox="1"/>
          <p:nvPr/>
        </p:nvSpPr>
        <p:spPr>
          <a:xfrm>
            <a:off x="6065239" y="1168876"/>
            <a:ext cx="6126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solidFill>
                  <a:schemeClr val="bg1"/>
                </a:solidFill>
              </a:rPr>
              <a:t>Tp.java</a:t>
            </a: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D053C77A-DDEE-27AB-9283-50E8BD96A3B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1168" y="5117962"/>
            <a:ext cx="2677933" cy="149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29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24D50C-BA76-F432-273E-4AC4C147BC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174F53-3C57-BBBF-6F71-B59EA844B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2545080" cy="1325563"/>
          </a:xfrm>
        </p:spPr>
        <p:txBody>
          <a:bodyPr/>
          <a:lstStyle/>
          <a:p>
            <a:r>
              <a:rPr lang="es-MX" dirty="0"/>
              <a:t>Etapa 1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05BD709-77C6-204B-1E8F-5B3476AB8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44" y="1538208"/>
            <a:ext cx="5829706" cy="113727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02705A5-C7C3-C8C8-6FA4-AC2C4EC67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44" y="2671841"/>
            <a:ext cx="5829706" cy="179741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5DB58C-F5DD-6FFD-F449-BE5997C83E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0765" y="1538208"/>
            <a:ext cx="6021235" cy="531979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0A4C39A-4793-F5FE-C03B-FFE993A6E28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934"/>
          <a:stretch/>
        </p:blipFill>
        <p:spPr>
          <a:xfrm>
            <a:off x="6170765" y="1538208"/>
            <a:ext cx="6021235" cy="531979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B9FD352C-3438-FB09-8530-690409F58197}"/>
              </a:ext>
            </a:extLst>
          </p:cNvPr>
          <p:cNvSpPr txBox="1"/>
          <p:nvPr/>
        </p:nvSpPr>
        <p:spPr>
          <a:xfrm>
            <a:off x="6065239" y="1168876"/>
            <a:ext cx="6126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solidFill>
                  <a:schemeClr val="bg1"/>
                </a:solidFill>
              </a:rPr>
              <a:t>Cliente.java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01EED98D-5D96-E15B-1C63-8AFC65334F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168" y="5117962"/>
            <a:ext cx="2677933" cy="149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011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45078B-BDC8-ED18-C15E-F620C2973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3F37E1-B688-045D-7825-69B1BAB3E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2545080" cy="1325563"/>
          </a:xfrm>
        </p:spPr>
        <p:txBody>
          <a:bodyPr/>
          <a:lstStyle/>
          <a:p>
            <a:r>
              <a:rPr lang="es-MX" dirty="0"/>
              <a:t>Etapa 1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F57AC28-26CA-CEFD-FE2D-D45ADD5C3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44" y="1538208"/>
            <a:ext cx="5829706" cy="113727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A67210C-12F7-0A77-D3E0-B4ED03B8E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44" y="2671841"/>
            <a:ext cx="5829706" cy="179741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C720FFE-D41A-2D73-500D-725120A1FB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8182" y="1538208"/>
            <a:ext cx="6063818" cy="531979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30957E0-E09D-70BF-C43B-7F8BC508E81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1610"/>
          <a:stretch/>
        </p:blipFill>
        <p:spPr>
          <a:xfrm>
            <a:off x="6128183" y="1538208"/>
            <a:ext cx="6063818" cy="5319793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595756DB-33D6-423F-F003-D19CB05BAF14}"/>
              </a:ext>
            </a:extLst>
          </p:cNvPr>
          <p:cNvSpPr txBox="1"/>
          <p:nvPr/>
        </p:nvSpPr>
        <p:spPr>
          <a:xfrm>
            <a:off x="6065239" y="1168876"/>
            <a:ext cx="6126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solidFill>
                  <a:schemeClr val="bg1"/>
                </a:solidFill>
              </a:rPr>
              <a:t>Vendedor.java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778806BD-DEC3-2F82-E1F9-33D474B7D5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168" y="5117962"/>
            <a:ext cx="2677933" cy="149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193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D71BA4-C450-0FA0-EAEC-CD0F66C56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2D6FC8-DDBD-031D-A538-1828DD0B8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2545080" cy="1325563"/>
          </a:xfrm>
        </p:spPr>
        <p:txBody>
          <a:bodyPr/>
          <a:lstStyle/>
          <a:p>
            <a:r>
              <a:rPr lang="es-MX" dirty="0"/>
              <a:t>Etapa 1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6EA7756-AE91-9736-C012-5FC634080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44" y="1538208"/>
            <a:ext cx="5829706" cy="113727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E4E7C2E-0E5B-B3B3-F325-F8D473C2B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44" y="2671841"/>
            <a:ext cx="5829706" cy="1797414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96490CAC-B779-008A-1736-9C58B7CA393C}"/>
              </a:ext>
            </a:extLst>
          </p:cNvPr>
          <p:cNvSpPr txBox="1"/>
          <p:nvPr/>
        </p:nvSpPr>
        <p:spPr>
          <a:xfrm>
            <a:off x="6065239" y="1168876"/>
            <a:ext cx="6126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solidFill>
                  <a:schemeClr val="bg1"/>
                </a:solidFill>
              </a:rPr>
              <a:t>Coordenada.java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9D728DB-C08F-C1CA-C2E8-5E19FF3931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5238" y="1538208"/>
            <a:ext cx="6126762" cy="531979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D66BBE9-7128-432C-9F7A-999A95D90F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168" y="5117962"/>
            <a:ext cx="2677933" cy="149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105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494E7E-4C3E-E1B2-38CA-7A3E1ADC13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BB9B2C-0731-1F96-5F98-D3EDDB24C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2545080" cy="1325563"/>
          </a:xfrm>
        </p:spPr>
        <p:txBody>
          <a:bodyPr/>
          <a:lstStyle/>
          <a:p>
            <a:r>
              <a:rPr lang="es-MX" dirty="0"/>
              <a:t>Etapa 2</a:t>
            </a:r>
            <a:endParaRPr lang="es-AR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109B61C-4021-D94F-4218-BB24DE1DF076}"/>
              </a:ext>
            </a:extLst>
          </p:cNvPr>
          <p:cNvSpPr txBox="1"/>
          <p:nvPr/>
        </p:nvSpPr>
        <p:spPr>
          <a:xfrm>
            <a:off x="6065239" y="1168876"/>
            <a:ext cx="6126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solidFill>
                  <a:schemeClr val="bg1"/>
                </a:solidFill>
              </a:rPr>
              <a:t>Bebida.java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78A3A70-6205-FC00-3343-2174AEFA2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54" y="5319792"/>
            <a:ext cx="1941758" cy="146142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5F55DCD-06D3-0F6C-168E-77D29CF8A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54" y="1538208"/>
            <a:ext cx="5839640" cy="359142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8F150FEA-3846-31D0-A32C-FC6A317D3E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7441" y="1538208"/>
            <a:ext cx="5944559" cy="531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1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42C6F2-2AA2-9A21-707E-708929D383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371B43-A58F-CF94-A637-DC4FF49C6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2545080" cy="1325563"/>
          </a:xfrm>
        </p:spPr>
        <p:txBody>
          <a:bodyPr/>
          <a:lstStyle/>
          <a:p>
            <a:r>
              <a:rPr lang="es-MX" dirty="0"/>
              <a:t>Etapa 2</a:t>
            </a:r>
            <a:endParaRPr lang="es-AR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418D4D9-12BF-58E0-E38E-FA22289C66F7}"/>
              </a:ext>
            </a:extLst>
          </p:cNvPr>
          <p:cNvSpPr txBox="1"/>
          <p:nvPr/>
        </p:nvSpPr>
        <p:spPr>
          <a:xfrm>
            <a:off x="6065239" y="1168876"/>
            <a:ext cx="6126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solidFill>
                  <a:schemeClr val="bg1"/>
                </a:solidFill>
              </a:rPr>
              <a:t>ItemMenu.java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9C8F98F-7529-A25B-48EF-28B242D8D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54" y="5319792"/>
            <a:ext cx="1941758" cy="146142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8A96274-4379-0DF3-4AA1-DF59A790A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54" y="1538208"/>
            <a:ext cx="5839640" cy="3591426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037BAC0-893B-C0E6-AEE5-64235D0EB4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8181" y="1538209"/>
            <a:ext cx="6063819" cy="531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623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1522E-A043-B6A8-D502-A406516E07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138DCA-9ABF-949E-D049-A15E08D4C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2545080" cy="1325563"/>
          </a:xfrm>
        </p:spPr>
        <p:txBody>
          <a:bodyPr/>
          <a:lstStyle/>
          <a:p>
            <a:r>
              <a:rPr lang="es-MX" dirty="0"/>
              <a:t>Etapa 2</a:t>
            </a:r>
            <a:endParaRPr lang="es-AR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81DC2FD-0ED0-48AC-7D9E-8C3EC8996794}"/>
              </a:ext>
            </a:extLst>
          </p:cNvPr>
          <p:cNvSpPr txBox="1"/>
          <p:nvPr/>
        </p:nvSpPr>
        <p:spPr>
          <a:xfrm>
            <a:off x="6065239" y="1168876"/>
            <a:ext cx="6126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solidFill>
                  <a:schemeClr val="bg1"/>
                </a:solidFill>
              </a:rPr>
              <a:t>Plato.java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0900AB4-CDA5-4C51-78F0-712CC5F50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54" y="5319792"/>
            <a:ext cx="1941758" cy="146142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033D354-81EF-B7BE-EE4A-EA34F1603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54" y="1538208"/>
            <a:ext cx="5839640" cy="359142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51A914A-B5C9-62B6-0CFF-A53B21EACD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5776" y="1538208"/>
            <a:ext cx="5884012" cy="531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534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lockprint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70</Words>
  <Application>Microsoft Office PowerPoint</Application>
  <PresentationFormat>Panorámica</PresentationFormat>
  <Paragraphs>26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Avenir Next LT Pro</vt:lpstr>
      <vt:lpstr>AvenirNext LT Pro Medium</vt:lpstr>
      <vt:lpstr>BlockprintVTI</vt:lpstr>
      <vt:lpstr>TP Final Desarrollo de Software</vt:lpstr>
      <vt:lpstr>Enunciado General</vt:lpstr>
      <vt:lpstr>Etapa 1</vt:lpstr>
      <vt:lpstr>Etapa 1</vt:lpstr>
      <vt:lpstr>Etapa 1</vt:lpstr>
      <vt:lpstr>Etapa 1</vt:lpstr>
      <vt:lpstr>Etapa 2</vt:lpstr>
      <vt:lpstr>Etapa 2</vt:lpstr>
      <vt:lpstr>Etapa 2</vt:lpstr>
      <vt:lpstr>Etapa 2</vt:lpstr>
      <vt:lpstr>Etapa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Pablo Andres Ruybal</dc:creator>
  <cp:lastModifiedBy>Pablo Andres Ruybal</cp:lastModifiedBy>
  <cp:revision>2</cp:revision>
  <dcterms:created xsi:type="dcterms:W3CDTF">2024-12-01T14:47:57Z</dcterms:created>
  <dcterms:modified xsi:type="dcterms:W3CDTF">2024-12-01T21:34:47Z</dcterms:modified>
</cp:coreProperties>
</file>