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44" r:id="rId2"/>
    <p:sldMasterId id="2147483756" r:id="rId3"/>
    <p:sldMasterId id="214748376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8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0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6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1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0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5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3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6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7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04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85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87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68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50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09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36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40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15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80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22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22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2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85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31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29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59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9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086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930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85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93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71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4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46F0BE-E89A-4BA6-ACFE-2495EF2269B6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4AD4BD-A7C9-42C3-8918-9D1881228A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/>
              <a:t>Kobe Bryant Shot Selection</a:t>
            </a:r>
            <a:br>
              <a:rPr lang="en-US" altLang="zh-CN" dirty="0"/>
            </a:br>
            <a:r>
              <a:rPr lang="en-US" altLang="zh-CN" sz="3200" dirty="0" smtClean="0"/>
              <a:t>from Kaggle.com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Ding </a:t>
            </a:r>
            <a:r>
              <a:rPr lang="en-US" altLang="zh-CN" dirty="0" err="1" smtClean="0"/>
              <a:t>Yifan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5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description and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In the 20 years NBA career of Kobe Bryant, he made more 30000 shots. In this project, we try to predict whether those shots will find the bottom of the net.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</a:t>
            </a:r>
            <a:r>
              <a:rPr lang="en-US" altLang="zh-CN" dirty="0"/>
              <a:t>data contains the location and circumstances of every field goal attempted by Kobe Bryant took during his 20-year career.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‘</a:t>
            </a:r>
            <a:r>
              <a:rPr lang="en-US" altLang="zh-CN" dirty="0" err="1"/>
              <a:t>shot_made_flag</a:t>
            </a:r>
            <a:r>
              <a:rPr lang="en-US" altLang="zh-CN" dirty="0"/>
              <a:t>’ indicates whether  the basket went in.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108654" cy="1440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16389"/>
            <a:ext cx="8986607" cy="1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selection</a:t>
            </a:r>
          </a:p>
          <a:p>
            <a:r>
              <a:rPr lang="en-US" altLang="zh-CN" dirty="0" smtClean="0"/>
              <a:t>Time series Analysis(hot-hand effect, psychological effect)</a:t>
            </a:r>
          </a:p>
          <a:p>
            <a:r>
              <a:rPr lang="en-US" altLang="zh-CN" dirty="0" smtClean="0"/>
              <a:t>Classification model(Linear, Logistic, SVM etc.)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80</TotalTime>
  <Words>96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回顾</vt:lpstr>
      <vt:lpstr>Kobe Bryant Shot Selection from Kaggle.com</vt:lpstr>
      <vt:lpstr>Problem description and Data</vt:lpstr>
      <vt:lpstr>Data</vt:lpstr>
      <vt:lpstr>Method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Kobe Bryant Shot Selection </dc:title>
  <dc:creator>Ivon Ding</dc:creator>
  <cp:lastModifiedBy>Ivon Ding</cp:lastModifiedBy>
  <cp:revision>9</cp:revision>
  <dcterms:created xsi:type="dcterms:W3CDTF">2017-03-26T11:34:43Z</dcterms:created>
  <dcterms:modified xsi:type="dcterms:W3CDTF">2017-03-26T12:55:07Z</dcterms:modified>
</cp:coreProperties>
</file>