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2823-D068-4812-9D31-47784173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8AA48-760C-43E5-95CE-D2D7E677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9DE-78CF-481B-AAC0-0E41C756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B27C-AC14-4EDC-99E4-2CACB88B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74DA-2719-404B-A068-4A4FCF43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F2AB-3AD4-4460-972F-69424C6B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D3A53-12C6-4FDB-8ADB-1B1391E7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A7D3-6A24-460C-81C5-05FCE03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8606-135A-44DD-9B9A-CE8F2C7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BBA3-BDF1-4DE3-8CE5-A942E552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795BC-B242-49D7-9CDA-50F2CAE89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3FE2D-8CF5-4A14-AC8C-10B758C1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EF6A-2993-49A5-84A7-5BC9509D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9506-8BE8-4DE9-A9D8-C9AC81F1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2952-BDC0-48CF-9709-90E789E5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185B-E8A6-41BF-A2FB-CC862D44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CDD0-8B8D-44B2-9B76-8A079455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0F3-0DA1-42E4-B2E1-02BB488E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9277-2FDD-4EE0-B8A8-23683F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2615-927D-4817-A279-FB8D17F1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BA99-D85E-4179-8DF5-458285FF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7442-DECE-4AF4-B817-2DEF0261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2303-37E8-4D75-8304-A34DF0AF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C265-6A1E-409F-AD12-A1975109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0183-30CB-441F-8881-3CA10EE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4C-3399-4565-A845-5241F66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EB49-EEE6-434D-8E3E-928574E4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CD990-BBE9-41F4-BCFC-CCB85F598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D86CE-BD79-4472-9F67-06D17567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A8497-4538-4E8F-A6F4-9380EA5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E7C6F-B276-4CB0-90C7-CC411590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E269-BE75-4C8A-A5EE-EAC49F9E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0967C-7980-492B-A1FA-65BC59C0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1EB9-4A23-4455-90BB-C183C0B9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A1E90-8FED-42C2-AF7E-282A51802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0138-E810-4FA6-9451-D21901BF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566F2-9FAA-4AB7-89AA-BA94BABF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6166-8FC0-4D9A-ACC4-EAADD062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6F56-98FD-4C00-99B5-6DEAD02C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8871-1D25-48D4-AAA7-3BB5206F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07094-EE7D-44C7-B573-95D0C5F2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D5942-C550-43F8-BF80-E6BB0772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C17F-AB73-4ADD-B678-392AF28B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D7F65-F359-4DB6-A78C-B450341D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7506A-46C1-4577-A32D-4BBD1443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FB4C2-D050-4292-8B06-7DB628C2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00B9-8648-4F5D-A58F-43CB958F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5258-D330-433C-A66A-0305F9A8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B82EC-97EF-4379-9386-CABCCA18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F32EB-84FB-489A-B967-B4284E3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5A08-9EB4-44E9-994A-B9B8A6C8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4A19A-31D4-4E03-B674-E4419306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6D8-C681-448F-92C9-1492B954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D784-F0B1-46C8-8B4C-0C7B8364D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8B4-10AE-4F3B-A570-21277289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4871-37A8-4D75-97B0-9A87AB38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4082-B851-4AE0-9BF5-C5C8197C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50B2-A6E8-4DD5-AB5D-E84DE42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6F63-2059-411C-AD6D-C25C89D6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FFB5-DE04-4974-8B7A-B293F7B2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3DA3-8D45-40C2-9CEF-61E66BB77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26D8-07A2-48DA-91C3-CAC3B573030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FE33-D84E-4BF2-9258-6D79D277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358A-82B4-4762-A875-557F978F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304B-E6F1-4166-AE3C-F85BECE5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5321-4207-4BFE-B4B9-51DE8AABC365}"/>
              </a:ext>
            </a:extLst>
          </p:cNvPr>
          <p:cNvSpPr/>
          <p:nvPr/>
        </p:nvSpPr>
        <p:spPr>
          <a:xfrm>
            <a:off x="2498978" y="1070970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701638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User One’s Shelf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C80DE-8BB4-49B4-9234-CBEAD2F043AB}"/>
              </a:ext>
            </a:extLst>
          </p:cNvPr>
          <p:cNvSpPr txBox="1"/>
          <p:nvPr/>
        </p:nvSpPr>
        <p:spPr>
          <a:xfrm>
            <a:off x="2457032" y="2785854"/>
            <a:ext cx="392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User Two’s Shelf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6B40-AF04-4624-A9F9-9F7AA4A7B570}"/>
              </a:ext>
            </a:extLst>
          </p:cNvPr>
          <p:cNvSpPr txBox="1"/>
          <p:nvPr/>
        </p:nvSpPr>
        <p:spPr>
          <a:xfrm>
            <a:off x="2498977" y="4820185"/>
            <a:ext cx="175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User Three’s Shelf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24713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24713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D1C4B20-7262-4E62-9E28-C566B5641304}"/>
              </a:ext>
            </a:extLst>
          </p:cNvPr>
          <p:cNvSpPr/>
          <p:nvPr/>
        </p:nvSpPr>
        <p:spPr>
          <a:xfrm>
            <a:off x="2485118" y="3138867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927167" y="3314712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87202" y="3314712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77838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32286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556010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89154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5034182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6732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520745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76577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98917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232061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77089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71023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950038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9506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428210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661354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906382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13952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92945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63797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71117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104261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349289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8243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E68C437-9927-4FCC-AA20-419DB4A4FA3E}"/>
              </a:ext>
            </a:extLst>
          </p:cNvPr>
          <p:cNvSpPr/>
          <p:nvPr/>
        </p:nvSpPr>
        <p:spPr>
          <a:xfrm>
            <a:off x="2485118" y="5178818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5354987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5354987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2" name="TextBox 211">
            <a:hlinkClick r:id="rId3" action="ppaction://hlinksldjump"/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5CAA6FD-84AB-4F49-BB34-BDA88B83F214}"/>
              </a:ext>
            </a:extLst>
          </p:cNvPr>
          <p:cNvSpPr/>
          <p:nvPr/>
        </p:nvSpPr>
        <p:spPr>
          <a:xfrm>
            <a:off x="0" y="809359"/>
            <a:ext cx="1770077" cy="2759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hlinkClick r:id="rId4" action="ppaction://hlinksldjump"/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6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5321-4207-4BFE-B4B9-51DE8AABC365}"/>
              </a:ext>
            </a:extLst>
          </p:cNvPr>
          <p:cNvSpPr/>
          <p:nvPr/>
        </p:nvSpPr>
        <p:spPr>
          <a:xfrm>
            <a:off x="2498978" y="1070970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701638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C80DE-8BB4-49B4-9234-CBEAD2F043AB}"/>
              </a:ext>
            </a:extLst>
          </p:cNvPr>
          <p:cNvSpPr txBox="1"/>
          <p:nvPr/>
        </p:nvSpPr>
        <p:spPr>
          <a:xfrm>
            <a:off x="2457032" y="2785854"/>
            <a:ext cx="392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Books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6B40-AF04-4624-A9F9-9F7AA4A7B570}"/>
              </a:ext>
            </a:extLst>
          </p:cNvPr>
          <p:cNvSpPr txBox="1"/>
          <p:nvPr/>
        </p:nvSpPr>
        <p:spPr>
          <a:xfrm>
            <a:off x="2498977" y="4820185"/>
            <a:ext cx="175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CD’s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24713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24713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D1C4B20-7262-4E62-9E28-C566B5641304}"/>
              </a:ext>
            </a:extLst>
          </p:cNvPr>
          <p:cNvSpPr/>
          <p:nvPr/>
        </p:nvSpPr>
        <p:spPr>
          <a:xfrm>
            <a:off x="2485118" y="3138867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927167" y="3314712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87202" y="3314712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77838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32286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556010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89154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5034182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6732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520745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76577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98917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232061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77089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71023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950038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9506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428210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661354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906382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13952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92945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63797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71117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104261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349289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8243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E68C437-9927-4FCC-AA20-419DB4A4FA3E}"/>
              </a:ext>
            </a:extLst>
          </p:cNvPr>
          <p:cNvSpPr/>
          <p:nvPr/>
        </p:nvSpPr>
        <p:spPr>
          <a:xfrm>
            <a:off x="2485118" y="5178818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5354987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5354987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5CAA6FD-84AB-4F49-BB34-BDA88B83F214}"/>
              </a:ext>
            </a:extLst>
          </p:cNvPr>
          <p:cNvSpPr/>
          <p:nvPr/>
        </p:nvSpPr>
        <p:spPr>
          <a:xfrm>
            <a:off x="0" y="1074281"/>
            <a:ext cx="1770077" cy="2759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hlinkClick r:id="rId4" action="ppaction://hlinksldjump"/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100" name="TextBox 99">
            <a:hlinkClick r:id="rId5" action="ppaction://hlinksldjump"/>
            <a:extLst>
              <a:ext uri="{FF2B5EF4-FFF2-40B4-BE49-F238E27FC236}">
                <a16:creationId xmlns:a16="http://schemas.microsoft.com/office/drawing/2014/main" id="{74310E49-0DE5-4582-8CA8-FAECF3B69006}"/>
              </a:ext>
            </a:extLst>
          </p:cNvPr>
          <p:cNvSpPr txBox="1"/>
          <p:nvPr/>
        </p:nvSpPr>
        <p:spPr>
          <a:xfrm>
            <a:off x="1853967" y="43108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808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5321-4207-4BFE-B4B9-51DE8AABC365}"/>
              </a:ext>
            </a:extLst>
          </p:cNvPr>
          <p:cNvSpPr/>
          <p:nvPr/>
        </p:nvSpPr>
        <p:spPr>
          <a:xfrm>
            <a:off x="2498978" y="1070970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701638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Adventure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C80DE-8BB4-49B4-9234-CBEAD2F043AB}"/>
              </a:ext>
            </a:extLst>
          </p:cNvPr>
          <p:cNvSpPr txBox="1"/>
          <p:nvPr/>
        </p:nvSpPr>
        <p:spPr>
          <a:xfrm>
            <a:off x="2457032" y="2785854"/>
            <a:ext cx="392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Comedy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6B40-AF04-4624-A9F9-9F7AA4A7B570}"/>
              </a:ext>
            </a:extLst>
          </p:cNvPr>
          <p:cNvSpPr txBox="1"/>
          <p:nvPr/>
        </p:nvSpPr>
        <p:spPr>
          <a:xfrm>
            <a:off x="2498977" y="4820185"/>
            <a:ext cx="175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24713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24713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167918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D1C4B20-7262-4E62-9E28-C566B5641304}"/>
              </a:ext>
            </a:extLst>
          </p:cNvPr>
          <p:cNvSpPr/>
          <p:nvPr/>
        </p:nvSpPr>
        <p:spPr>
          <a:xfrm>
            <a:off x="2485118" y="3138867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927167" y="3314712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87202" y="3314712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77838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32286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556010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89154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5034182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6732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520745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76577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98917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232061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77089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71023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950038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9506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428210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661354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906382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139526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92945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63797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71117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104261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349289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82433" y="3746755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E68C437-9927-4FCC-AA20-419DB4A4FA3E}"/>
              </a:ext>
            </a:extLst>
          </p:cNvPr>
          <p:cNvSpPr/>
          <p:nvPr/>
        </p:nvSpPr>
        <p:spPr>
          <a:xfrm>
            <a:off x="2485118" y="5178818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5354987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5354987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5787030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5CAA6FD-84AB-4F49-BB34-BDA88B83F214}"/>
              </a:ext>
            </a:extLst>
          </p:cNvPr>
          <p:cNvSpPr/>
          <p:nvPr/>
        </p:nvSpPr>
        <p:spPr>
          <a:xfrm>
            <a:off x="0" y="1313565"/>
            <a:ext cx="1770077" cy="2759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998CB0AE-6080-421F-86BC-4AEF919508C6}"/>
              </a:ext>
            </a:extLst>
          </p:cNvPr>
          <p:cNvSpPr txBox="1"/>
          <p:nvPr/>
        </p:nvSpPr>
        <p:spPr>
          <a:xfrm>
            <a:off x="1853967" y="43108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9402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5321-4207-4BFE-B4B9-51DE8AABC365}"/>
              </a:ext>
            </a:extLst>
          </p:cNvPr>
          <p:cNvSpPr/>
          <p:nvPr/>
        </p:nvSpPr>
        <p:spPr>
          <a:xfrm>
            <a:off x="2498978" y="1446986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1077654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C80DE-8BB4-49B4-9234-CBEAD2F043AB}"/>
              </a:ext>
            </a:extLst>
          </p:cNvPr>
          <p:cNvSpPr txBox="1"/>
          <p:nvPr/>
        </p:nvSpPr>
        <p:spPr>
          <a:xfrm>
            <a:off x="2457032" y="3161870"/>
            <a:ext cx="392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Books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6B40-AF04-4624-A9F9-9F7AA4A7B570}"/>
              </a:ext>
            </a:extLst>
          </p:cNvPr>
          <p:cNvSpPr txBox="1"/>
          <p:nvPr/>
        </p:nvSpPr>
        <p:spPr>
          <a:xfrm>
            <a:off x="2498977" y="5196201"/>
            <a:ext cx="175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D1C4B20-7262-4E62-9E28-C566B5641304}"/>
              </a:ext>
            </a:extLst>
          </p:cNvPr>
          <p:cNvSpPr/>
          <p:nvPr/>
        </p:nvSpPr>
        <p:spPr>
          <a:xfrm>
            <a:off x="2485118" y="3514883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927167" y="36907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87202" y="36907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77838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32286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556010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89154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5034182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6732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520745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76577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98917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232061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77089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71023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950038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9506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428210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661354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906382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13952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92945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63797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71117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104261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349289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8243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E68C437-9927-4FCC-AA20-419DB4A4FA3E}"/>
              </a:ext>
            </a:extLst>
          </p:cNvPr>
          <p:cNvSpPr/>
          <p:nvPr/>
        </p:nvSpPr>
        <p:spPr>
          <a:xfrm>
            <a:off x="2485118" y="5554834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5731003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5731003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5CAA6FD-84AB-4F49-BB34-BDA88B83F214}"/>
              </a:ext>
            </a:extLst>
          </p:cNvPr>
          <p:cNvSpPr/>
          <p:nvPr/>
        </p:nvSpPr>
        <p:spPr>
          <a:xfrm>
            <a:off x="0" y="1313565"/>
            <a:ext cx="1770077" cy="2759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F7475-AED7-4B3E-87A4-DA47A702214C}"/>
              </a:ext>
            </a:extLst>
          </p:cNvPr>
          <p:cNvSpPr txBox="1"/>
          <p:nvPr/>
        </p:nvSpPr>
        <p:spPr>
          <a:xfrm>
            <a:off x="5450498" y="428834"/>
            <a:ext cx="670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Adventure</a:t>
            </a:r>
            <a:endParaRPr lang="en-US" dirty="0"/>
          </a:p>
        </p:txBody>
      </p:sp>
      <p:sp>
        <p:nvSpPr>
          <p:cNvPr id="101" name="TextBox 100">
            <a:hlinkClick r:id="rId4" action="ppaction://hlinksldjump"/>
            <a:extLst>
              <a:ext uri="{FF2B5EF4-FFF2-40B4-BE49-F238E27FC236}">
                <a16:creationId xmlns:a16="http://schemas.microsoft.com/office/drawing/2014/main" id="{8CAB0592-FD1C-44FA-B318-23F29E6D69E7}"/>
              </a:ext>
            </a:extLst>
          </p:cNvPr>
          <p:cNvSpPr txBox="1"/>
          <p:nvPr/>
        </p:nvSpPr>
        <p:spPr>
          <a:xfrm>
            <a:off x="1853967" y="43108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80707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1077654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Adventure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860055" y="292732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20090" y="292732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10726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25575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488898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22042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4967070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0021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453633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69866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31805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164949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09977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64312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882926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2795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361098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594242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839270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07241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25833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57086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04005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037149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282177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1532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42629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42629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82563F-1AF5-4C34-9DD7-369C794D450D}"/>
              </a:ext>
            </a:extLst>
          </p:cNvPr>
          <p:cNvSpPr/>
          <p:nvPr/>
        </p:nvSpPr>
        <p:spPr>
          <a:xfrm>
            <a:off x="2847243" y="5623344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57CA49-581E-4157-9140-2465ADB20362}"/>
              </a:ext>
            </a:extLst>
          </p:cNvPr>
          <p:cNvSpPr/>
          <p:nvPr/>
        </p:nvSpPr>
        <p:spPr>
          <a:xfrm>
            <a:off x="9907278" y="5623344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68F3AFE-EC5C-41EB-9F27-DBF86E4EEA41}"/>
              </a:ext>
            </a:extLst>
          </p:cNvPr>
          <p:cNvSpPr/>
          <p:nvPr/>
        </p:nvSpPr>
        <p:spPr>
          <a:xfrm>
            <a:off x="3997914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7A19DC6-F4D1-4DA2-A8B4-DD95F528E21E}"/>
              </a:ext>
            </a:extLst>
          </p:cNvPr>
          <p:cNvSpPr/>
          <p:nvPr/>
        </p:nvSpPr>
        <p:spPr>
          <a:xfrm>
            <a:off x="424294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C7B3A5-D66E-4303-A808-D895CBCD0884}"/>
              </a:ext>
            </a:extLst>
          </p:cNvPr>
          <p:cNvSpPr/>
          <p:nvPr/>
        </p:nvSpPr>
        <p:spPr>
          <a:xfrm>
            <a:off x="4476086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593492E-6964-4BBE-800B-F2F188DFD3AC}"/>
              </a:ext>
            </a:extLst>
          </p:cNvPr>
          <p:cNvSpPr/>
          <p:nvPr/>
        </p:nvSpPr>
        <p:spPr>
          <a:xfrm>
            <a:off x="4709230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4B869FD-2767-42CF-89C0-67578F76633A}"/>
              </a:ext>
            </a:extLst>
          </p:cNvPr>
          <p:cNvSpPr/>
          <p:nvPr/>
        </p:nvSpPr>
        <p:spPr>
          <a:xfrm>
            <a:off x="4954258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447D56E-7DF2-4E6E-9290-0559D21AE290}"/>
              </a:ext>
            </a:extLst>
          </p:cNvPr>
          <p:cNvSpPr/>
          <p:nvPr/>
        </p:nvSpPr>
        <p:spPr>
          <a:xfrm>
            <a:off x="518740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DF0760-A460-4050-8B81-D6F92FCE3A4A}"/>
              </a:ext>
            </a:extLst>
          </p:cNvPr>
          <p:cNvSpPr/>
          <p:nvPr/>
        </p:nvSpPr>
        <p:spPr>
          <a:xfrm>
            <a:off x="5440821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B6831-A5A1-4A56-BAD4-B7F1A25A5150}"/>
              </a:ext>
            </a:extLst>
          </p:cNvPr>
          <p:cNvSpPr/>
          <p:nvPr/>
        </p:nvSpPr>
        <p:spPr>
          <a:xfrm>
            <a:off x="568584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58EBEB-263B-4C3B-96D4-07FFBE584BBA}"/>
              </a:ext>
            </a:extLst>
          </p:cNvPr>
          <p:cNvSpPr/>
          <p:nvPr/>
        </p:nvSpPr>
        <p:spPr>
          <a:xfrm>
            <a:off x="5918993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1B23031-3437-49B1-9EED-080B77F93BC1}"/>
              </a:ext>
            </a:extLst>
          </p:cNvPr>
          <p:cNvSpPr/>
          <p:nvPr/>
        </p:nvSpPr>
        <p:spPr>
          <a:xfrm>
            <a:off x="6152137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C2DDF62-59D0-435B-BD1A-B5E970BA4C68}"/>
              </a:ext>
            </a:extLst>
          </p:cNvPr>
          <p:cNvSpPr/>
          <p:nvPr/>
        </p:nvSpPr>
        <p:spPr>
          <a:xfrm>
            <a:off x="6397165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7BDCF9-2014-461F-80F8-CE3B156FDB40}"/>
              </a:ext>
            </a:extLst>
          </p:cNvPr>
          <p:cNvSpPr/>
          <p:nvPr/>
        </p:nvSpPr>
        <p:spPr>
          <a:xfrm>
            <a:off x="663030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87249CC-302D-44BE-BF69-9725CD9A5B4B}"/>
              </a:ext>
            </a:extLst>
          </p:cNvPr>
          <p:cNvSpPr/>
          <p:nvPr/>
        </p:nvSpPr>
        <p:spPr>
          <a:xfrm>
            <a:off x="6870114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FE95A19-E579-4018-8E00-1667F14B790E}"/>
              </a:ext>
            </a:extLst>
          </p:cNvPr>
          <p:cNvSpPr/>
          <p:nvPr/>
        </p:nvSpPr>
        <p:spPr>
          <a:xfrm>
            <a:off x="711514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58EBC93-BD7D-47CD-A84D-549539CF3DA6}"/>
              </a:ext>
            </a:extLst>
          </p:cNvPr>
          <p:cNvSpPr/>
          <p:nvPr/>
        </p:nvSpPr>
        <p:spPr>
          <a:xfrm>
            <a:off x="7348286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E9E43B8-B2E0-4C87-8046-9FE325AD6551}"/>
              </a:ext>
            </a:extLst>
          </p:cNvPr>
          <p:cNvSpPr/>
          <p:nvPr/>
        </p:nvSpPr>
        <p:spPr>
          <a:xfrm>
            <a:off x="7581430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B265E40-DCFB-4996-8288-D1CCB18BB3FA}"/>
              </a:ext>
            </a:extLst>
          </p:cNvPr>
          <p:cNvSpPr/>
          <p:nvPr/>
        </p:nvSpPr>
        <p:spPr>
          <a:xfrm>
            <a:off x="7826458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5D18DA1-16DE-4D01-9B7B-F2F5535A5815}"/>
              </a:ext>
            </a:extLst>
          </p:cNvPr>
          <p:cNvSpPr/>
          <p:nvPr/>
        </p:nvSpPr>
        <p:spPr>
          <a:xfrm>
            <a:off x="805960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29A6538-C6E4-4913-A06A-25498A8D520F}"/>
              </a:ext>
            </a:extLst>
          </p:cNvPr>
          <p:cNvSpPr/>
          <p:nvPr/>
        </p:nvSpPr>
        <p:spPr>
          <a:xfrm>
            <a:off x="8313021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8256EF-F7A4-4F6F-B7F5-3406260EBA26}"/>
              </a:ext>
            </a:extLst>
          </p:cNvPr>
          <p:cNvSpPr/>
          <p:nvPr/>
        </p:nvSpPr>
        <p:spPr>
          <a:xfrm>
            <a:off x="855804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378D95B-CFFE-4C0A-9D0B-7ED55EF9FBE0}"/>
              </a:ext>
            </a:extLst>
          </p:cNvPr>
          <p:cNvSpPr/>
          <p:nvPr/>
        </p:nvSpPr>
        <p:spPr>
          <a:xfrm>
            <a:off x="8791193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AEF9E83-B90A-4893-8A5E-3EA0EFC69AF8}"/>
              </a:ext>
            </a:extLst>
          </p:cNvPr>
          <p:cNvSpPr/>
          <p:nvPr/>
        </p:nvSpPr>
        <p:spPr>
          <a:xfrm>
            <a:off x="9024337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47A83CD-0300-40BA-8ABB-CE4E326F0CC2}"/>
              </a:ext>
            </a:extLst>
          </p:cNvPr>
          <p:cNvSpPr/>
          <p:nvPr/>
        </p:nvSpPr>
        <p:spPr>
          <a:xfrm>
            <a:off x="9269365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D9917A0-BAAC-4F81-8EDB-BDAB06F1472F}"/>
              </a:ext>
            </a:extLst>
          </p:cNvPr>
          <p:cNvSpPr/>
          <p:nvPr/>
        </p:nvSpPr>
        <p:spPr>
          <a:xfrm>
            <a:off x="950250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60F8A9-523A-432F-877E-E46B3C594405}"/>
              </a:ext>
            </a:extLst>
          </p:cNvPr>
          <p:cNvSpPr txBox="1"/>
          <p:nvPr/>
        </p:nvSpPr>
        <p:spPr>
          <a:xfrm>
            <a:off x="5489794" y="428834"/>
            <a:ext cx="670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Movies</a:t>
            </a:r>
            <a:endParaRPr lang="en-US" dirty="0"/>
          </a:p>
        </p:txBody>
      </p:sp>
      <p:sp>
        <p:nvSpPr>
          <p:cNvPr id="128" name="TextBox 127">
            <a:hlinkClick r:id="rId3" action="ppaction://hlinksldjump"/>
            <a:extLst>
              <a:ext uri="{FF2B5EF4-FFF2-40B4-BE49-F238E27FC236}">
                <a16:creationId xmlns:a16="http://schemas.microsoft.com/office/drawing/2014/main" id="{2F1355BA-40F9-4714-B1AC-0B9779E9C461}"/>
              </a:ext>
            </a:extLst>
          </p:cNvPr>
          <p:cNvSpPr txBox="1"/>
          <p:nvPr/>
        </p:nvSpPr>
        <p:spPr>
          <a:xfrm>
            <a:off x="1853967" y="43108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95837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5321-4207-4BFE-B4B9-51DE8AABC365}"/>
              </a:ext>
            </a:extLst>
          </p:cNvPr>
          <p:cNvSpPr/>
          <p:nvPr/>
        </p:nvSpPr>
        <p:spPr>
          <a:xfrm>
            <a:off x="2498978" y="1446986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1077654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C80DE-8BB4-49B4-9234-CBEAD2F043AB}"/>
              </a:ext>
            </a:extLst>
          </p:cNvPr>
          <p:cNvSpPr txBox="1"/>
          <p:nvPr/>
        </p:nvSpPr>
        <p:spPr>
          <a:xfrm>
            <a:off x="2457032" y="3161870"/>
            <a:ext cx="392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Adventure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6B40-AF04-4624-A9F9-9F7AA4A7B570}"/>
              </a:ext>
            </a:extLst>
          </p:cNvPr>
          <p:cNvSpPr txBox="1"/>
          <p:nvPr/>
        </p:nvSpPr>
        <p:spPr>
          <a:xfrm>
            <a:off x="2498977" y="5196201"/>
            <a:ext cx="175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Romance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D1C4B20-7262-4E62-9E28-C566B5641304}"/>
              </a:ext>
            </a:extLst>
          </p:cNvPr>
          <p:cNvSpPr/>
          <p:nvPr/>
        </p:nvSpPr>
        <p:spPr>
          <a:xfrm>
            <a:off x="2485118" y="3514883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927167" y="36907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87202" y="36907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77838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32286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556010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89154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5034182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6732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520745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76577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98917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232061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77089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71023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950038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9506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428210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661354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906382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139526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92945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63797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71117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104261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349289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82433" y="41227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E68C437-9927-4FCC-AA20-419DB4A4FA3E}"/>
              </a:ext>
            </a:extLst>
          </p:cNvPr>
          <p:cNvSpPr/>
          <p:nvPr/>
        </p:nvSpPr>
        <p:spPr>
          <a:xfrm>
            <a:off x="2485118" y="5554834"/>
            <a:ext cx="8665828" cy="14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5731003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5731003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6163046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5CAA6FD-84AB-4F49-BB34-BDA88B83F214}"/>
              </a:ext>
            </a:extLst>
          </p:cNvPr>
          <p:cNvSpPr/>
          <p:nvPr/>
        </p:nvSpPr>
        <p:spPr>
          <a:xfrm>
            <a:off x="0" y="1313565"/>
            <a:ext cx="1770077" cy="2759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F7475-AED7-4B3E-87A4-DA47A702214C}"/>
              </a:ext>
            </a:extLst>
          </p:cNvPr>
          <p:cNvSpPr txBox="1"/>
          <p:nvPr/>
        </p:nvSpPr>
        <p:spPr>
          <a:xfrm>
            <a:off x="5489794" y="428834"/>
            <a:ext cx="670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Movies</a:t>
            </a:r>
            <a:endParaRPr lang="en-US" dirty="0"/>
          </a:p>
        </p:txBody>
      </p:sp>
      <p:sp>
        <p:nvSpPr>
          <p:cNvPr id="101" name="TextBox 100">
            <a:hlinkClick r:id="rId4" action="ppaction://hlinksldjump"/>
            <a:extLst>
              <a:ext uri="{FF2B5EF4-FFF2-40B4-BE49-F238E27FC236}">
                <a16:creationId xmlns:a16="http://schemas.microsoft.com/office/drawing/2014/main" id="{EE62CA81-2D1D-4073-9E83-85CD1E6FB399}"/>
              </a:ext>
            </a:extLst>
          </p:cNvPr>
          <p:cNvSpPr txBox="1"/>
          <p:nvPr/>
        </p:nvSpPr>
        <p:spPr>
          <a:xfrm>
            <a:off x="1853967" y="43108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4847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10175D00-3026-4724-9E48-9DFFBC40FCA2}"/>
              </a:ext>
            </a:extLst>
          </p:cNvPr>
          <p:cNvSpPr/>
          <p:nvPr/>
        </p:nvSpPr>
        <p:spPr>
          <a:xfrm>
            <a:off x="32982" y="870915"/>
            <a:ext cx="1701814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A4AC-0BF2-4D39-B221-1296B1B756CD}"/>
              </a:ext>
            </a:extLst>
          </p:cNvPr>
          <p:cNvSpPr/>
          <p:nvPr/>
        </p:nvSpPr>
        <p:spPr>
          <a:xfrm>
            <a:off x="0" y="436228"/>
            <a:ext cx="1770077" cy="642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E1C0F-BAB0-45F4-A67C-A18EDC74F9C9}"/>
              </a:ext>
            </a:extLst>
          </p:cNvPr>
          <p:cNvSpPr txBox="1"/>
          <p:nvPr/>
        </p:nvSpPr>
        <p:spPr>
          <a:xfrm>
            <a:off x="2457032" y="1077654"/>
            <a:ext cx="217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bin" panose="020B0803050202020004" pitchFamily="34" charset="0"/>
              </a:rPr>
              <a:t>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F6312-21D2-461A-993E-4018DD9A5B56}"/>
              </a:ext>
            </a:extLst>
          </p:cNvPr>
          <p:cNvSpPr/>
          <p:nvPr/>
        </p:nvSpPr>
        <p:spPr>
          <a:xfrm>
            <a:off x="2868094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B39EF-4E39-44C7-8E09-BA57828A42BC}"/>
              </a:ext>
            </a:extLst>
          </p:cNvPr>
          <p:cNvSpPr/>
          <p:nvPr/>
        </p:nvSpPr>
        <p:spPr>
          <a:xfrm>
            <a:off x="9928129" y="1623155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D1FE5-A542-4CAA-BFCD-EDA200BE87A7}"/>
              </a:ext>
            </a:extLst>
          </p:cNvPr>
          <p:cNvSpPr/>
          <p:nvPr/>
        </p:nvSpPr>
        <p:spPr>
          <a:xfrm>
            <a:off x="40187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029672-2ACC-45B9-A2FC-9DFBDEDF9666}"/>
              </a:ext>
            </a:extLst>
          </p:cNvPr>
          <p:cNvSpPr/>
          <p:nvPr/>
        </p:nvSpPr>
        <p:spPr>
          <a:xfrm>
            <a:off x="42637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D3A69E-C645-4156-B0D9-3D141E68D098}"/>
              </a:ext>
            </a:extLst>
          </p:cNvPr>
          <p:cNvSpPr/>
          <p:nvPr/>
        </p:nvSpPr>
        <p:spPr>
          <a:xfrm>
            <a:off x="44969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B25C4F-4F8C-4F34-AA3D-FA5ABBFCE4BB}"/>
              </a:ext>
            </a:extLst>
          </p:cNvPr>
          <p:cNvSpPr/>
          <p:nvPr/>
        </p:nvSpPr>
        <p:spPr>
          <a:xfrm>
            <a:off x="47300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4AC5B3-2ADC-4C4E-BB32-934276403CED}"/>
              </a:ext>
            </a:extLst>
          </p:cNvPr>
          <p:cNvSpPr/>
          <p:nvPr/>
        </p:nvSpPr>
        <p:spPr>
          <a:xfrm>
            <a:off x="49751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0DE30-712E-44BD-BB98-DE33EB28FE98}"/>
              </a:ext>
            </a:extLst>
          </p:cNvPr>
          <p:cNvSpPr/>
          <p:nvPr/>
        </p:nvSpPr>
        <p:spPr>
          <a:xfrm>
            <a:off x="52082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6855-1424-4711-AD1C-0748A53787B7}"/>
              </a:ext>
            </a:extLst>
          </p:cNvPr>
          <p:cNvSpPr/>
          <p:nvPr/>
        </p:nvSpPr>
        <p:spPr>
          <a:xfrm>
            <a:off x="54616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E84627-65C2-45A4-942A-657890CC7EDA}"/>
              </a:ext>
            </a:extLst>
          </p:cNvPr>
          <p:cNvSpPr/>
          <p:nvPr/>
        </p:nvSpPr>
        <p:spPr>
          <a:xfrm>
            <a:off x="57067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235C46-7172-4856-A697-B0C286ADD49F}"/>
              </a:ext>
            </a:extLst>
          </p:cNvPr>
          <p:cNvSpPr/>
          <p:nvPr/>
        </p:nvSpPr>
        <p:spPr>
          <a:xfrm>
            <a:off x="59398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8ED55-30FC-4C8E-9E33-76A13F7DDA98}"/>
              </a:ext>
            </a:extLst>
          </p:cNvPr>
          <p:cNvSpPr/>
          <p:nvPr/>
        </p:nvSpPr>
        <p:spPr>
          <a:xfrm>
            <a:off x="61729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A1B064-F567-4C3F-A59D-3C6BAA0DFA56}"/>
              </a:ext>
            </a:extLst>
          </p:cNvPr>
          <p:cNvSpPr/>
          <p:nvPr/>
        </p:nvSpPr>
        <p:spPr>
          <a:xfrm>
            <a:off x="64180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0643A1-E263-41C7-8A2B-FDB4FA096B14}"/>
              </a:ext>
            </a:extLst>
          </p:cNvPr>
          <p:cNvSpPr/>
          <p:nvPr/>
        </p:nvSpPr>
        <p:spPr>
          <a:xfrm>
            <a:off x="66511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1124FD-2397-40D6-8259-ED003A2A5104}"/>
              </a:ext>
            </a:extLst>
          </p:cNvPr>
          <p:cNvSpPr/>
          <p:nvPr/>
        </p:nvSpPr>
        <p:spPr>
          <a:xfrm>
            <a:off x="6890965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8739C-6D54-4DDC-8AFB-5493B18AEA34}"/>
              </a:ext>
            </a:extLst>
          </p:cNvPr>
          <p:cNvSpPr/>
          <p:nvPr/>
        </p:nvSpPr>
        <p:spPr>
          <a:xfrm>
            <a:off x="713599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F7AE839-B3DC-4B70-82AD-19B03EA53A96}"/>
              </a:ext>
            </a:extLst>
          </p:cNvPr>
          <p:cNvSpPr/>
          <p:nvPr/>
        </p:nvSpPr>
        <p:spPr>
          <a:xfrm>
            <a:off x="7369137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9070-BA28-460B-BC3A-5061981F02E0}"/>
              </a:ext>
            </a:extLst>
          </p:cNvPr>
          <p:cNvSpPr/>
          <p:nvPr/>
        </p:nvSpPr>
        <p:spPr>
          <a:xfrm>
            <a:off x="7602281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0C3466-DC40-4BBC-A0AA-28511DC2E201}"/>
              </a:ext>
            </a:extLst>
          </p:cNvPr>
          <p:cNvSpPr/>
          <p:nvPr/>
        </p:nvSpPr>
        <p:spPr>
          <a:xfrm>
            <a:off x="7847309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77C78-CCAA-4526-AC23-A7DBEAFC1F2E}"/>
              </a:ext>
            </a:extLst>
          </p:cNvPr>
          <p:cNvSpPr/>
          <p:nvPr/>
        </p:nvSpPr>
        <p:spPr>
          <a:xfrm>
            <a:off x="8080453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66E93E-28F6-4199-AFD1-23DE2DC0A103}"/>
              </a:ext>
            </a:extLst>
          </p:cNvPr>
          <p:cNvSpPr/>
          <p:nvPr/>
        </p:nvSpPr>
        <p:spPr>
          <a:xfrm>
            <a:off x="8333872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C3F50D-10E4-4747-A973-9909F7D8541B}"/>
              </a:ext>
            </a:extLst>
          </p:cNvPr>
          <p:cNvSpPr/>
          <p:nvPr/>
        </p:nvSpPr>
        <p:spPr>
          <a:xfrm>
            <a:off x="857890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FB4ED7B-DC0B-4256-B910-E08CFDF98798}"/>
              </a:ext>
            </a:extLst>
          </p:cNvPr>
          <p:cNvSpPr/>
          <p:nvPr/>
        </p:nvSpPr>
        <p:spPr>
          <a:xfrm>
            <a:off x="8812044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4AE04C-D635-43F8-B2E8-EF18428B1BE1}"/>
              </a:ext>
            </a:extLst>
          </p:cNvPr>
          <p:cNvSpPr/>
          <p:nvPr/>
        </p:nvSpPr>
        <p:spPr>
          <a:xfrm>
            <a:off x="9045188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E6B4C8-78DD-41F1-B877-C9EE05011648}"/>
              </a:ext>
            </a:extLst>
          </p:cNvPr>
          <p:cNvSpPr/>
          <p:nvPr/>
        </p:nvSpPr>
        <p:spPr>
          <a:xfrm>
            <a:off x="9290216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AB3EDC-5B39-43A7-8D7A-A4439EA39F53}"/>
              </a:ext>
            </a:extLst>
          </p:cNvPr>
          <p:cNvSpPr/>
          <p:nvPr/>
        </p:nvSpPr>
        <p:spPr>
          <a:xfrm>
            <a:off x="9523360" y="2055198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7CC0103-B8DE-4B49-9C54-4444DF4B4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07" b="7072"/>
          <a:stretch/>
        </p:blipFill>
        <p:spPr>
          <a:xfrm>
            <a:off x="1388" y="8337"/>
            <a:ext cx="12192000" cy="422751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3A66-F1C0-4153-86A5-597B5A1FDD88}"/>
              </a:ext>
            </a:extLst>
          </p:cNvPr>
          <p:cNvSpPr/>
          <p:nvPr/>
        </p:nvSpPr>
        <p:spPr>
          <a:xfrm>
            <a:off x="2860055" y="292732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05E69-D568-498B-9A25-2E9CF0CD942B}"/>
              </a:ext>
            </a:extLst>
          </p:cNvPr>
          <p:cNvSpPr/>
          <p:nvPr/>
        </p:nvSpPr>
        <p:spPr>
          <a:xfrm>
            <a:off x="9920090" y="2927329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ED9BC7E-236D-410E-9A77-5F9CF95804B7}"/>
              </a:ext>
            </a:extLst>
          </p:cNvPr>
          <p:cNvSpPr/>
          <p:nvPr/>
        </p:nvSpPr>
        <p:spPr>
          <a:xfrm>
            <a:off x="4010726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C0930-B1D5-4243-B4AC-05AEAEDD0BB4}"/>
              </a:ext>
            </a:extLst>
          </p:cNvPr>
          <p:cNvSpPr/>
          <p:nvPr/>
        </p:nvSpPr>
        <p:spPr>
          <a:xfrm>
            <a:off x="425575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C23C6C-47E7-4E96-9424-C99A21B1371D}"/>
              </a:ext>
            </a:extLst>
          </p:cNvPr>
          <p:cNvSpPr/>
          <p:nvPr/>
        </p:nvSpPr>
        <p:spPr>
          <a:xfrm>
            <a:off x="4488898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9F93AB-D853-4EB3-8AD5-4CAA94F68711}"/>
              </a:ext>
            </a:extLst>
          </p:cNvPr>
          <p:cNvSpPr/>
          <p:nvPr/>
        </p:nvSpPr>
        <p:spPr>
          <a:xfrm>
            <a:off x="4722042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2FAD7D-8043-4A88-9D29-8BDF8934D3EE}"/>
              </a:ext>
            </a:extLst>
          </p:cNvPr>
          <p:cNvSpPr/>
          <p:nvPr/>
        </p:nvSpPr>
        <p:spPr>
          <a:xfrm>
            <a:off x="4967070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4ECC72D-59BF-4276-A3F0-F6E38978DF43}"/>
              </a:ext>
            </a:extLst>
          </p:cNvPr>
          <p:cNvSpPr/>
          <p:nvPr/>
        </p:nvSpPr>
        <p:spPr>
          <a:xfrm>
            <a:off x="520021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7FA702-55A8-4630-A915-30E1E7E03075}"/>
              </a:ext>
            </a:extLst>
          </p:cNvPr>
          <p:cNvSpPr/>
          <p:nvPr/>
        </p:nvSpPr>
        <p:spPr>
          <a:xfrm>
            <a:off x="5453633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DD9DFF-9A51-42F2-8B88-04220A071FA4}"/>
              </a:ext>
            </a:extLst>
          </p:cNvPr>
          <p:cNvSpPr/>
          <p:nvPr/>
        </p:nvSpPr>
        <p:spPr>
          <a:xfrm>
            <a:off x="569866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609C5A0-4481-4459-B0A4-1314A608FC83}"/>
              </a:ext>
            </a:extLst>
          </p:cNvPr>
          <p:cNvSpPr/>
          <p:nvPr/>
        </p:nvSpPr>
        <p:spPr>
          <a:xfrm>
            <a:off x="5931805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571F2AF-11EC-4C1A-8D5F-F37B2661B43A}"/>
              </a:ext>
            </a:extLst>
          </p:cNvPr>
          <p:cNvSpPr/>
          <p:nvPr/>
        </p:nvSpPr>
        <p:spPr>
          <a:xfrm>
            <a:off x="6164949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76A8E50-D6C4-4CFC-9844-1EFDF82AE423}"/>
              </a:ext>
            </a:extLst>
          </p:cNvPr>
          <p:cNvSpPr/>
          <p:nvPr/>
        </p:nvSpPr>
        <p:spPr>
          <a:xfrm>
            <a:off x="6409977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79C18E7-60F8-4B88-A0CC-D12371BABB81}"/>
              </a:ext>
            </a:extLst>
          </p:cNvPr>
          <p:cNvSpPr/>
          <p:nvPr/>
        </p:nvSpPr>
        <p:spPr>
          <a:xfrm>
            <a:off x="664312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3457A87-D7DE-46A9-8D29-91705BBE64CE}"/>
              </a:ext>
            </a:extLst>
          </p:cNvPr>
          <p:cNvSpPr/>
          <p:nvPr/>
        </p:nvSpPr>
        <p:spPr>
          <a:xfrm>
            <a:off x="6882926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9EA544-F201-43EA-A551-1A8C3157E999}"/>
              </a:ext>
            </a:extLst>
          </p:cNvPr>
          <p:cNvSpPr/>
          <p:nvPr/>
        </p:nvSpPr>
        <p:spPr>
          <a:xfrm>
            <a:off x="712795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AF823-063B-453A-9399-6FA54C7DADE2}"/>
              </a:ext>
            </a:extLst>
          </p:cNvPr>
          <p:cNvSpPr/>
          <p:nvPr/>
        </p:nvSpPr>
        <p:spPr>
          <a:xfrm>
            <a:off x="7361098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1594C86-866B-4423-B9ED-7475CE6E18DC}"/>
              </a:ext>
            </a:extLst>
          </p:cNvPr>
          <p:cNvSpPr/>
          <p:nvPr/>
        </p:nvSpPr>
        <p:spPr>
          <a:xfrm>
            <a:off x="7594242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453083-6FA4-4B26-B8D9-6DCF182B7DE8}"/>
              </a:ext>
            </a:extLst>
          </p:cNvPr>
          <p:cNvSpPr/>
          <p:nvPr/>
        </p:nvSpPr>
        <p:spPr>
          <a:xfrm>
            <a:off x="7839270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A163D7-6C0B-4DA9-8DBC-B2182C5C619A}"/>
              </a:ext>
            </a:extLst>
          </p:cNvPr>
          <p:cNvSpPr/>
          <p:nvPr/>
        </p:nvSpPr>
        <p:spPr>
          <a:xfrm>
            <a:off x="8072414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1FBB22-CAB2-4D72-95FA-FC4FECD36701}"/>
              </a:ext>
            </a:extLst>
          </p:cNvPr>
          <p:cNvSpPr/>
          <p:nvPr/>
        </p:nvSpPr>
        <p:spPr>
          <a:xfrm>
            <a:off x="8325833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2C1715-2FAD-4886-9AB9-7C9C199EBD61}"/>
              </a:ext>
            </a:extLst>
          </p:cNvPr>
          <p:cNvSpPr/>
          <p:nvPr/>
        </p:nvSpPr>
        <p:spPr>
          <a:xfrm>
            <a:off x="857086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FDCEBCF-9840-451F-B0E7-C9591C6BCBB9}"/>
              </a:ext>
            </a:extLst>
          </p:cNvPr>
          <p:cNvSpPr/>
          <p:nvPr/>
        </p:nvSpPr>
        <p:spPr>
          <a:xfrm>
            <a:off x="8804005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8AF700-F63E-4C89-B292-58E0102BD956}"/>
              </a:ext>
            </a:extLst>
          </p:cNvPr>
          <p:cNvSpPr/>
          <p:nvPr/>
        </p:nvSpPr>
        <p:spPr>
          <a:xfrm>
            <a:off x="9037149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325E4-D2C7-4896-BED8-5ABF920465D5}"/>
              </a:ext>
            </a:extLst>
          </p:cNvPr>
          <p:cNvSpPr/>
          <p:nvPr/>
        </p:nvSpPr>
        <p:spPr>
          <a:xfrm>
            <a:off x="9282177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4EF3708-9ADB-4DAB-8986-0E534EF91DCA}"/>
              </a:ext>
            </a:extLst>
          </p:cNvPr>
          <p:cNvSpPr/>
          <p:nvPr/>
        </p:nvSpPr>
        <p:spPr>
          <a:xfrm>
            <a:off x="9515321" y="3359372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E08B197-781D-4D70-B9F3-F927FFA96CBC}"/>
              </a:ext>
            </a:extLst>
          </p:cNvPr>
          <p:cNvSpPr/>
          <p:nvPr/>
        </p:nvSpPr>
        <p:spPr>
          <a:xfrm>
            <a:off x="2854234" y="42629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37639-C954-47F6-93D0-F5F719F6C9D4}"/>
              </a:ext>
            </a:extLst>
          </p:cNvPr>
          <p:cNvSpPr/>
          <p:nvPr/>
        </p:nvSpPr>
        <p:spPr>
          <a:xfrm>
            <a:off x="9914269" y="4262928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5DC4CA-749F-4A52-A196-47BBC2B84BC0}"/>
              </a:ext>
            </a:extLst>
          </p:cNvPr>
          <p:cNvSpPr/>
          <p:nvPr/>
        </p:nvSpPr>
        <p:spPr>
          <a:xfrm>
            <a:off x="4004905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6B9752-37CA-4398-ABF6-B4347B004C75}"/>
              </a:ext>
            </a:extLst>
          </p:cNvPr>
          <p:cNvSpPr/>
          <p:nvPr/>
        </p:nvSpPr>
        <p:spPr>
          <a:xfrm>
            <a:off x="424993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1B30101-8CB4-42D7-BBCE-40FB93CBDF6F}"/>
              </a:ext>
            </a:extLst>
          </p:cNvPr>
          <p:cNvSpPr/>
          <p:nvPr/>
        </p:nvSpPr>
        <p:spPr>
          <a:xfrm>
            <a:off x="4483077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2BE5DE-0E8D-4281-A697-E9D419D595FB}"/>
              </a:ext>
            </a:extLst>
          </p:cNvPr>
          <p:cNvSpPr/>
          <p:nvPr/>
        </p:nvSpPr>
        <p:spPr>
          <a:xfrm>
            <a:off x="4716221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80CBC2B-6C20-4DF3-B850-E70047C3C293}"/>
              </a:ext>
            </a:extLst>
          </p:cNvPr>
          <p:cNvSpPr/>
          <p:nvPr/>
        </p:nvSpPr>
        <p:spPr>
          <a:xfrm>
            <a:off x="4961249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A08169-F66C-45DA-B016-F2CFFDAA2FF2}"/>
              </a:ext>
            </a:extLst>
          </p:cNvPr>
          <p:cNvSpPr/>
          <p:nvPr/>
        </p:nvSpPr>
        <p:spPr>
          <a:xfrm>
            <a:off x="519439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2A037B1-939F-4116-BE33-746080EFE835}"/>
              </a:ext>
            </a:extLst>
          </p:cNvPr>
          <p:cNvSpPr/>
          <p:nvPr/>
        </p:nvSpPr>
        <p:spPr>
          <a:xfrm>
            <a:off x="5447812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A8D0BDA-421B-4B6A-B951-2AD9DA7FBA08}"/>
              </a:ext>
            </a:extLst>
          </p:cNvPr>
          <p:cNvSpPr/>
          <p:nvPr/>
        </p:nvSpPr>
        <p:spPr>
          <a:xfrm>
            <a:off x="569284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E695306-8310-46E7-9603-5AD98D230105}"/>
              </a:ext>
            </a:extLst>
          </p:cNvPr>
          <p:cNvSpPr/>
          <p:nvPr/>
        </p:nvSpPr>
        <p:spPr>
          <a:xfrm>
            <a:off x="5925984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6454653-5E79-4E7A-890F-B34244ACB476}"/>
              </a:ext>
            </a:extLst>
          </p:cNvPr>
          <p:cNvSpPr/>
          <p:nvPr/>
        </p:nvSpPr>
        <p:spPr>
          <a:xfrm>
            <a:off x="6159128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CBA9F9D-7865-4349-9B2A-D9DEB8719C93}"/>
              </a:ext>
            </a:extLst>
          </p:cNvPr>
          <p:cNvSpPr/>
          <p:nvPr/>
        </p:nvSpPr>
        <p:spPr>
          <a:xfrm>
            <a:off x="6404156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F67AF4D-7EBA-47D8-94EC-CCE6544C702D}"/>
              </a:ext>
            </a:extLst>
          </p:cNvPr>
          <p:cNvSpPr/>
          <p:nvPr/>
        </p:nvSpPr>
        <p:spPr>
          <a:xfrm>
            <a:off x="663730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E1430E-9E7B-427D-AAF6-C1F1BFC50AA8}"/>
              </a:ext>
            </a:extLst>
          </p:cNvPr>
          <p:cNvSpPr/>
          <p:nvPr/>
        </p:nvSpPr>
        <p:spPr>
          <a:xfrm>
            <a:off x="6877105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5B53D7-E9FF-436C-9C93-5A5F08B40BC1}"/>
              </a:ext>
            </a:extLst>
          </p:cNvPr>
          <p:cNvSpPr/>
          <p:nvPr/>
        </p:nvSpPr>
        <p:spPr>
          <a:xfrm>
            <a:off x="712213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F0622F-40B5-42C2-9032-BE2FA162D7BB}"/>
              </a:ext>
            </a:extLst>
          </p:cNvPr>
          <p:cNvSpPr/>
          <p:nvPr/>
        </p:nvSpPr>
        <p:spPr>
          <a:xfrm>
            <a:off x="7355277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EE7EA1E-9767-45CA-AA49-AE1878EC2056}"/>
              </a:ext>
            </a:extLst>
          </p:cNvPr>
          <p:cNvSpPr/>
          <p:nvPr/>
        </p:nvSpPr>
        <p:spPr>
          <a:xfrm>
            <a:off x="7588421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8F6D660-875A-4317-84FB-10435EC3FF4A}"/>
              </a:ext>
            </a:extLst>
          </p:cNvPr>
          <p:cNvSpPr/>
          <p:nvPr/>
        </p:nvSpPr>
        <p:spPr>
          <a:xfrm>
            <a:off x="7833449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18527-35B3-4A46-A990-DCB3BCD8E359}"/>
              </a:ext>
            </a:extLst>
          </p:cNvPr>
          <p:cNvSpPr/>
          <p:nvPr/>
        </p:nvSpPr>
        <p:spPr>
          <a:xfrm>
            <a:off x="8066593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0B5DA12-89C1-49A9-B48E-0BC21136B685}"/>
              </a:ext>
            </a:extLst>
          </p:cNvPr>
          <p:cNvSpPr/>
          <p:nvPr/>
        </p:nvSpPr>
        <p:spPr>
          <a:xfrm>
            <a:off x="8320012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CE8E75-4F34-4536-9762-B28EB4C13580}"/>
              </a:ext>
            </a:extLst>
          </p:cNvPr>
          <p:cNvSpPr/>
          <p:nvPr/>
        </p:nvSpPr>
        <p:spPr>
          <a:xfrm>
            <a:off x="856504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A6B5399-AC57-44DB-953C-EFF40F6ADF0E}"/>
              </a:ext>
            </a:extLst>
          </p:cNvPr>
          <p:cNvSpPr/>
          <p:nvPr/>
        </p:nvSpPr>
        <p:spPr>
          <a:xfrm>
            <a:off x="8798184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D050CEC-CDFD-4E56-81C0-5A52E6EA56B9}"/>
              </a:ext>
            </a:extLst>
          </p:cNvPr>
          <p:cNvSpPr/>
          <p:nvPr/>
        </p:nvSpPr>
        <p:spPr>
          <a:xfrm>
            <a:off x="9031328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3A432-3A1E-4207-85B7-1EEA20608492}"/>
              </a:ext>
            </a:extLst>
          </p:cNvPr>
          <p:cNvSpPr/>
          <p:nvPr/>
        </p:nvSpPr>
        <p:spPr>
          <a:xfrm>
            <a:off x="9276356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EF4C18C-50D4-49CD-B9DD-FE381DC35C72}"/>
              </a:ext>
            </a:extLst>
          </p:cNvPr>
          <p:cNvSpPr/>
          <p:nvPr/>
        </p:nvSpPr>
        <p:spPr>
          <a:xfrm>
            <a:off x="9509500" y="4694971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2787A8-4629-4561-BF20-B6FEA0215488}"/>
              </a:ext>
            </a:extLst>
          </p:cNvPr>
          <p:cNvSpPr txBox="1"/>
          <p:nvPr/>
        </p:nvSpPr>
        <p:spPr>
          <a:xfrm>
            <a:off x="82830" y="56313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Sort By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007445-E6FA-49F2-AF13-773EA2B77FA7}"/>
              </a:ext>
            </a:extLst>
          </p:cNvPr>
          <p:cNvSpPr txBox="1"/>
          <p:nvPr/>
        </p:nvSpPr>
        <p:spPr>
          <a:xfrm>
            <a:off x="316735" y="1074768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Type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1E66A1-F850-45AC-80B2-D5D83294C38D}"/>
              </a:ext>
            </a:extLst>
          </p:cNvPr>
          <p:cNvSpPr txBox="1"/>
          <p:nvPr/>
        </p:nvSpPr>
        <p:spPr>
          <a:xfrm>
            <a:off x="306883" y="828547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" panose="020B0803050202020004" pitchFamily="34" charset="0"/>
              </a:rPr>
              <a:t>Owner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40E1A5-1831-4622-8BB0-C4D42259DF9C}"/>
              </a:ext>
            </a:extLst>
          </p:cNvPr>
          <p:cNvSpPr txBox="1"/>
          <p:nvPr/>
        </p:nvSpPr>
        <p:spPr>
          <a:xfrm>
            <a:off x="326587" y="1326802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in" panose="020B0803050202020004" pitchFamily="34" charset="0"/>
              </a:rPr>
              <a:t>Genre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0623-F5D1-4883-A5A4-7648ADBE9748}"/>
              </a:ext>
            </a:extLst>
          </p:cNvPr>
          <p:cNvSpPr txBox="1"/>
          <p:nvPr/>
        </p:nvSpPr>
        <p:spPr>
          <a:xfrm>
            <a:off x="326586" y="1586995"/>
            <a:ext cx="12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in" panose="020B0803050202020004" pitchFamily="34" charset="0"/>
              </a:rPr>
              <a:t>Ect</a:t>
            </a:r>
            <a:r>
              <a:rPr lang="en-US" sz="1200" dirty="0"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82563F-1AF5-4C34-9DD7-369C794D450D}"/>
              </a:ext>
            </a:extLst>
          </p:cNvPr>
          <p:cNvSpPr/>
          <p:nvPr/>
        </p:nvSpPr>
        <p:spPr>
          <a:xfrm>
            <a:off x="2847243" y="5623344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57CA49-581E-4157-9140-2465ADB20362}"/>
              </a:ext>
            </a:extLst>
          </p:cNvPr>
          <p:cNvSpPr/>
          <p:nvPr/>
        </p:nvSpPr>
        <p:spPr>
          <a:xfrm>
            <a:off x="9907278" y="5623344"/>
            <a:ext cx="880844" cy="10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68F3AFE-EC5C-41EB-9F27-DBF86E4EEA41}"/>
              </a:ext>
            </a:extLst>
          </p:cNvPr>
          <p:cNvSpPr/>
          <p:nvPr/>
        </p:nvSpPr>
        <p:spPr>
          <a:xfrm>
            <a:off x="3997914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7A19DC6-F4D1-4DA2-A8B4-DD95F528E21E}"/>
              </a:ext>
            </a:extLst>
          </p:cNvPr>
          <p:cNvSpPr/>
          <p:nvPr/>
        </p:nvSpPr>
        <p:spPr>
          <a:xfrm>
            <a:off x="424294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C7B3A5-D66E-4303-A808-D895CBCD0884}"/>
              </a:ext>
            </a:extLst>
          </p:cNvPr>
          <p:cNvSpPr/>
          <p:nvPr/>
        </p:nvSpPr>
        <p:spPr>
          <a:xfrm>
            <a:off x="4476086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593492E-6964-4BBE-800B-F2F188DFD3AC}"/>
              </a:ext>
            </a:extLst>
          </p:cNvPr>
          <p:cNvSpPr/>
          <p:nvPr/>
        </p:nvSpPr>
        <p:spPr>
          <a:xfrm>
            <a:off x="4709230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4B869FD-2767-42CF-89C0-67578F76633A}"/>
              </a:ext>
            </a:extLst>
          </p:cNvPr>
          <p:cNvSpPr/>
          <p:nvPr/>
        </p:nvSpPr>
        <p:spPr>
          <a:xfrm>
            <a:off x="4954258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447D56E-7DF2-4E6E-9290-0559D21AE290}"/>
              </a:ext>
            </a:extLst>
          </p:cNvPr>
          <p:cNvSpPr/>
          <p:nvPr/>
        </p:nvSpPr>
        <p:spPr>
          <a:xfrm>
            <a:off x="518740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DF0760-A460-4050-8B81-D6F92FCE3A4A}"/>
              </a:ext>
            </a:extLst>
          </p:cNvPr>
          <p:cNvSpPr/>
          <p:nvPr/>
        </p:nvSpPr>
        <p:spPr>
          <a:xfrm>
            <a:off x="5440821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B6831-A5A1-4A56-BAD4-B7F1A25A5150}"/>
              </a:ext>
            </a:extLst>
          </p:cNvPr>
          <p:cNvSpPr/>
          <p:nvPr/>
        </p:nvSpPr>
        <p:spPr>
          <a:xfrm>
            <a:off x="568584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58EBEB-263B-4C3B-96D4-07FFBE584BBA}"/>
              </a:ext>
            </a:extLst>
          </p:cNvPr>
          <p:cNvSpPr/>
          <p:nvPr/>
        </p:nvSpPr>
        <p:spPr>
          <a:xfrm>
            <a:off x="5918993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1B23031-3437-49B1-9EED-080B77F93BC1}"/>
              </a:ext>
            </a:extLst>
          </p:cNvPr>
          <p:cNvSpPr/>
          <p:nvPr/>
        </p:nvSpPr>
        <p:spPr>
          <a:xfrm>
            <a:off x="6152137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C2DDF62-59D0-435B-BD1A-B5E970BA4C68}"/>
              </a:ext>
            </a:extLst>
          </p:cNvPr>
          <p:cNvSpPr/>
          <p:nvPr/>
        </p:nvSpPr>
        <p:spPr>
          <a:xfrm>
            <a:off x="6397165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7BDCF9-2014-461F-80F8-CE3B156FDB40}"/>
              </a:ext>
            </a:extLst>
          </p:cNvPr>
          <p:cNvSpPr/>
          <p:nvPr/>
        </p:nvSpPr>
        <p:spPr>
          <a:xfrm>
            <a:off x="663030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87249CC-302D-44BE-BF69-9725CD9A5B4B}"/>
              </a:ext>
            </a:extLst>
          </p:cNvPr>
          <p:cNvSpPr/>
          <p:nvPr/>
        </p:nvSpPr>
        <p:spPr>
          <a:xfrm>
            <a:off x="6870114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FE95A19-E579-4018-8E00-1667F14B790E}"/>
              </a:ext>
            </a:extLst>
          </p:cNvPr>
          <p:cNvSpPr/>
          <p:nvPr/>
        </p:nvSpPr>
        <p:spPr>
          <a:xfrm>
            <a:off x="711514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58EBC93-BD7D-47CD-A84D-549539CF3DA6}"/>
              </a:ext>
            </a:extLst>
          </p:cNvPr>
          <p:cNvSpPr/>
          <p:nvPr/>
        </p:nvSpPr>
        <p:spPr>
          <a:xfrm>
            <a:off x="7348286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E9E43B8-B2E0-4C87-8046-9FE325AD6551}"/>
              </a:ext>
            </a:extLst>
          </p:cNvPr>
          <p:cNvSpPr/>
          <p:nvPr/>
        </p:nvSpPr>
        <p:spPr>
          <a:xfrm>
            <a:off x="7581430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B265E40-DCFB-4996-8288-D1CCB18BB3FA}"/>
              </a:ext>
            </a:extLst>
          </p:cNvPr>
          <p:cNvSpPr/>
          <p:nvPr/>
        </p:nvSpPr>
        <p:spPr>
          <a:xfrm>
            <a:off x="7826458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5D18DA1-16DE-4D01-9B7B-F2F5535A5815}"/>
              </a:ext>
            </a:extLst>
          </p:cNvPr>
          <p:cNvSpPr/>
          <p:nvPr/>
        </p:nvSpPr>
        <p:spPr>
          <a:xfrm>
            <a:off x="8059602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29A6538-C6E4-4913-A06A-25498A8D520F}"/>
              </a:ext>
            </a:extLst>
          </p:cNvPr>
          <p:cNvSpPr/>
          <p:nvPr/>
        </p:nvSpPr>
        <p:spPr>
          <a:xfrm>
            <a:off x="8313021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8256EF-F7A4-4F6F-B7F5-3406260EBA26}"/>
              </a:ext>
            </a:extLst>
          </p:cNvPr>
          <p:cNvSpPr/>
          <p:nvPr/>
        </p:nvSpPr>
        <p:spPr>
          <a:xfrm>
            <a:off x="855804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378D95B-CFFE-4C0A-9D0B-7ED55EF9FBE0}"/>
              </a:ext>
            </a:extLst>
          </p:cNvPr>
          <p:cNvSpPr/>
          <p:nvPr/>
        </p:nvSpPr>
        <p:spPr>
          <a:xfrm>
            <a:off x="8791193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AEF9E83-B90A-4893-8A5E-3EA0EFC69AF8}"/>
              </a:ext>
            </a:extLst>
          </p:cNvPr>
          <p:cNvSpPr/>
          <p:nvPr/>
        </p:nvSpPr>
        <p:spPr>
          <a:xfrm>
            <a:off x="9024337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47A83CD-0300-40BA-8ABB-CE4E326F0CC2}"/>
              </a:ext>
            </a:extLst>
          </p:cNvPr>
          <p:cNvSpPr/>
          <p:nvPr/>
        </p:nvSpPr>
        <p:spPr>
          <a:xfrm>
            <a:off x="9269365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D9917A0-BAAC-4F81-8EDB-BDAB06F1472F}"/>
              </a:ext>
            </a:extLst>
          </p:cNvPr>
          <p:cNvSpPr/>
          <p:nvPr/>
        </p:nvSpPr>
        <p:spPr>
          <a:xfrm>
            <a:off x="9502509" y="6055387"/>
            <a:ext cx="134224" cy="134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94B23B-17D4-4118-9FBA-B8B58C3E1D6E}"/>
              </a:ext>
            </a:extLst>
          </p:cNvPr>
          <p:cNvSpPr txBox="1"/>
          <p:nvPr/>
        </p:nvSpPr>
        <p:spPr>
          <a:xfrm>
            <a:off x="5489794" y="428834"/>
            <a:ext cx="670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Movies</a:t>
            </a:r>
            <a:endParaRPr lang="en-US" dirty="0"/>
          </a:p>
        </p:txBody>
      </p:sp>
      <p:sp>
        <p:nvSpPr>
          <p:cNvPr id="128" name="TextBox 127">
            <a:hlinkClick r:id="rId3" action="ppaction://hlinksldjump"/>
            <a:extLst>
              <a:ext uri="{FF2B5EF4-FFF2-40B4-BE49-F238E27FC236}">
                <a16:creationId xmlns:a16="http://schemas.microsoft.com/office/drawing/2014/main" id="{E8CB5791-BF87-4BA5-9D36-50E312EFFAD9}"/>
              </a:ext>
            </a:extLst>
          </p:cNvPr>
          <p:cNvSpPr txBox="1"/>
          <p:nvPr/>
        </p:nvSpPr>
        <p:spPr>
          <a:xfrm>
            <a:off x="1853967" y="43108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22775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Cabin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Griffin</dc:creator>
  <cp:lastModifiedBy>Spencer Griffin</cp:lastModifiedBy>
  <cp:revision>10</cp:revision>
  <dcterms:created xsi:type="dcterms:W3CDTF">2019-03-13T00:04:35Z</dcterms:created>
  <dcterms:modified xsi:type="dcterms:W3CDTF">2019-03-13T02:14:55Z</dcterms:modified>
</cp:coreProperties>
</file>