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979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103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00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9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488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0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18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472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17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570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426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1DFB-87EF-4B2F-BCCD-B0EBE43DFAC8}" type="datetimeFigureOut">
              <a:rPr lang="de-AT" smtClean="0"/>
              <a:t>28.03.2020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85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6.pn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jp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11" Type="http://schemas.openxmlformats.org/officeDocument/2006/relationships/image" Target="../media/image34.png"/><Relationship Id="rId5" Type="http://schemas.openxmlformats.org/officeDocument/2006/relationships/image" Target="../media/image28.jp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jpg"/><Relationship Id="rId9" Type="http://schemas.openxmlformats.org/officeDocument/2006/relationships/image" Target="../media/image32.jp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50338CF-6F39-4E44-B2D9-34E9F5DD00DE}"/>
              </a:ext>
            </a:extLst>
          </p:cNvPr>
          <p:cNvSpPr txBox="1"/>
          <p:nvPr/>
        </p:nvSpPr>
        <p:spPr>
          <a:xfrm>
            <a:off x="149576" y="142356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pic>
        <p:nvPicPr>
          <p:cNvPr id="6" name="Grafik 5" descr="Angabe">
            <a:extLst>
              <a:ext uri="{FF2B5EF4-FFF2-40B4-BE49-F238E27FC236}">
                <a16:creationId xmlns:a16="http://schemas.microsoft.com/office/drawing/2014/main" id="{708FB83A-8CC6-406A-9999-4820DF2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falsche - 1d&#10;">
            <a:extLst>
              <a:ext uri="{FF2B5EF4-FFF2-40B4-BE49-F238E27FC236}">
                <a16:creationId xmlns:a16="http://schemas.microsoft.com/office/drawing/2014/main" id="{C8E7E7EC-AE12-47C1-8B06-26E0EBF1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 descr="1c">
            <a:extLst>
              <a:ext uri="{FF2B5EF4-FFF2-40B4-BE49-F238E27FC236}">
                <a16:creationId xmlns:a16="http://schemas.microsoft.com/office/drawing/2014/main" id="{977E83AA-939A-4B96-A288-91FA7E43F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5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 descr="1a">
            <a:extLst>
              <a:ext uri="{FF2B5EF4-FFF2-40B4-BE49-F238E27FC236}">
                <a16:creationId xmlns:a16="http://schemas.microsoft.com/office/drawing/2014/main" id="{A3E86A23-CCB8-472F-9CC5-917C83663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9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ECD65A-C874-4DE1-823D-3785C42AA77B}"/>
              </a:ext>
            </a:extLst>
          </p:cNvPr>
          <p:cNvSpPr txBox="1"/>
          <p:nvPr/>
        </p:nvSpPr>
        <p:spPr>
          <a:xfrm>
            <a:off x="306946" y="1409471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59F0F4-DA9B-4ED5-8078-A62B2D4B0BE6}"/>
              </a:ext>
            </a:extLst>
          </p:cNvPr>
          <p:cNvSpPr txBox="1"/>
          <p:nvPr/>
        </p:nvSpPr>
        <p:spPr>
          <a:xfrm>
            <a:off x="239608" y="3362739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2</a:t>
            </a:r>
          </a:p>
        </p:txBody>
      </p:sp>
      <p:pic>
        <p:nvPicPr>
          <p:cNvPr id="15" name="Grafik 14" descr="Angabe">
            <a:extLst>
              <a:ext uri="{FF2B5EF4-FFF2-40B4-BE49-F238E27FC236}">
                <a16:creationId xmlns:a16="http://schemas.microsoft.com/office/drawing/2014/main" id="{36F3FDE5-7A07-48C3-8B37-8CF20C22B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 descr="2b">
            <a:extLst>
              <a:ext uri="{FF2B5EF4-FFF2-40B4-BE49-F238E27FC236}">
                <a16:creationId xmlns:a16="http://schemas.microsoft.com/office/drawing/2014/main" id="{378BCE42-C9E0-44B5-9ED3-B86B7DC8D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 descr="2d-falsch">
            <a:extLst>
              <a:ext uri="{FF2B5EF4-FFF2-40B4-BE49-F238E27FC236}">
                <a16:creationId xmlns:a16="http://schemas.microsoft.com/office/drawing/2014/main" id="{50A010B2-7B1D-4497-B2DA-A03AA5BFF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2785017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 descr="2c">
            <a:extLst>
              <a:ext uri="{FF2B5EF4-FFF2-40B4-BE49-F238E27FC236}">
                <a16:creationId xmlns:a16="http://schemas.microsoft.com/office/drawing/2014/main" id="{14A4745F-E8F5-47F9-A4E5-11DCF604C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39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 descr="Angabe">
            <a:extLst>
              <a:ext uri="{FF2B5EF4-FFF2-40B4-BE49-F238E27FC236}">
                <a16:creationId xmlns:a16="http://schemas.microsoft.com/office/drawing/2014/main" id="{6D493520-5A98-4FD8-83BB-8506D66225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 descr="3a">
            <a:extLst>
              <a:ext uri="{FF2B5EF4-FFF2-40B4-BE49-F238E27FC236}">
                <a16:creationId xmlns:a16="http://schemas.microsoft.com/office/drawing/2014/main" id="{637AD7F4-9E04-4C2A-8267-3904DEDD86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 descr="3b">
            <a:extLst>
              <a:ext uri="{FF2B5EF4-FFF2-40B4-BE49-F238E27FC236}">
                <a16:creationId xmlns:a16="http://schemas.microsoft.com/office/drawing/2014/main" id="{7748CFED-996D-4450-9888-757D466DEF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 descr="3d-falsche">
            <a:extLst>
              <a:ext uri="{FF2B5EF4-FFF2-40B4-BE49-F238E27FC236}">
                <a16:creationId xmlns:a16="http://schemas.microsoft.com/office/drawing/2014/main" id="{8A54BCDD-AFDC-41BA-B0DF-8192E3F2A0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39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E9650E9-1D81-457D-A843-5569D6FDC083}"/>
              </a:ext>
            </a:extLst>
          </p:cNvPr>
          <p:cNvSpPr txBox="1"/>
          <p:nvPr/>
        </p:nvSpPr>
        <p:spPr>
          <a:xfrm>
            <a:off x="306946" y="5544645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472D171-CC37-4FFB-843F-05E08F344D92}"/>
              </a:ext>
            </a:extLst>
          </p:cNvPr>
          <p:cNvSpPr/>
          <p:nvPr/>
        </p:nvSpPr>
        <p:spPr>
          <a:xfrm>
            <a:off x="2309148" y="185078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867DCB-1EAD-4164-A0C8-3CF2C74C2B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5990" y="493136"/>
            <a:ext cx="720000" cy="7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30B53A0-3327-42A0-92AF-2B8DAD8402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3670" y="461994"/>
            <a:ext cx="720000" cy="72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EF9B55A-34E0-4E86-A60C-37EEF9C1EE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9487" y="461994"/>
            <a:ext cx="720000" cy="72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50EFEEA-0335-4869-8077-72C8578952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2150" y="492855"/>
            <a:ext cx="720000" cy="72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05D08F37-5A01-4816-976F-DA0F11C885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3672" y="2542352"/>
            <a:ext cx="720000" cy="72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CE6E07EB-CED6-4569-A0CC-754A89925B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5251" y="2509526"/>
            <a:ext cx="720000" cy="720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B93A14DD-48C0-43AC-A54B-A2254AC3E1B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7911" y="2509526"/>
            <a:ext cx="720000" cy="720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A68FF10-B643-4056-BC04-84A2B2A2E0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2150" y="2509526"/>
            <a:ext cx="720000" cy="720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57B28E08-21D5-4F52-BBAD-BA6059E60D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5990" y="4629854"/>
            <a:ext cx="720000" cy="720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B217BA75-BB5C-42A3-A9D8-7C6B5BA3C1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2790" y="4628465"/>
            <a:ext cx="720000" cy="720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5E6536F2-5F5D-4516-AD1F-9C9B662543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560" y="4628465"/>
            <a:ext cx="720000" cy="720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094CB41-3143-4D7E-8F4C-8D2C923629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569" y="46284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2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50338CF-6F39-4E44-B2D9-34E9F5DD00DE}"/>
              </a:ext>
            </a:extLst>
          </p:cNvPr>
          <p:cNvSpPr txBox="1"/>
          <p:nvPr/>
        </p:nvSpPr>
        <p:spPr>
          <a:xfrm>
            <a:off x="149576" y="142356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pic>
        <p:nvPicPr>
          <p:cNvPr id="6" name="Grafik 5" descr="Angabe">
            <a:extLst>
              <a:ext uri="{FF2B5EF4-FFF2-40B4-BE49-F238E27FC236}">
                <a16:creationId xmlns:a16="http://schemas.microsoft.com/office/drawing/2014/main" id="{708FB83A-8CC6-406A-9999-4820DF2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4a">
            <a:extLst>
              <a:ext uri="{FF2B5EF4-FFF2-40B4-BE49-F238E27FC236}">
                <a16:creationId xmlns:a16="http://schemas.microsoft.com/office/drawing/2014/main" id="{C8E7E7EC-AE12-47C1-8B06-26E0EBF1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 descr="4d-falsche">
            <a:extLst>
              <a:ext uri="{FF2B5EF4-FFF2-40B4-BE49-F238E27FC236}">
                <a16:creationId xmlns:a16="http://schemas.microsoft.com/office/drawing/2014/main" id="{977E83AA-939A-4B96-A288-91FA7E43F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 descr="4c">
            <a:extLst>
              <a:ext uri="{FF2B5EF4-FFF2-40B4-BE49-F238E27FC236}">
                <a16:creationId xmlns:a16="http://schemas.microsoft.com/office/drawing/2014/main" id="{A3E86A23-CCB8-472F-9CC5-917C83663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417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ECD65A-C874-4DE1-823D-3785C42AA77B}"/>
              </a:ext>
            </a:extLst>
          </p:cNvPr>
          <p:cNvSpPr txBox="1"/>
          <p:nvPr/>
        </p:nvSpPr>
        <p:spPr>
          <a:xfrm>
            <a:off x="306946" y="1409471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59F0F4-DA9B-4ED5-8078-A62B2D4B0BE6}"/>
              </a:ext>
            </a:extLst>
          </p:cNvPr>
          <p:cNvSpPr txBox="1"/>
          <p:nvPr/>
        </p:nvSpPr>
        <p:spPr>
          <a:xfrm>
            <a:off x="239608" y="3362739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5</a:t>
            </a:r>
          </a:p>
        </p:txBody>
      </p:sp>
      <p:pic>
        <p:nvPicPr>
          <p:cNvPr id="15" name="Grafik 14" descr="Angabe">
            <a:extLst>
              <a:ext uri="{FF2B5EF4-FFF2-40B4-BE49-F238E27FC236}">
                <a16:creationId xmlns:a16="http://schemas.microsoft.com/office/drawing/2014/main" id="{36F3FDE5-7A07-48C3-8B37-8CF20C22B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 descr="5d-falsche">
            <a:extLst>
              <a:ext uri="{FF2B5EF4-FFF2-40B4-BE49-F238E27FC236}">
                <a16:creationId xmlns:a16="http://schemas.microsoft.com/office/drawing/2014/main" id="{378BCE42-C9E0-44B5-9ED3-B86B7DC8D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 descr="5c">
            <a:extLst>
              <a:ext uri="{FF2B5EF4-FFF2-40B4-BE49-F238E27FC236}">
                <a16:creationId xmlns:a16="http://schemas.microsoft.com/office/drawing/2014/main" id="{50A010B2-7B1D-4497-B2DA-A03AA5BFF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2785017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 descr="5a">
            <a:extLst>
              <a:ext uri="{FF2B5EF4-FFF2-40B4-BE49-F238E27FC236}">
                <a16:creationId xmlns:a16="http://schemas.microsoft.com/office/drawing/2014/main" id="{14A4745F-E8F5-47F9-A4E5-11DCF604C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417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E472D171-CC37-4FFB-843F-05E08F344D92}"/>
              </a:ext>
            </a:extLst>
          </p:cNvPr>
          <p:cNvSpPr/>
          <p:nvPr/>
        </p:nvSpPr>
        <p:spPr>
          <a:xfrm>
            <a:off x="2309148" y="185078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EE2B252-7104-4D35-BD05-74DA757894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1523" y="492855"/>
            <a:ext cx="720000" cy="7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C2303FC-69E8-4CDC-8038-8FDC7DB49F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5251" y="492855"/>
            <a:ext cx="720000" cy="72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BFC2929-B484-4987-B8FF-016124D665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031" y="492855"/>
            <a:ext cx="720000" cy="72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5735105-0FA5-4FB8-9307-DEEE49CEDB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2836" y="492716"/>
            <a:ext cx="720000" cy="72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624350-B3B4-4894-B8D5-A39B29650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431" y="2592476"/>
            <a:ext cx="720000" cy="72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C757C5C-FA80-4086-B32F-7239B5E54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4355" y="2592476"/>
            <a:ext cx="720000" cy="720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746DC28-FEE5-4C89-9685-EFB8C7BF9D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864" y="2592476"/>
            <a:ext cx="720000" cy="720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A81310C-6914-490D-B751-6C494FBD02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5219" y="259247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A4-Papier (210 x 297 mm)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 Schwarzbauer</dc:creator>
  <cp:lastModifiedBy>Andrea Schwarzbauer</cp:lastModifiedBy>
  <cp:revision>10</cp:revision>
  <cp:lastPrinted>2020-03-19T12:43:10Z</cp:lastPrinted>
  <dcterms:created xsi:type="dcterms:W3CDTF">2020-03-18T07:19:22Z</dcterms:created>
  <dcterms:modified xsi:type="dcterms:W3CDTF">2020-03-28T12:33:18Z</dcterms:modified>
</cp:coreProperties>
</file>