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103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0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8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7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7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7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pn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jp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falsche - 1d&#10;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1c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1a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9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2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2b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2d-falsch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2c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 descr="Angabe">
            <a:extLst>
              <a:ext uri="{FF2B5EF4-FFF2-40B4-BE49-F238E27FC236}">
                <a16:creationId xmlns:a16="http://schemas.microsoft.com/office/drawing/2014/main" id="{6D493520-5A98-4FD8-83BB-8506D6622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3a">
            <a:extLst>
              <a:ext uri="{FF2B5EF4-FFF2-40B4-BE49-F238E27FC236}">
                <a16:creationId xmlns:a16="http://schemas.microsoft.com/office/drawing/2014/main" id="{637AD7F4-9E04-4C2A-8267-3904DEDD86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 descr="3b">
            <a:extLst>
              <a:ext uri="{FF2B5EF4-FFF2-40B4-BE49-F238E27FC236}">
                <a16:creationId xmlns:a16="http://schemas.microsoft.com/office/drawing/2014/main" id="{7748CFED-996D-4450-9888-757D466DEF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 descr="3d-falsche">
            <a:extLst>
              <a:ext uri="{FF2B5EF4-FFF2-40B4-BE49-F238E27FC236}">
                <a16:creationId xmlns:a16="http://schemas.microsoft.com/office/drawing/2014/main" id="{8A54BCDD-AFDC-41BA-B0DF-8192E3F2A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9650E9-1D81-457D-A843-5569D6FDC083}"/>
              </a:ext>
            </a:extLst>
          </p:cNvPr>
          <p:cNvSpPr txBox="1"/>
          <p:nvPr/>
        </p:nvSpPr>
        <p:spPr>
          <a:xfrm>
            <a:off x="306946" y="5544645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867DCB-1EAD-4164-A0C8-3CF2C74C2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990" y="493136"/>
            <a:ext cx="720000" cy="7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0B53A0-3327-42A0-92AF-2B8DAD8402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670" y="461994"/>
            <a:ext cx="7200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EF9B55A-34E0-4E86-A60C-37EEF9C1EE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487" y="461994"/>
            <a:ext cx="720000" cy="72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50EFEEA-0335-4869-8077-72C8578952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50" y="492855"/>
            <a:ext cx="720000" cy="72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5D08F37-5A01-4816-976F-DA0F11C885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672" y="2542352"/>
            <a:ext cx="720000" cy="72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E6E07EB-CED6-4569-A0CC-754A89925B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251" y="2509526"/>
            <a:ext cx="720000" cy="72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B93A14DD-48C0-43AC-A54B-A2254AC3E1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911" y="2509526"/>
            <a:ext cx="720000" cy="72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A68FF10-B643-4056-BC04-84A2B2A2E0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50" y="2509526"/>
            <a:ext cx="720000" cy="72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7B28E08-21D5-4F52-BBAD-BA6059E60D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990" y="4629854"/>
            <a:ext cx="720000" cy="72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B217BA75-BB5C-42A3-A9D8-7C6B5BA3C1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2790" y="4628465"/>
            <a:ext cx="720000" cy="72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5E6536F2-5F5D-4516-AD1F-9C9B662543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560" y="4628465"/>
            <a:ext cx="720000" cy="72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094CB41-3143-4D7E-8F4C-8D2C923629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0181" y="46284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4a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4d-falsche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4c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5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5d-falsche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5c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5a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DEE2B252-7104-4D35-BD05-74DA75789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23" y="492855"/>
            <a:ext cx="720000" cy="720000"/>
          </a:xfrm>
          <a:prstGeom prst="rect">
            <a:avLst/>
          </a:prstGeom>
        </p:spPr>
      </p:pic>
      <p:pic>
        <p:nvPicPr>
          <p:cNvPr id="7" name="Grafik 6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9C2303FC-69E8-4CDC-8038-8FDC7DB49F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51" y="492855"/>
            <a:ext cx="720000" cy="720000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BFC2929-B484-4987-B8FF-016124D665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31" y="492855"/>
            <a:ext cx="720000" cy="720000"/>
          </a:xfrm>
          <a:prstGeom prst="rect">
            <a:avLst/>
          </a:prstGeom>
        </p:spPr>
      </p:pic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5735105-0FA5-4FB8-9307-DEEE49CEDB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36" y="492716"/>
            <a:ext cx="720000" cy="720000"/>
          </a:xfrm>
          <a:prstGeom prst="rect">
            <a:avLst/>
          </a:prstGeom>
        </p:spPr>
      </p:pic>
      <p:pic>
        <p:nvPicPr>
          <p:cNvPr id="22" name="Grafik 21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FE624350-B3B4-4894-B8D5-A39B29650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1" y="2592476"/>
            <a:ext cx="720000" cy="720000"/>
          </a:xfrm>
          <a:prstGeom prst="rect">
            <a:avLst/>
          </a:prstGeom>
        </p:spPr>
      </p:pic>
      <p:pic>
        <p:nvPicPr>
          <p:cNvPr id="24" name="Grafik 23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BC757C5C-FA80-4086-B32F-7239B5E54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55" y="2592476"/>
            <a:ext cx="720000" cy="720000"/>
          </a:xfrm>
          <a:prstGeom prst="rect">
            <a:avLst/>
          </a:prstGeom>
        </p:spPr>
      </p:pic>
      <p:pic>
        <p:nvPicPr>
          <p:cNvPr id="27" name="Grafik 2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746DC28-FEE5-4C89-9685-EFB8C7BF9D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32" y="2592476"/>
            <a:ext cx="720000" cy="720000"/>
          </a:xfrm>
          <a:prstGeom prst="rect">
            <a:avLst/>
          </a:prstGeom>
        </p:spPr>
      </p:pic>
      <p:pic>
        <p:nvPicPr>
          <p:cNvPr id="29" name="Grafik 2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A81310C-6914-490D-B751-6C494FBD02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19" y="259247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Schwarzbauer</dc:creator>
  <cp:lastModifiedBy>Andrea Schwarzbauer</cp:lastModifiedBy>
  <cp:revision>9</cp:revision>
  <cp:lastPrinted>2020-03-19T12:43:10Z</cp:lastPrinted>
  <dcterms:created xsi:type="dcterms:W3CDTF">2020-03-18T07:19:22Z</dcterms:created>
  <dcterms:modified xsi:type="dcterms:W3CDTF">2020-03-28T12:27:16Z</dcterms:modified>
</cp:coreProperties>
</file>