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1" r:id="rId5"/>
    <p:sldId id="262" r:id="rId6"/>
  </p:sldIdLst>
  <p:sldSz cx="9906000" cy="6858000" type="A4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979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103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300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940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488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067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318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472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172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570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426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51DFB-87EF-4B2F-BCCD-B0EBE43DFAC8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885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png"/><Relationship Id="rId7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png"/><Relationship Id="rId7" Type="http://schemas.openxmlformats.org/officeDocument/2006/relationships/image" Target="../media/image30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34.png"/><Relationship Id="rId7" Type="http://schemas.openxmlformats.org/officeDocument/2006/relationships/image" Target="../media/image38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Angabe">
            <a:extLst>
              <a:ext uri="{FF2B5EF4-FFF2-40B4-BE49-F238E27FC236}">
                <a16:creationId xmlns:a16="http://schemas.microsoft.com/office/drawing/2014/main" id="{1377D6A8-8451-442B-87C9-8DAD38B2C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2695" y="633613"/>
            <a:ext cx="288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91E9B80-0ABD-48D7-995D-1C49CB3E0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695" y="633613"/>
            <a:ext cx="1440000" cy="1440000"/>
          </a:xfrm>
          <a:prstGeom prst="rect">
            <a:avLst/>
          </a:prstGeom>
        </p:spPr>
      </p:pic>
      <p:pic>
        <p:nvPicPr>
          <p:cNvPr id="6" name="Grafik 5" descr="falsche - 1d&#10;">
            <a:extLst>
              <a:ext uri="{FF2B5EF4-FFF2-40B4-BE49-F238E27FC236}">
                <a16:creationId xmlns:a16="http://schemas.microsoft.com/office/drawing/2014/main" id="{5A83AEEC-44C1-43CC-B2BB-EC12AE681D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3000" y="633613"/>
            <a:ext cx="288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781B5DC-2C12-4081-BDB6-340CCF151F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000" y="633613"/>
            <a:ext cx="1440000" cy="1440000"/>
          </a:xfrm>
          <a:prstGeom prst="rect">
            <a:avLst/>
          </a:prstGeom>
        </p:spPr>
      </p:pic>
      <p:pic>
        <p:nvPicPr>
          <p:cNvPr id="8" name="Grafik 7" descr="1c">
            <a:extLst>
              <a:ext uri="{FF2B5EF4-FFF2-40B4-BE49-F238E27FC236}">
                <a16:creationId xmlns:a16="http://schemas.microsoft.com/office/drawing/2014/main" id="{9576C3A1-E59F-4365-BE7A-6A48F5087C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95" y="3880561"/>
            <a:ext cx="288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4B950DD-3066-4DC9-A8B5-A91972D1CF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695" y="3880561"/>
            <a:ext cx="1440000" cy="1440000"/>
          </a:xfrm>
          <a:prstGeom prst="rect">
            <a:avLst/>
          </a:prstGeom>
        </p:spPr>
      </p:pic>
      <p:pic>
        <p:nvPicPr>
          <p:cNvPr id="10" name="Grafik 9" descr="1a">
            <a:extLst>
              <a:ext uri="{FF2B5EF4-FFF2-40B4-BE49-F238E27FC236}">
                <a16:creationId xmlns:a16="http://schemas.microsoft.com/office/drawing/2014/main" id="{B73FD6AA-5537-47BF-98FA-3C70833246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000" y="3880561"/>
            <a:ext cx="288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3B9D423-32F6-4153-AD5A-129DABDFD7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000" y="3880561"/>
            <a:ext cx="1440000" cy="14400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132D9FE-6B35-47B2-851D-795629CC6874}"/>
              </a:ext>
            </a:extLst>
          </p:cNvPr>
          <p:cNvSpPr txBox="1"/>
          <p:nvPr/>
        </p:nvSpPr>
        <p:spPr>
          <a:xfrm>
            <a:off x="123880" y="14830"/>
            <a:ext cx="194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Würfelschlangen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F41712F-F299-4675-BD32-DCBB7FC268E7}"/>
              </a:ext>
            </a:extLst>
          </p:cNvPr>
          <p:cNvSpPr/>
          <p:nvPr/>
        </p:nvSpPr>
        <p:spPr>
          <a:xfrm>
            <a:off x="2073000" y="142362"/>
            <a:ext cx="75968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400" dirty="0"/>
              <a:t>Gegeben sind 4 scheinbar gleiche Würfelschlangen. Analysiere die Angabe und finde mögliche Fehler</a:t>
            </a:r>
          </a:p>
        </p:txBody>
      </p:sp>
    </p:spTree>
    <p:extLst>
      <p:ext uri="{BB962C8B-B14F-4D97-AF65-F5344CB8AC3E}">
        <p14:creationId xmlns:p14="http://schemas.microsoft.com/office/powerpoint/2010/main" val="206633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4132D9FE-6B35-47B2-851D-795629CC6874}"/>
              </a:ext>
            </a:extLst>
          </p:cNvPr>
          <p:cNvSpPr txBox="1"/>
          <p:nvPr/>
        </p:nvSpPr>
        <p:spPr>
          <a:xfrm>
            <a:off x="123880" y="14830"/>
            <a:ext cx="194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Würfelschlangen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F41712F-F299-4675-BD32-DCBB7FC268E7}"/>
              </a:ext>
            </a:extLst>
          </p:cNvPr>
          <p:cNvSpPr/>
          <p:nvPr/>
        </p:nvSpPr>
        <p:spPr>
          <a:xfrm>
            <a:off x="2073000" y="142362"/>
            <a:ext cx="75968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400" dirty="0"/>
              <a:t>Gegeben sind 4 scheinbar gleiche Würfelschlangen. Analysiere die Angabe und finde mögliche Fehler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6F152E20-BAB3-4F8F-BB23-EA0D5FF70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695" y="633613"/>
            <a:ext cx="1440000" cy="1440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B5839BC-6979-42F8-BCCE-76CBE8C40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000" y="633613"/>
            <a:ext cx="1440000" cy="1440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5639020-3F05-4302-8D43-336C4A655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695" y="3878464"/>
            <a:ext cx="1440000" cy="14400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0A2AE1A8-9D86-40C1-8EDF-EB9444A4A5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000" y="3878464"/>
            <a:ext cx="1440000" cy="1440000"/>
          </a:xfrm>
          <a:prstGeom prst="rect">
            <a:avLst/>
          </a:prstGeom>
        </p:spPr>
      </p:pic>
      <p:pic>
        <p:nvPicPr>
          <p:cNvPr id="22" name="Grafik 21" descr="Angabe">
            <a:extLst>
              <a:ext uri="{FF2B5EF4-FFF2-40B4-BE49-F238E27FC236}">
                <a16:creationId xmlns:a16="http://schemas.microsoft.com/office/drawing/2014/main" id="{993D3BF9-5325-48B2-90A9-866A80675B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2695" y="648709"/>
            <a:ext cx="288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Grafik 22" descr="2b">
            <a:extLst>
              <a:ext uri="{FF2B5EF4-FFF2-40B4-BE49-F238E27FC236}">
                <a16:creationId xmlns:a16="http://schemas.microsoft.com/office/drawing/2014/main" id="{A16BD2BF-0FD2-44B7-9AF3-1406F8CB98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3000" y="648709"/>
            <a:ext cx="288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Grafik 23" descr="2d-falsch">
            <a:extLst>
              <a:ext uri="{FF2B5EF4-FFF2-40B4-BE49-F238E27FC236}">
                <a16:creationId xmlns:a16="http://schemas.microsoft.com/office/drawing/2014/main" id="{50E32D43-32D6-4BEA-AF23-799A6C4C47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2695" y="3878464"/>
            <a:ext cx="288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Grafik 24" descr="2c">
            <a:extLst>
              <a:ext uri="{FF2B5EF4-FFF2-40B4-BE49-F238E27FC236}">
                <a16:creationId xmlns:a16="http://schemas.microsoft.com/office/drawing/2014/main" id="{6A37E64F-A01B-42C1-A37D-0D224EF37B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3000" y="3878464"/>
            <a:ext cx="288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392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4132D9FE-6B35-47B2-851D-795629CC6874}"/>
              </a:ext>
            </a:extLst>
          </p:cNvPr>
          <p:cNvSpPr txBox="1"/>
          <p:nvPr/>
        </p:nvSpPr>
        <p:spPr>
          <a:xfrm>
            <a:off x="123880" y="14830"/>
            <a:ext cx="194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Würfelschlangen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F41712F-F299-4675-BD32-DCBB7FC268E7}"/>
              </a:ext>
            </a:extLst>
          </p:cNvPr>
          <p:cNvSpPr/>
          <p:nvPr/>
        </p:nvSpPr>
        <p:spPr>
          <a:xfrm>
            <a:off x="2073000" y="142362"/>
            <a:ext cx="75968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400" dirty="0"/>
              <a:t>Gegeben sind 4 scheinbar gleiche Würfelschlangen. Analysiere die Angabe und finde mögliche Fehler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EE163FC-C617-4F0D-B83F-7B9351AB3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000" y="3878464"/>
            <a:ext cx="1440000" cy="1440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CD3B95CE-CBB2-4992-BD8D-C22DC469E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695" y="648709"/>
            <a:ext cx="1440000" cy="144000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024736C7-282E-434B-BD62-5BE1E2DC2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000" y="648709"/>
            <a:ext cx="1440000" cy="14400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EBE5E6B3-48C6-4FF3-BAB3-45F47A0779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694" y="3838310"/>
            <a:ext cx="1440000" cy="1440000"/>
          </a:xfrm>
          <a:prstGeom prst="rect">
            <a:avLst/>
          </a:prstGeom>
        </p:spPr>
      </p:pic>
      <p:pic>
        <p:nvPicPr>
          <p:cNvPr id="29" name="Grafik 28" descr="Angabe">
            <a:extLst>
              <a:ext uri="{FF2B5EF4-FFF2-40B4-BE49-F238E27FC236}">
                <a16:creationId xmlns:a16="http://schemas.microsoft.com/office/drawing/2014/main" id="{5E78DD59-A885-4E46-AF3E-1380436080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1694" y="648709"/>
            <a:ext cx="288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Grafik 29" descr="3a">
            <a:extLst>
              <a:ext uri="{FF2B5EF4-FFF2-40B4-BE49-F238E27FC236}">
                <a16:creationId xmlns:a16="http://schemas.microsoft.com/office/drawing/2014/main" id="{DCD39C50-C3D4-47EA-9930-EE16123914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3000" y="648709"/>
            <a:ext cx="288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Grafik 30" descr="3b">
            <a:extLst>
              <a:ext uri="{FF2B5EF4-FFF2-40B4-BE49-F238E27FC236}">
                <a16:creationId xmlns:a16="http://schemas.microsoft.com/office/drawing/2014/main" id="{A980F583-7E55-4A1C-8F9F-5DEA4C103B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1694" y="3838310"/>
            <a:ext cx="288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Grafik 31" descr="3d-falsche">
            <a:extLst>
              <a:ext uri="{FF2B5EF4-FFF2-40B4-BE49-F238E27FC236}">
                <a16:creationId xmlns:a16="http://schemas.microsoft.com/office/drawing/2014/main" id="{126FAEC5-7E3C-4A07-82B0-F3C8071128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3000" y="3878464"/>
            <a:ext cx="288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121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4132D9FE-6B35-47B2-851D-795629CC6874}"/>
              </a:ext>
            </a:extLst>
          </p:cNvPr>
          <p:cNvSpPr txBox="1"/>
          <p:nvPr/>
        </p:nvSpPr>
        <p:spPr>
          <a:xfrm>
            <a:off x="123880" y="14830"/>
            <a:ext cx="194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Würfelschlangen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F41712F-F299-4675-BD32-DCBB7FC268E7}"/>
              </a:ext>
            </a:extLst>
          </p:cNvPr>
          <p:cNvSpPr/>
          <p:nvPr/>
        </p:nvSpPr>
        <p:spPr>
          <a:xfrm>
            <a:off x="2073000" y="142362"/>
            <a:ext cx="75968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400" dirty="0"/>
              <a:t>Gegeben sind 4 scheinbar gleiche Würfelschlangen. Analysiere die Angabe und finde mögliche Fehler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7042459-090D-4551-8148-7635F1C43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694" y="613510"/>
            <a:ext cx="1440000" cy="1440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FA05868-17C8-4096-8C5E-17135C3F1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000" y="613510"/>
            <a:ext cx="1440000" cy="144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239CEBE-135D-46AD-9CCB-E3829DB9D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694" y="3800735"/>
            <a:ext cx="1440000" cy="144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325B4BBC-2524-4811-970E-77B3118844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000" y="3878124"/>
            <a:ext cx="1440000" cy="1440000"/>
          </a:xfrm>
          <a:prstGeom prst="rect">
            <a:avLst/>
          </a:prstGeom>
        </p:spPr>
      </p:pic>
      <p:pic>
        <p:nvPicPr>
          <p:cNvPr id="19" name="Grafik 18" descr="Angabe">
            <a:extLst>
              <a:ext uri="{FF2B5EF4-FFF2-40B4-BE49-F238E27FC236}">
                <a16:creationId xmlns:a16="http://schemas.microsoft.com/office/drawing/2014/main" id="{FAB8ACCB-F034-4BDB-8984-19CBDA107C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1694" y="613510"/>
            <a:ext cx="288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Grafik 19" descr="4a">
            <a:extLst>
              <a:ext uri="{FF2B5EF4-FFF2-40B4-BE49-F238E27FC236}">
                <a16:creationId xmlns:a16="http://schemas.microsoft.com/office/drawing/2014/main" id="{D14E975A-0170-414F-9F97-303DFC0B03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3000" y="613510"/>
            <a:ext cx="288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Grafik 20" descr="4d-falsche">
            <a:extLst>
              <a:ext uri="{FF2B5EF4-FFF2-40B4-BE49-F238E27FC236}">
                <a16:creationId xmlns:a16="http://schemas.microsoft.com/office/drawing/2014/main" id="{741CDAF2-CAB9-4687-B508-F75C62BBFB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1694" y="3808145"/>
            <a:ext cx="288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Grafik 21" descr="4c">
            <a:extLst>
              <a:ext uri="{FF2B5EF4-FFF2-40B4-BE49-F238E27FC236}">
                <a16:creationId xmlns:a16="http://schemas.microsoft.com/office/drawing/2014/main" id="{B91F0C44-AFA6-41BF-A009-CE4AB6922B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3000" y="3878124"/>
            <a:ext cx="288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465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4132D9FE-6B35-47B2-851D-795629CC6874}"/>
              </a:ext>
            </a:extLst>
          </p:cNvPr>
          <p:cNvSpPr txBox="1"/>
          <p:nvPr/>
        </p:nvSpPr>
        <p:spPr>
          <a:xfrm>
            <a:off x="123880" y="14830"/>
            <a:ext cx="194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Würfelschlangen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F41712F-F299-4675-BD32-DCBB7FC268E7}"/>
              </a:ext>
            </a:extLst>
          </p:cNvPr>
          <p:cNvSpPr/>
          <p:nvPr/>
        </p:nvSpPr>
        <p:spPr>
          <a:xfrm>
            <a:off x="2073000" y="142362"/>
            <a:ext cx="75968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400" dirty="0"/>
              <a:t>Gegeben sind 4 scheinbar gleiche Würfelschlangen. Analysiere die Angabe und finde mögliche Fehler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FF2C5D0A-0AA4-46D4-871E-891923826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694" y="613510"/>
            <a:ext cx="1440000" cy="14400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E0C338EB-BB1B-4BF5-A9A6-E2377A492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000" y="613510"/>
            <a:ext cx="1440000" cy="14400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7CADCED6-569E-45E2-ADB8-B0014A704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694" y="3808145"/>
            <a:ext cx="1440000" cy="144000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27235997-1FB6-42C8-8F4F-2127698C6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000" y="3808145"/>
            <a:ext cx="1440000" cy="1440000"/>
          </a:xfrm>
          <a:prstGeom prst="rect">
            <a:avLst/>
          </a:prstGeom>
        </p:spPr>
      </p:pic>
      <p:pic>
        <p:nvPicPr>
          <p:cNvPr id="26" name="Grafik 25" descr="Angabe">
            <a:extLst>
              <a:ext uri="{FF2B5EF4-FFF2-40B4-BE49-F238E27FC236}">
                <a16:creationId xmlns:a16="http://schemas.microsoft.com/office/drawing/2014/main" id="{3D731876-8364-403C-AE78-DB74E5D390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1694" y="613510"/>
            <a:ext cx="288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Grafik 26" descr="5d-falsche">
            <a:extLst>
              <a:ext uri="{FF2B5EF4-FFF2-40B4-BE49-F238E27FC236}">
                <a16:creationId xmlns:a16="http://schemas.microsoft.com/office/drawing/2014/main" id="{57CA5634-D930-4649-8FA9-B882B75926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3000" y="628378"/>
            <a:ext cx="288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Grafik 27" descr="5c">
            <a:extLst>
              <a:ext uri="{FF2B5EF4-FFF2-40B4-BE49-F238E27FC236}">
                <a16:creationId xmlns:a16="http://schemas.microsoft.com/office/drawing/2014/main" id="{C4E3D951-CC69-4738-A828-2AB0633602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1694" y="3808145"/>
            <a:ext cx="288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Grafik 28" descr="5a">
            <a:extLst>
              <a:ext uri="{FF2B5EF4-FFF2-40B4-BE49-F238E27FC236}">
                <a16:creationId xmlns:a16="http://schemas.microsoft.com/office/drawing/2014/main" id="{63ACBEB7-5CC9-4A9C-9D13-9C70F404C0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3000" y="3808145"/>
            <a:ext cx="288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5717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</Words>
  <Application>Microsoft Office PowerPoint</Application>
  <PresentationFormat>A4-Papier (210 x 297 mm)</PresentationFormat>
  <Paragraphs>10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 Schwarzbauer</dc:creator>
  <cp:lastModifiedBy>Andrea Schwarzbauer</cp:lastModifiedBy>
  <cp:revision>12</cp:revision>
  <cp:lastPrinted>2020-03-19T12:43:10Z</cp:lastPrinted>
  <dcterms:created xsi:type="dcterms:W3CDTF">2020-03-18T07:19:22Z</dcterms:created>
  <dcterms:modified xsi:type="dcterms:W3CDTF">2020-04-22T08:54:55Z</dcterms:modified>
</cp:coreProperties>
</file>