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1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7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7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7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FB-87EF-4B2F-BCCD-B0EBE43DFAC8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falsche - 1d&#10;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1c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1a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9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2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2b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2d-falsch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2c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 descr="Angabe">
            <a:extLst>
              <a:ext uri="{FF2B5EF4-FFF2-40B4-BE49-F238E27FC236}">
                <a16:creationId xmlns:a16="http://schemas.microsoft.com/office/drawing/2014/main" id="{6D493520-5A98-4FD8-83BB-8506D6622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3a">
            <a:extLst>
              <a:ext uri="{FF2B5EF4-FFF2-40B4-BE49-F238E27FC236}">
                <a16:creationId xmlns:a16="http://schemas.microsoft.com/office/drawing/2014/main" id="{637AD7F4-9E04-4C2A-8267-3904DEDD86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 descr="3b">
            <a:extLst>
              <a:ext uri="{FF2B5EF4-FFF2-40B4-BE49-F238E27FC236}">
                <a16:creationId xmlns:a16="http://schemas.microsoft.com/office/drawing/2014/main" id="{7748CFED-996D-4450-9888-757D466DEF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 descr="3d-falsche">
            <a:extLst>
              <a:ext uri="{FF2B5EF4-FFF2-40B4-BE49-F238E27FC236}">
                <a16:creationId xmlns:a16="http://schemas.microsoft.com/office/drawing/2014/main" id="{8A54BCDD-AFDC-41BA-B0DF-8192E3F2A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9650E9-1D81-457D-A843-5569D6FDC083}"/>
              </a:ext>
            </a:extLst>
          </p:cNvPr>
          <p:cNvSpPr txBox="1"/>
          <p:nvPr/>
        </p:nvSpPr>
        <p:spPr>
          <a:xfrm>
            <a:off x="306946" y="5544645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</p:spTree>
    <p:extLst>
      <p:ext uri="{BB962C8B-B14F-4D97-AF65-F5344CB8AC3E}">
        <p14:creationId xmlns:p14="http://schemas.microsoft.com/office/powerpoint/2010/main" val="39808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4a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4d-falsche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4c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5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5d-falsche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5c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5a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</p:spTree>
    <p:extLst>
      <p:ext uri="{BB962C8B-B14F-4D97-AF65-F5344CB8AC3E}">
        <p14:creationId xmlns:p14="http://schemas.microsoft.com/office/powerpoint/2010/main" val="10775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Schwarzbauer</dc:creator>
  <cp:lastModifiedBy>Andrea Schwarzbauer</cp:lastModifiedBy>
  <cp:revision>4</cp:revision>
  <dcterms:created xsi:type="dcterms:W3CDTF">2020-03-18T07:19:22Z</dcterms:created>
  <dcterms:modified xsi:type="dcterms:W3CDTF">2020-03-18T07:54:11Z</dcterms:modified>
</cp:coreProperties>
</file>