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6858000" cx="12192000"/>
  <p:notesSz cx="6858000" cy="9144000"/>
  <p:embeddedFontLst>
    <p:embeddedFont>
      <p:font typeface="Arial Black"/>
      <p:regular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3" roundtripDataSignature="AMtx7mihvsQ8A8c4AsWVRnfEsRXrZB6Fb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customschemas.google.com/relationships/presentationmetadata" Target="metadata"/><Relationship Id="rId12" Type="http://schemas.openxmlformats.org/officeDocument/2006/relationships/font" Target="fonts/ArialBlack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608aa5d0fc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608aa5d0f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elfoli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TitleHD.png" id="12" name="Google Shape;12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9"/>
          <p:cNvSpPr txBox="1"/>
          <p:nvPr>
            <p:ph type="ctrTitle"/>
          </p:nvPr>
        </p:nvSpPr>
        <p:spPr>
          <a:xfrm>
            <a:off x="3962399" y="1964267"/>
            <a:ext cx="7197726" cy="24214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9"/>
          <p:cNvSpPr txBox="1"/>
          <p:nvPr>
            <p:ph idx="1" type="subTitle"/>
          </p:nvPr>
        </p:nvSpPr>
        <p:spPr>
          <a:xfrm>
            <a:off x="3962399" y="4385732"/>
            <a:ext cx="7197726" cy="14054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 cap="none">
                <a:solidFill>
                  <a:schemeClr val="lt1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1000"/>
              </a:spcBef>
              <a:spcAft>
                <a:spcPts val="1000"/>
              </a:spcAft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9"/>
          <p:cNvSpPr txBox="1"/>
          <p:nvPr>
            <p:ph idx="10" type="dt"/>
          </p:nvPr>
        </p:nvSpPr>
        <p:spPr>
          <a:xfrm>
            <a:off x="8932558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9"/>
          <p:cNvSpPr txBox="1"/>
          <p:nvPr>
            <p:ph idx="11" type="ftr"/>
          </p:nvPr>
        </p:nvSpPr>
        <p:spPr>
          <a:xfrm>
            <a:off x="3962399" y="5870575"/>
            <a:ext cx="4893958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9"/>
          <p:cNvSpPr txBox="1"/>
          <p:nvPr>
            <p:ph idx="12" type="sldNum"/>
          </p:nvPr>
        </p:nvSpPr>
        <p:spPr>
          <a:xfrm>
            <a:off x="10608958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anoramabild mit Beschriftung">
  <p:cSld name="Panoramabild mit Beschriftung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77" name="Google Shape;77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8"/>
          <p:cNvSpPr txBox="1"/>
          <p:nvPr>
            <p:ph type="title"/>
          </p:nvPr>
        </p:nvSpPr>
        <p:spPr>
          <a:xfrm>
            <a:off x="685800" y="4732865"/>
            <a:ext cx="1013142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8"/>
          <p:cNvSpPr/>
          <p:nvPr>
            <p:ph idx="2" type="pic"/>
          </p:nvPr>
        </p:nvSpPr>
        <p:spPr>
          <a:xfrm>
            <a:off x="1371600" y="932112"/>
            <a:ext cx="8759827" cy="3164976"/>
          </a:xfrm>
          <a:prstGeom prst="roundRect">
            <a:avLst>
              <a:gd fmla="val 4380" name="adj"/>
            </a:avLst>
          </a:prstGeom>
          <a:noFill/>
          <a:ln cap="sq" cmpd="dbl" w="508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54000" rotWithShape="0" algn="tl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Google Shape;80;p18"/>
          <p:cNvSpPr txBox="1"/>
          <p:nvPr>
            <p:ph idx="1" type="body"/>
          </p:nvPr>
        </p:nvSpPr>
        <p:spPr>
          <a:xfrm>
            <a:off x="685800" y="5299603"/>
            <a:ext cx="10131427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81" name="Google Shape;81;p18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8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el und Beschriftung">
  <p:cSld name="Titel und Beschriftung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85" name="Google Shape;85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9"/>
          <p:cNvSpPr txBox="1"/>
          <p:nvPr>
            <p:ph type="title"/>
          </p:nvPr>
        </p:nvSpPr>
        <p:spPr>
          <a:xfrm>
            <a:off x="685801" y="609601"/>
            <a:ext cx="10131427" cy="3124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b="0" sz="3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9"/>
          <p:cNvSpPr txBox="1"/>
          <p:nvPr>
            <p:ph idx="1" type="body"/>
          </p:nvPr>
        </p:nvSpPr>
        <p:spPr>
          <a:xfrm>
            <a:off x="685800" y="4343400"/>
            <a:ext cx="10131428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8" name="Google Shape;88;p19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9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9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Zitat mit Beschriftung">
  <p:cSld name="Zitat mit Beschriftung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92" name="Google Shape;92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20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alibri"/>
              <a:buNone/>
            </a:pPr>
            <a:r>
              <a:rPr b="0" i="0" lang="de-AT" sz="8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</p:txBody>
      </p:sp>
      <p:sp>
        <p:nvSpPr>
          <p:cNvPr id="94" name="Google Shape;94;p2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alibri"/>
              <a:buNone/>
            </a:pPr>
            <a:r>
              <a:rPr b="0" i="0" lang="de-AT" sz="8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endParaRPr/>
          </a:p>
        </p:txBody>
      </p:sp>
      <p:sp>
        <p:nvSpPr>
          <p:cNvPr id="95" name="Google Shape;95;p20"/>
          <p:cNvSpPr txBox="1"/>
          <p:nvPr>
            <p:ph type="title"/>
          </p:nvPr>
        </p:nvSpPr>
        <p:spPr>
          <a:xfrm>
            <a:off x="992267" y="609601"/>
            <a:ext cx="9550399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b="0" sz="3200" cap="none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0"/>
          <p:cNvSpPr txBox="1"/>
          <p:nvPr>
            <p:ph idx="1" type="body"/>
          </p:nvPr>
        </p:nvSpPr>
        <p:spPr>
          <a:xfrm>
            <a:off x="1097875" y="3352800"/>
            <a:ext cx="933918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Font typeface="Calibri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00"/>
              <a:buFont typeface="Calibri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00"/>
              <a:buFont typeface="Calibri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00"/>
              <a:buFont typeface="Calibri"/>
              <a:buNone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2" type="body"/>
          </p:nvPr>
        </p:nvSpPr>
        <p:spPr>
          <a:xfrm>
            <a:off x="687465" y="4343400"/>
            <a:ext cx="10152367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8" name="Google Shape;98;p20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0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0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menskarte">
  <p:cSld name="Namenskarte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02" name="Google Shape;102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21"/>
          <p:cNvSpPr txBox="1"/>
          <p:nvPr>
            <p:ph type="title"/>
          </p:nvPr>
        </p:nvSpPr>
        <p:spPr>
          <a:xfrm>
            <a:off x="685802" y="3308581"/>
            <a:ext cx="10131425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b="0" sz="3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" type="body"/>
          </p:nvPr>
        </p:nvSpPr>
        <p:spPr>
          <a:xfrm>
            <a:off x="685801" y="4777381"/>
            <a:ext cx="10131426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5" name="Google Shape;105;p21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1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1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menskarte für Zitat">
  <p:cSld name="Namenskarte für Zita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09" name="Google Shape;109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alibri"/>
              <a:buNone/>
            </a:pPr>
            <a:r>
              <a:rPr b="0" i="0" lang="de-AT" sz="8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</p:txBody>
      </p:sp>
      <p:sp>
        <p:nvSpPr>
          <p:cNvPr id="111" name="Google Shape;111;p22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alibri"/>
              <a:buNone/>
            </a:pPr>
            <a:r>
              <a:rPr b="0" i="0" lang="de-AT" sz="8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endParaRPr/>
          </a:p>
        </p:txBody>
      </p:sp>
      <p:sp>
        <p:nvSpPr>
          <p:cNvPr id="112" name="Google Shape;112;p22"/>
          <p:cNvSpPr txBox="1"/>
          <p:nvPr>
            <p:ph type="title"/>
          </p:nvPr>
        </p:nvSpPr>
        <p:spPr>
          <a:xfrm>
            <a:off x="992267" y="609601"/>
            <a:ext cx="9550399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b="0" sz="3200" cap="none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2"/>
          <p:cNvSpPr txBox="1"/>
          <p:nvPr>
            <p:ph idx="1" type="body"/>
          </p:nvPr>
        </p:nvSpPr>
        <p:spPr>
          <a:xfrm>
            <a:off x="685800" y="3886200"/>
            <a:ext cx="10135436" cy="889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 cap="none">
                <a:solidFill>
                  <a:schemeClr val="lt1"/>
                </a:solidFill>
              </a:defRPr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14" name="Google Shape;114;p22"/>
          <p:cNvSpPr txBox="1"/>
          <p:nvPr>
            <p:ph idx="2" type="body"/>
          </p:nvPr>
        </p:nvSpPr>
        <p:spPr>
          <a:xfrm>
            <a:off x="685799" y="4775200"/>
            <a:ext cx="10135436" cy="10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5" name="Google Shape;115;p22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22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2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Wahr oder Falsch">
  <p:cSld name="Wahr oder Falsch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19" name="Google Shape;119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3"/>
          <p:cNvSpPr txBox="1"/>
          <p:nvPr>
            <p:ph type="title"/>
          </p:nvPr>
        </p:nvSpPr>
        <p:spPr>
          <a:xfrm>
            <a:off x="685801" y="609601"/>
            <a:ext cx="10131427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23"/>
          <p:cNvSpPr txBox="1"/>
          <p:nvPr>
            <p:ph idx="1" type="body"/>
          </p:nvPr>
        </p:nvSpPr>
        <p:spPr>
          <a:xfrm>
            <a:off x="685801" y="3505200"/>
            <a:ext cx="10131428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sz="2800" cap="none">
                <a:solidFill>
                  <a:schemeClr val="lt1"/>
                </a:solidFill>
              </a:defRPr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22" name="Google Shape;122;p23"/>
          <p:cNvSpPr txBox="1"/>
          <p:nvPr>
            <p:ph idx="2" type="body"/>
          </p:nvPr>
        </p:nvSpPr>
        <p:spPr>
          <a:xfrm>
            <a:off x="685800" y="4343400"/>
            <a:ext cx="10131428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3" name="Google Shape;123;p23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23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23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el und vertikaler Text" type="vertTx">
  <p:cSld name="VERTICAL_TEXT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27" name="Google Shape;127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4"/>
          <p:cNvSpPr txBox="1"/>
          <p:nvPr>
            <p:ph idx="1" type="body"/>
          </p:nvPr>
        </p:nvSpPr>
        <p:spPr>
          <a:xfrm rot="5400000">
            <a:off x="3926947" y="-1099079"/>
            <a:ext cx="3649133" cy="10131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29" name="Google Shape;129;p24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4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4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‹#›</a:t>
            </a:fld>
            <a:endParaRPr/>
          </a:p>
        </p:txBody>
      </p:sp>
      <p:sp>
        <p:nvSpPr>
          <p:cNvPr id="132" name="Google Shape;132;p24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kaler Titel und Text" type="vertTitleAndTx">
  <p:cSld name="VERTICAL_TITLE_AND_VERTICAL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34" name="Google Shape;134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5"/>
          <p:cNvSpPr txBox="1"/>
          <p:nvPr>
            <p:ph type="title"/>
          </p:nvPr>
        </p:nvSpPr>
        <p:spPr>
          <a:xfrm rot="5400000">
            <a:off x="7147151" y="2121124"/>
            <a:ext cx="5181601" cy="21585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25"/>
          <p:cNvSpPr txBox="1"/>
          <p:nvPr>
            <p:ph idx="1" type="body"/>
          </p:nvPr>
        </p:nvSpPr>
        <p:spPr>
          <a:xfrm rot="5400000">
            <a:off x="2011058" y="-715658"/>
            <a:ext cx="5181600" cy="78321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37" name="Google Shape;137;p25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25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5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el und Inhalt" type="obj">
  <p:cSld name="OBJEC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9" name="Google Shape;19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10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0"/>
          <p:cNvSpPr txBox="1"/>
          <p:nvPr>
            <p:ph idx="1" type="body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10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0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0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Abschnitts-&#10;überschrift" type="secHead">
  <p:cSld name="SECTION_HEAD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26" name="Google Shape;26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11"/>
          <p:cNvSpPr txBox="1"/>
          <p:nvPr>
            <p:ph type="title"/>
          </p:nvPr>
        </p:nvSpPr>
        <p:spPr>
          <a:xfrm>
            <a:off x="685800" y="3308581"/>
            <a:ext cx="10131427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1"/>
          <p:cNvSpPr txBox="1"/>
          <p:nvPr>
            <p:ph idx="1" type="body"/>
          </p:nvPr>
        </p:nvSpPr>
        <p:spPr>
          <a:xfrm>
            <a:off x="685799" y="4777381"/>
            <a:ext cx="1013142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000"/>
              <a:buNone/>
              <a:defRPr sz="2000" cap="none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11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1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1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Zwei Inhalte" type="twoObj">
  <p:cSld name="TWO_OBJECT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33" name="Google Shape;33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12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2"/>
          <p:cNvSpPr txBox="1"/>
          <p:nvPr>
            <p:ph idx="1" type="body"/>
          </p:nvPr>
        </p:nvSpPr>
        <p:spPr>
          <a:xfrm>
            <a:off x="685802" y="2142067"/>
            <a:ext cx="4995334" cy="36491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2"/>
          <p:cNvSpPr txBox="1"/>
          <p:nvPr>
            <p:ph idx="2" type="body"/>
          </p:nvPr>
        </p:nvSpPr>
        <p:spPr>
          <a:xfrm>
            <a:off x="5821895" y="2142067"/>
            <a:ext cx="4995332" cy="3649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2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2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2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gleich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3"/>
          <p:cNvSpPr txBox="1"/>
          <p:nvPr>
            <p:ph idx="1" type="body"/>
          </p:nvPr>
        </p:nvSpPr>
        <p:spPr>
          <a:xfrm>
            <a:off x="973670" y="2218267"/>
            <a:ext cx="4709054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sz="28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3"/>
          <p:cNvSpPr txBox="1"/>
          <p:nvPr>
            <p:ph idx="2" type="body"/>
          </p:nvPr>
        </p:nvSpPr>
        <p:spPr>
          <a:xfrm>
            <a:off x="685801" y="2870201"/>
            <a:ext cx="4996923" cy="2920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3"/>
          <p:cNvSpPr txBox="1"/>
          <p:nvPr>
            <p:ph idx="3" type="body"/>
          </p:nvPr>
        </p:nvSpPr>
        <p:spPr>
          <a:xfrm>
            <a:off x="6096003" y="2226734"/>
            <a:ext cx="472281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sz="28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3"/>
          <p:cNvSpPr txBox="1"/>
          <p:nvPr>
            <p:ph idx="4" type="body"/>
          </p:nvPr>
        </p:nvSpPr>
        <p:spPr>
          <a:xfrm>
            <a:off x="5823483" y="2870201"/>
            <a:ext cx="4995334" cy="2920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3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3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3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ur Titel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50" name="Google Shape;50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14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4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4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4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eer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56" name="Google Shape;56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5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5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5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nhalt mit Überschrift" type="objTx">
  <p:cSld name="OBJECT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61" name="Google Shape;61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6"/>
          <p:cNvSpPr txBox="1"/>
          <p:nvPr>
            <p:ph type="title"/>
          </p:nvPr>
        </p:nvSpPr>
        <p:spPr>
          <a:xfrm>
            <a:off x="685800" y="2074333"/>
            <a:ext cx="3680885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4648201" y="609601"/>
            <a:ext cx="6169026" cy="518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2" type="body"/>
          </p:nvPr>
        </p:nvSpPr>
        <p:spPr>
          <a:xfrm>
            <a:off x="685800" y="3445933"/>
            <a:ext cx="3680885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6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ld mit Überschrift" type="picTx">
  <p:cSld name="PICTURE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69" name="Google Shape;69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7"/>
          <p:cNvSpPr txBox="1"/>
          <p:nvPr>
            <p:ph type="title"/>
          </p:nvPr>
        </p:nvSpPr>
        <p:spPr>
          <a:xfrm>
            <a:off x="685800" y="1600200"/>
            <a:ext cx="6164653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  <a:defRPr b="0" sz="2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7"/>
          <p:cNvSpPr/>
          <p:nvPr>
            <p:ph idx="2" type="pic"/>
          </p:nvPr>
        </p:nvSpPr>
        <p:spPr>
          <a:xfrm>
            <a:off x="7536253" y="914400"/>
            <a:ext cx="3280974" cy="4572000"/>
          </a:xfrm>
          <a:prstGeom prst="roundRect">
            <a:avLst>
              <a:gd fmla="val 4280" name="adj"/>
            </a:avLst>
          </a:prstGeom>
          <a:noFill/>
          <a:ln cap="sq" cmpd="dbl" w="508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54000" rotWithShape="0" algn="tl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7"/>
          <p:cNvSpPr txBox="1"/>
          <p:nvPr>
            <p:ph idx="1" type="body"/>
          </p:nvPr>
        </p:nvSpPr>
        <p:spPr>
          <a:xfrm>
            <a:off x="685800" y="2971800"/>
            <a:ext cx="6164653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3" name="Google Shape;73;p17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7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7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1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b="0" i="0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" name="Google Shape;7;p8"/>
          <p:cNvSpPr txBox="1"/>
          <p:nvPr>
            <p:ph idx="1" type="body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302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8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8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8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jpg"/><Relationship Id="rId4" Type="http://schemas.openxmlformats.org/officeDocument/2006/relationships/image" Target="../media/image8.jpg"/><Relationship Id="rId5" Type="http://schemas.openxmlformats.org/officeDocument/2006/relationships/image" Target="../media/image9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jpg"/><Relationship Id="rId4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"/>
          <p:cNvSpPr txBox="1"/>
          <p:nvPr>
            <p:ph type="ctrTitle"/>
          </p:nvPr>
        </p:nvSpPr>
        <p:spPr>
          <a:xfrm>
            <a:off x="1889090" y="1964267"/>
            <a:ext cx="9271035" cy="24214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 Black"/>
              <a:buNone/>
            </a:pPr>
            <a:r>
              <a:rPr lang="de-AT">
                <a:latin typeface="Arial Black"/>
                <a:ea typeface="Arial Black"/>
                <a:cs typeface="Arial Black"/>
                <a:sym typeface="Arial Black"/>
              </a:rPr>
              <a:t>DUNGEON MASTER 2000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45" name="Google Shape;145;p1"/>
          <p:cNvSpPr txBox="1"/>
          <p:nvPr>
            <p:ph idx="1" type="subTitle"/>
          </p:nvPr>
        </p:nvSpPr>
        <p:spPr>
          <a:xfrm>
            <a:off x="3707842" y="4385732"/>
            <a:ext cx="7452283" cy="14054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de-AT"/>
              <a:t>MARTIN HORVATH, ANDREA SCHWARZBAUER, MICHAELA TIMMERER-MAIER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de-AT"/>
              <a:t>LET US INVITE YOU INTO THE WORLD OF D&amp;D</a:t>
            </a:r>
            <a:endParaRPr/>
          </a:p>
        </p:txBody>
      </p:sp>
      <p:sp>
        <p:nvSpPr>
          <p:cNvPr id="151" name="Google Shape;151;p3"/>
          <p:cNvSpPr txBox="1"/>
          <p:nvPr>
            <p:ph idx="1" type="body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de-AT" sz="3200"/>
              <a:t>Tabletop RPG</a:t>
            </a:r>
            <a:endParaRPr/>
          </a:p>
          <a:p>
            <a:pPr indent="-285750" lvl="0" marL="285750" rtl="0" algn="l">
              <a:spcBef>
                <a:spcPts val="1000"/>
              </a:spcBef>
              <a:spcAft>
                <a:spcPts val="0"/>
              </a:spcAft>
              <a:buSzPts val="3200"/>
              <a:buChar char="•"/>
            </a:pPr>
            <a:r>
              <a:rPr lang="de-AT" sz="3200"/>
              <a:t>3 players min.</a:t>
            </a:r>
            <a:endParaRPr/>
          </a:p>
          <a:p>
            <a:pPr indent="-285750" lvl="0" marL="285750" rtl="0" algn="l">
              <a:spcBef>
                <a:spcPts val="1000"/>
              </a:spcBef>
              <a:spcAft>
                <a:spcPts val="0"/>
              </a:spcAft>
              <a:buSzPts val="3200"/>
              <a:buChar char="•"/>
            </a:pPr>
            <a:r>
              <a:rPr lang="de-AT" sz="3200"/>
              <a:t>Dungeon Master</a:t>
            </a:r>
            <a:endParaRPr/>
          </a:p>
        </p:txBody>
      </p:sp>
      <p:pic>
        <p:nvPicPr>
          <p:cNvPr id="152" name="Google Shape;152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59534" y="2065867"/>
            <a:ext cx="5534950" cy="31172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50102" y="4103041"/>
            <a:ext cx="2312620" cy="23126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608aa5d0fc_0_0"/>
          <p:cNvSpPr txBox="1"/>
          <p:nvPr>
            <p:ph type="title"/>
          </p:nvPr>
        </p:nvSpPr>
        <p:spPr>
          <a:xfrm>
            <a:off x="637526" y="318575"/>
            <a:ext cx="10131300" cy="1456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AT"/>
              <a:t>Alone and looking for a party?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AT"/>
              <a:t>Use our new Instagram Filter #LookingForDndParty</a:t>
            </a:r>
            <a:endParaRPr/>
          </a:p>
        </p:txBody>
      </p:sp>
      <p:pic>
        <p:nvPicPr>
          <p:cNvPr id="159" name="Google Shape;159;g608aa5d0fc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29821" y="2218210"/>
            <a:ext cx="2524151" cy="44873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g608aa5d0fc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41112" y="2218200"/>
            <a:ext cx="2524151" cy="44873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g608aa5d0fc_0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2218200"/>
            <a:ext cx="2524162" cy="44873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4"/>
          <p:cNvSpPr txBox="1"/>
          <p:nvPr>
            <p:ph type="title"/>
          </p:nvPr>
        </p:nvSpPr>
        <p:spPr>
          <a:xfrm>
            <a:off x="685799" y="2062585"/>
            <a:ext cx="10131427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</a:pPr>
            <a:r>
              <a:rPr lang="de-AT" sz="4800"/>
              <a:t>BUT WHAT TO DO IF YOU CAN’T FIND A PARTY?</a:t>
            </a:r>
            <a:endParaRPr sz="4800"/>
          </a:p>
        </p:txBody>
      </p:sp>
      <p:sp>
        <p:nvSpPr>
          <p:cNvPr id="167" name="Google Shape;167;p4"/>
          <p:cNvSpPr txBox="1"/>
          <p:nvPr>
            <p:ph idx="1" type="body"/>
          </p:nvPr>
        </p:nvSpPr>
        <p:spPr>
          <a:xfrm>
            <a:off x="685799" y="3983561"/>
            <a:ext cx="1013142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de-AT" sz="2800"/>
              <a:t>MEET DUNGEON MASTER 2000</a:t>
            </a:r>
            <a:endParaRPr sz="2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5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de-AT"/>
              <a:t>DUNGEON MASTER 2000</a:t>
            </a:r>
            <a:endParaRPr/>
          </a:p>
        </p:txBody>
      </p:sp>
      <p:sp>
        <p:nvSpPr>
          <p:cNvPr id="173" name="Google Shape;173;p5"/>
          <p:cNvSpPr txBox="1"/>
          <p:nvPr>
            <p:ph idx="1" type="body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de-AT" sz="3200"/>
              <a:t>Single player</a:t>
            </a:r>
            <a:endParaRPr sz="3200"/>
          </a:p>
          <a:p>
            <a:pPr indent="-285750" lvl="0" marL="285750" rtl="0" algn="l">
              <a:spcBef>
                <a:spcPts val="1000"/>
              </a:spcBef>
              <a:spcAft>
                <a:spcPts val="0"/>
              </a:spcAft>
              <a:buSzPts val="3200"/>
              <a:buChar char="•"/>
            </a:pPr>
            <a:r>
              <a:rPr lang="de-AT" sz="3200"/>
              <a:t>No friends needed</a:t>
            </a:r>
            <a:endParaRPr sz="3200"/>
          </a:p>
          <a:p>
            <a:pPr indent="-285750" lvl="0" marL="285750" rtl="0" algn="l">
              <a:spcBef>
                <a:spcPts val="1000"/>
              </a:spcBef>
              <a:spcAft>
                <a:spcPts val="0"/>
              </a:spcAft>
              <a:buSzPts val="3200"/>
              <a:buChar char="•"/>
            </a:pPr>
            <a:r>
              <a:rPr lang="de-AT" sz="3200"/>
              <a:t>Visuals like it‘s 1972</a:t>
            </a:r>
            <a:endParaRPr/>
          </a:p>
        </p:txBody>
      </p:sp>
      <p:pic>
        <p:nvPicPr>
          <p:cNvPr id="174" name="Google Shape;174;p5"/>
          <p:cNvPicPr preferRelativeResize="0"/>
          <p:nvPr/>
        </p:nvPicPr>
        <p:blipFill rotWithShape="1">
          <a:blip r:embed="rId3">
            <a:alphaModFix/>
          </a:blip>
          <a:srcRect b="9451" l="28398" r="20402" t="11575"/>
          <a:stretch/>
        </p:blipFill>
        <p:spPr>
          <a:xfrm>
            <a:off x="5747656" y="2065867"/>
            <a:ext cx="3632655" cy="42025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6"/>
          <p:cNvSpPr txBox="1"/>
          <p:nvPr>
            <p:ph type="title"/>
          </p:nvPr>
        </p:nvSpPr>
        <p:spPr>
          <a:xfrm>
            <a:off x="685799" y="2635340"/>
            <a:ext cx="10909999" cy="19969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 Black"/>
              <a:buNone/>
            </a:pPr>
            <a:r>
              <a:rPr b="1" lang="de-AT" sz="6000">
                <a:latin typeface="Arial Black"/>
                <a:ea typeface="Arial Black"/>
                <a:cs typeface="Arial Black"/>
                <a:sym typeface="Arial Black"/>
              </a:rPr>
              <a:t>BUT LISTEN TO WHAT HE HAS TO SAY!</a:t>
            </a:r>
            <a:endParaRPr b="1" sz="6000"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80" name="Google Shape;180;p6"/>
          <p:cNvSpPr txBox="1"/>
          <p:nvPr>
            <p:ph idx="1" type="body"/>
          </p:nvPr>
        </p:nvSpPr>
        <p:spPr>
          <a:xfrm>
            <a:off x="685799" y="4777381"/>
            <a:ext cx="1013142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7"/>
          <p:cNvSpPr txBox="1"/>
          <p:nvPr>
            <p:ph type="title"/>
          </p:nvPr>
        </p:nvSpPr>
        <p:spPr>
          <a:xfrm>
            <a:off x="5300848" y="448581"/>
            <a:ext cx="5400646" cy="45856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</a:pPr>
            <a:r>
              <a:rPr lang="de-AT" sz="4800"/>
              <a:t>HAPPY DUNGEONEERING!!</a:t>
            </a:r>
            <a:endParaRPr sz="4800"/>
          </a:p>
        </p:txBody>
      </p:sp>
      <p:sp>
        <p:nvSpPr>
          <p:cNvPr id="186" name="Google Shape;186;p7"/>
          <p:cNvSpPr txBox="1"/>
          <p:nvPr>
            <p:ph idx="1" type="body"/>
          </p:nvPr>
        </p:nvSpPr>
        <p:spPr>
          <a:xfrm>
            <a:off x="5602298" y="5034226"/>
            <a:ext cx="4797745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de-AT" sz="2800"/>
              <a:t>FROM THE THREE FLAMINGOS</a:t>
            </a:r>
            <a:endParaRPr sz="2800"/>
          </a:p>
        </p:txBody>
      </p:sp>
      <p:pic>
        <p:nvPicPr>
          <p:cNvPr id="187" name="Google Shape;187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5162861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7"/>
          <p:cNvPicPr preferRelativeResize="0"/>
          <p:nvPr/>
        </p:nvPicPr>
        <p:blipFill rotWithShape="1">
          <a:blip r:embed="rId4">
            <a:alphaModFix/>
          </a:blip>
          <a:srcRect b="9304" l="20804" r="20293" t="11868"/>
          <a:stretch/>
        </p:blipFill>
        <p:spPr>
          <a:xfrm>
            <a:off x="6973557" y="2294342"/>
            <a:ext cx="2260878" cy="22693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Himmel">
  <a:themeElements>
    <a:clrScheme name="Celestial">
      <a:dk1>
        <a:srgbClr val="000000"/>
      </a:dk1>
      <a:lt1>
        <a:srgbClr val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2019-09-08T07:27:28Z</dcterms:created>
  <dc:creator>Michaela Timmerer- Maier</dc:creator>
</cp:coreProperties>
</file>