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iWfV9VGI+Jir6kcCfBxbmCin0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8aa5d0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8aa5d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abild mit Beschriftung">
  <p:cSld name="Panoramabild mit Beschriftung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Beschriftung">
  <p:cSld name="Titel und Beschriftung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itat mit Beschriftung">
  <p:cSld name="Zitat mit Beschriftung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">
  <p:cSld name="Namenskar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 für Zitat">
  <p:cSld name="Namenskarte für Zita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hr oder Falsch">
  <p:cSld name="Wahr oder Falsch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889090" y="1964267"/>
            <a:ext cx="927103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de-AT">
                <a:latin typeface="Arial Black"/>
                <a:ea typeface="Arial Black"/>
                <a:cs typeface="Arial Black"/>
                <a:sym typeface="Arial Black"/>
              </a:rPr>
              <a:t>DUNGEON MASTER 2000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3707842" y="4385732"/>
            <a:ext cx="7452283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AT"/>
              <a:t>MARTIN HORVATH, ANDREA SCHWARZBAUER, MICHAELA TIMMERER-MAIER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de-AT"/>
              <a:t>LET US INVITE YOU INTO THE WORLD OF D&amp;D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Tabletop RPG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3 players min.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Dungeon Master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534" y="2065867"/>
            <a:ext cx="5534950" cy="311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0102" y="4103041"/>
            <a:ext cx="2312620" cy="231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8aa5d0fc_0_0"/>
          <p:cNvSpPr txBox="1"/>
          <p:nvPr>
            <p:ph type="title"/>
          </p:nvPr>
        </p:nvSpPr>
        <p:spPr>
          <a:xfrm>
            <a:off x="637526" y="318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Alone and looking for a party?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Use our new Instagram Filter #LookingForDndParty</a:t>
            </a:r>
            <a:endParaRPr/>
          </a:p>
        </p:txBody>
      </p:sp>
      <p:pic>
        <p:nvPicPr>
          <p:cNvPr id="159" name="Google Shape;159;g608aa5d0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821" y="2218210"/>
            <a:ext cx="2524151" cy="448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08aa5d0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12" y="2218200"/>
            <a:ext cx="2524151" cy="448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08aa5d0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18200"/>
            <a:ext cx="2524162" cy="448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85799" y="2062585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AT" sz="4800"/>
              <a:t>BUT WHAT TO DO IF YOU CAN’T FIND A PARTY?</a:t>
            </a:r>
            <a:endParaRPr sz="4800"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85799" y="398356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AT" sz="2800"/>
              <a:t>MEET DUNGEON MASTER 2000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de-AT"/>
              <a:t>DUNGEON MASTER 2000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Single player</a:t>
            </a:r>
            <a:endParaRPr sz="32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No friends needed</a:t>
            </a:r>
            <a:endParaRPr sz="32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Visuals like it‘s 1972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9451" l="28398" r="20402" t="11575"/>
          <a:stretch/>
        </p:blipFill>
        <p:spPr>
          <a:xfrm>
            <a:off x="5747656" y="2065867"/>
            <a:ext cx="3632655" cy="420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85799" y="2635340"/>
            <a:ext cx="10909999" cy="1996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b="1" lang="de-AT" sz="6000">
                <a:latin typeface="Arial Black"/>
                <a:ea typeface="Arial Black"/>
                <a:cs typeface="Arial Black"/>
                <a:sym typeface="Arial Black"/>
              </a:rPr>
              <a:t>BUT LISTEN TO WHAT HE HAS TO SAY!</a:t>
            </a:r>
            <a:endParaRPr b="1"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5300848" y="448581"/>
            <a:ext cx="5400646" cy="4585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AT" sz="4800"/>
              <a:t>HAPPY DUNGEONEERING!!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AT" sz="4800"/>
              <a:t>AND MAY YOUR DICE BE BLESSED!</a:t>
            </a:r>
            <a:endParaRPr sz="4800"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5602298" y="5905776"/>
            <a:ext cx="4797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AT" sz="2800"/>
              <a:t>FROM THE THREE FLAMINGOS</a:t>
            </a:r>
            <a:endParaRPr sz="2800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9304" l="20804" r="20293" t="11868"/>
          <a:stretch/>
        </p:blipFill>
        <p:spPr>
          <a:xfrm>
            <a:off x="6944982" y="3560267"/>
            <a:ext cx="2260879" cy="226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859096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mme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2019-09-08T07:27:28Z</dcterms:created>
  <dc:creator>Michaela Timmerer- Maier</dc:creator>
</cp:coreProperties>
</file>