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4F9113-9170-42E0-BF08-A6B410DC5B8E}">
  <a:tblStyle styleId="{464F9113-9170-42E0-BF08-A6B410DC5B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3a216d9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3a216d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cc4b32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cc4b32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cc4b32f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cc4b32f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cc4b32f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8cc4b32f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3a216d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3a216d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83a216d9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83a216d9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cc4b32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cc4b32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8cc4b32f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8cc4b32f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8cc4b32f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8cc4b32f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8cc4b32f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8cc4b32f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3a216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3a216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3a216d9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3a216d9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3a216d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3a216d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3a216d9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3a216d9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3a216d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3a216d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3a216d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3a216d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3a216d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3a216d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3a216d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3a216d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radcliffe/3-million-sudoku-puzzles-with-rating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Sudoku Solver</a:t>
            </a:r>
            <a:endParaRPr sz="5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85075" y="3977525"/>
            <a:ext cx="31728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Aung Zar Lin (st121956)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Win Phyo (st122314)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734051" y="3534375"/>
            <a:ext cx="3172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86500" y="64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Learning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86500" y="1391925"/>
            <a:ext cx="76887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r>
              <a:rPr lang="en"/>
              <a:t> of Q-Learning </a:t>
            </a:r>
            <a:r>
              <a:rPr lang="en"/>
              <a:t>with a neural network to break the chain and find the optimal Q-value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used the states as input and optimal Q-value of all possible actions as the output.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0" y="2571750"/>
            <a:ext cx="6362010" cy="23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4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 for agents in the environment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306275"/>
            <a:ext cx="76887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{464F9113-9170-42E0-BF08-A6B410DC5B8E}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Agents do not know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Agent know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 line must be filled with numbers from 1 to 9 without repeat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About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the existence of rows columns, squares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 column should be filled with numbers from 1 to 9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without repeat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They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can put a number in an empty cell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 square should be filled with numbers from 1 to 9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without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repeat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They can move the Sudoku board one step away from the current one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available to the agents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952500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{464F9113-9170-42E0-BF08-A6B410DC5B8E}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Action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Number placement(1-9)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 agent tries to place the number on the field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Move in one of the directions (10- 13)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The agent moves in one of the allowed directions (up, down, left, right)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95250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{464F9113-9170-42E0-BF08-A6B410DC5B8E}</a:tableStyleId>
              </a:tblPr>
              <a:tblGrid>
                <a:gridCol w="3955675"/>
                <a:gridCol w="1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Correct filling of an empty cell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Incorrect filling of an empty cell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Attempt to fill an filled cell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-2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Movement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Sudoku solving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952500" y="19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{464F9113-9170-42E0-BF08-A6B410DC5B8E}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1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Backtrack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MCTS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DQN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Easy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43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56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More than 200 (fail to solve)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51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101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More than 300 (Fail to solve)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Hard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91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216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iters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More than 400 (Fail to solve)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6"/>
          <p:cNvSpPr txBox="1"/>
          <p:nvPr/>
        </p:nvSpPr>
        <p:spPr>
          <a:xfrm>
            <a:off x="1024950" y="4231400"/>
            <a:ext cx="62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*** In DQN, agent moves more than 400 moves to solve easy level, so we consider it is fail.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281025"/>
            <a:ext cx="7688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87500"/>
            <a:ext cx="76887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Backtracking algorithm  and Monte Carlo Tree Search show  good results and appropriate movings.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the Deep Q-Learning, it is very complex </a:t>
            </a:r>
            <a:r>
              <a:rPr lang="en" sz="1700"/>
              <a:t>environment</a:t>
            </a:r>
            <a:r>
              <a:rPr lang="en" sz="1700"/>
              <a:t> </a:t>
            </a:r>
            <a:r>
              <a:rPr lang="en" sz="1700"/>
              <a:t>which</a:t>
            </a:r>
            <a:r>
              <a:rPr lang="en" sz="1700"/>
              <a:t> is based on the complex </a:t>
            </a:r>
            <a:r>
              <a:rPr lang="en" sz="1700"/>
              <a:t>implicit</a:t>
            </a:r>
            <a:r>
              <a:rPr lang="en" sz="1700"/>
              <a:t> rules . </a:t>
            </a:r>
            <a:r>
              <a:rPr lang="en" sz="1700"/>
              <a:t>Finding the dependencies is too challenging for Q-Learning methods using Deep Network.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solving with DQN, it can well solve only less than 5 guesses.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Implementation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544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Step 1 : Reading image from real-time video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2 : Get Sudoku matrix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3 : Detect number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4 : Solve Sudoku by using backtracking algorithm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Step 5 : show result on live video</a:t>
            </a:r>
            <a:endParaRPr sz="15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400" y="1571825"/>
            <a:ext cx="2255775" cy="26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Digit Recognition (CNN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1899425"/>
            <a:ext cx="76887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953225" y="2631325"/>
            <a:ext cx="397200" cy="7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075275" y="2601550"/>
            <a:ext cx="546000" cy="864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00163" y="2585125"/>
            <a:ext cx="546000" cy="98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925050" y="2199425"/>
            <a:ext cx="307800" cy="16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6156275" y="2475925"/>
            <a:ext cx="1788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9"/>
          <p:cNvCxnSpPr>
            <a:stCxn id="194" idx="3"/>
          </p:cNvCxnSpPr>
          <p:nvPr/>
        </p:nvCxnSpPr>
        <p:spPr>
          <a:xfrm>
            <a:off x="1350425" y="3018625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730500" y="3071725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4259788" y="3028600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/>
          <p:nvPr/>
        </p:nvCxnSpPr>
        <p:spPr>
          <a:xfrm>
            <a:off x="5461700" y="3071725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9"/>
          <p:cNvSpPr txBox="1"/>
          <p:nvPr/>
        </p:nvSpPr>
        <p:spPr>
          <a:xfrm>
            <a:off x="667625" y="3614375"/>
            <a:ext cx="102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image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(28, 28, 1)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(MNIST)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707875" y="3827825"/>
            <a:ext cx="10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Conv2D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(24, 24,32)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077813" y="3677425"/>
            <a:ext cx="15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Conv2D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(10, 10, 16)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+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MaxPool (5, 5, 16)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682500" y="3921200"/>
            <a:ext cx="11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Flatten (400)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815300" y="3935525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 (128)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921000" y="2475925"/>
            <a:ext cx="1788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7685725" y="2475925"/>
            <a:ext cx="1788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9"/>
          <p:cNvCxnSpPr/>
          <p:nvPr/>
        </p:nvCxnSpPr>
        <p:spPr>
          <a:xfrm>
            <a:off x="6374838" y="3071725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7139563" y="3071725"/>
            <a:ext cx="506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9"/>
          <p:cNvSpPr txBox="1"/>
          <p:nvPr/>
        </p:nvSpPr>
        <p:spPr>
          <a:xfrm>
            <a:off x="6591025" y="393762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FC(64)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7513250" y="3937625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out(10)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2417475" y="212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51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sz="63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400725"/>
            <a:ext cx="76887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to solve Sudoku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Sudoku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time sudoku solver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017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learn </a:t>
            </a:r>
            <a:r>
              <a:rPr lang="en" sz="1400"/>
              <a:t>multi-agent systems based on RL algorithms and analysis of ways to establish interaction within the system, based on intelligent agents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know the comparisons and findings between simple recursive algorithm, monte carlo tree search and deep Q Learning  algorithm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make an implementation of Real Time Sudoku Solver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781400"/>
            <a:ext cx="76887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Sudoku?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657250"/>
            <a:ext cx="42081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Sudoku is played on a grid of 9*9 spaces.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the rows and columns are 9 squares (made up of 3*3 spaces).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row, column and square (9 spaces each) needs to be filled out with the numbers 1-9,without repeating any numbers within the row, column or square.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Sudoku-level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Easy -  </a:t>
            </a:r>
            <a:r>
              <a:rPr b="1"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43</a:t>
            </a: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guesses</a:t>
            </a:r>
            <a:endParaRPr sz="1159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Medium - </a:t>
            </a:r>
            <a:r>
              <a:rPr b="1"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51</a:t>
            </a: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guesses</a:t>
            </a:r>
            <a:endParaRPr sz="1159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Hard- </a:t>
            </a:r>
            <a:r>
              <a:rPr b="1"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53</a:t>
            </a:r>
            <a:r>
              <a:rPr lang="en" sz="115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guesses</a:t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050" y="1193575"/>
            <a:ext cx="3503376" cy="34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77925" y="580200"/>
            <a:ext cx="76887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322375"/>
            <a:ext cx="76887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This dataset contains 3 millions sudoku puzzles and their solutions.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 u="sng">
                <a:solidFill>
                  <a:schemeClr val="hlink"/>
                </a:solidFill>
                <a:hlinkClick r:id="rId3"/>
              </a:rPr>
              <a:t>https://www.kaggle.com/datasets/radcliffe/3-million-sudoku-puzzles-with-ratings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Puzzle</a:t>
            </a:r>
            <a:r>
              <a:rPr lang="en" sz="5200"/>
              <a:t>: The puzzle as a string of 81 characters. Dotted signs indicate </a:t>
            </a:r>
            <a:r>
              <a:rPr lang="en" sz="5200"/>
              <a:t>unknown</a:t>
            </a:r>
            <a:r>
              <a:rPr lang="en" sz="5200"/>
              <a:t> values.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Solution</a:t>
            </a:r>
            <a:r>
              <a:rPr lang="en" sz="5200"/>
              <a:t>: The completed Sudoku grid as a string of 81 digits between 1 and 9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5" y="2917375"/>
            <a:ext cx="8449426" cy="1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43600" y="1296600"/>
            <a:ext cx="76887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Methods we used to Solve Sudoku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181050"/>
            <a:ext cx="68442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BackTracking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Monte Carlo Tree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 Q Learning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Algorithm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60200" y="2070275"/>
            <a:ext cx="38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</a:t>
            </a:r>
            <a:r>
              <a:rPr lang="en"/>
              <a:t>algorithmic technique where the goal is to get all solutions to a problem using the </a:t>
            </a:r>
            <a:r>
              <a:rPr b="1" lang="en"/>
              <a:t>brute force approach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</a:t>
            </a:r>
            <a:r>
              <a:rPr b="1" lang="en"/>
              <a:t>recursive algorithm</a:t>
            </a:r>
            <a:r>
              <a:rPr lang="en"/>
              <a:t> that attempts to solve by testing all possible paths until a solution is found.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solution is not found , the algorithm backtracks to test another possible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3250"/>
            <a:ext cx="4210499" cy="24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575" y="2727250"/>
            <a:ext cx="2320775" cy="23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Tree Search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17825" y="1322375"/>
            <a:ext cx="7900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MCTS is a method usually used in games to predict </a:t>
            </a:r>
            <a:r>
              <a:rPr lang="en"/>
              <a:t>the</a:t>
            </a:r>
            <a:r>
              <a:rPr lang="en"/>
              <a:t> path(moves) that should be taken by the policy to reach the final winning solution.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MCTS combines nested calls with </a:t>
            </a:r>
            <a:r>
              <a:rPr b="1" lang="en"/>
              <a:t>randomness </a:t>
            </a:r>
            <a:r>
              <a:rPr lang="en"/>
              <a:t>in the playouts and </a:t>
            </a:r>
            <a:r>
              <a:rPr lang="en"/>
              <a:t>memorization</a:t>
            </a:r>
            <a:r>
              <a:rPr lang="en"/>
              <a:t> of the best </a:t>
            </a:r>
            <a:r>
              <a:rPr lang="en"/>
              <a:t>sequence</a:t>
            </a:r>
            <a:r>
              <a:rPr lang="en"/>
              <a:t> of moves.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rollouts, it uses</a:t>
            </a:r>
            <a:r>
              <a:rPr lang="en"/>
              <a:t> </a:t>
            </a:r>
            <a:r>
              <a:rPr b="1" lang="en"/>
              <a:t>probabilistic and heuristic driven search </a:t>
            </a:r>
            <a:r>
              <a:rPr lang="en"/>
              <a:t>algorithm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25" y="2745700"/>
            <a:ext cx="5211901" cy="21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51700" y="130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 Method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7650" y="2094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belongs to a special class of Reinforcement Learning methods called Policy Gradient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creates the Policy: a model that takes a state as input and generates  the probability of taking an action as output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object of the policy is to maximize the “Expected reward”.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