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  <p:sldMasterId id="2147483689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99" r:id="rId10"/>
    <p:sldId id="300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96" r:id="rId21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23"/>
      <p:bold r:id="rId24"/>
    </p:embeddedFont>
    <p:embeddedFont>
      <p:font typeface="Albert Sans" panose="02020500000000000000" charset="0"/>
      <p:regular r:id="rId25"/>
      <p:bold r:id="rId26"/>
      <p:italic r:id="rId27"/>
      <p:boldItalic r:id="rId28"/>
    </p:embeddedFont>
    <p:embeddedFont>
      <p:font typeface="Karla" panose="02020500000000000000" charset="0"/>
      <p:regular r:id="rId29"/>
      <p:bold r:id="rId30"/>
      <p:italic r:id="rId31"/>
      <p:boldItalic r:id="rId32"/>
    </p:embeddedFont>
    <p:embeddedFont>
      <p:font typeface="Kumbh Sans" panose="02020500000000000000" charset="0"/>
      <p:regular r:id="rId33"/>
      <p:bold r:id="rId34"/>
    </p:embeddedFont>
    <p:embeddedFont>
      <p:font typeface="Kumbh Sans Medium" panose="02020500000000000000" charset="0"/>
      <p:regular r:id="rId35"/>
      <p:bold r:id="rId36"/>
    </p:embeddedFont>
    <p:embeddedFont>
      <p:font typeface="Kumbh Sans SemiBold" panose="02020500000000000000" charset="0"/>
      <p:regular r:id="rId37"/>
      <p:bold r:id="rId38"/>
    </p:embeddedFont>
    <p:embeddedFont>
      <p:font typeface="Yeseva One" panose="02020500000000000000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31">
          <p15:clr>
            <a:srgbClr val="A4A3A4"/>
          </p15:clr>
        </p15:guide>
        <p15:guide id="2" pos="2880">
          <p15:clr>
            <a:srgbClr val="A4A3A4"/>
          </p15:clr>
        </p15:guide>
        <p15:guide id="3" pos="566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1B3DC4-3FB0-441E-9FE7-D570CF93D2DE}">
  <a:tblStyle styleId="{7B1B3DC4-3FB0-441E-9FE7-D570CF93D2D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63"/>
      </p:cViewPr>
      <p:guideLst>
        <p:guide orient="horz" pos="1531"/>
        <p:guide pos="2880"/>
        <p:guide pos="56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bc23c60450_2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1bc23c60450_2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c555064e6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4" name="Google Shape;694;g1c555064e6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bc23c60450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2" name="Google Shape;722;g1bc23c60450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bc23c60450_2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9" name="Google Shape;869;g1bc23c60450_2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1bc23c60450_1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4" name="Google Shape;884;g1bc23c60450_1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篩選資料(長度太長或太短不要)，判斷是否和csv檔一致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bc23c60450_1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6" name="Google Shape;896;g1bc23c60450_1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bc23c60450_1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8" name="Google Shape;908;g1bc23c60450_1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讀資料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bc23c60450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0" name="Google Shape;920;g1bc23c60450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bf27375b0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7" name="Google Shape;1067;g1bf27375b0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1bf27375b0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7" name="Google Shape;1077;g1bf27375b0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g1bc23c60450_2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3" name="Google Shape;2733;g1bc23c60450_2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bc23c60450_2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1bc23c60450_2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1.謝、婷  2.黃、卉  3.張   簡報:瑄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bc23c60450_2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g1bc23c60450_2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c55c76c1de_9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1c55c76c1de_9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bc23c60450_2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9" name="Google Shape;619;g1bc23c60450_2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c555064e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0" name="Google Shape;650;g1c555064e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bc23c60450_2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4" name="Google Shape;684;g1bc23c60450_2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7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bc23c60450_2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4" name="Google Shape;684;g1bc23c60450_2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7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7432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bc23c60450_2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4" name="Google Shape;684;g1bc23c60450_2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7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191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 rot="-531">
            <a:off x="1228050" y="2571911"/>
            <a:ext cx="19410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998575" y="423425"/>
            <a:ext cx="5849700" cy="19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400" b="0">
                <a:latin typeface="Kumbh Sans Medium"/>
                <a:ea typeface="Kumbh Sans Medium"/>
                <a:cs typeface="Kumbh Sans Medium"/>
                <a:sym typeface="Kumbh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136650" y="540000"/>
            <a:ext cx="72873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/>
          <p:nvPr/>
        </p:nvSpPr>
        <p:spPr>
          <a:xfrm rot="980346">
            <a:off x="7275565" y="240817"/>
            <a:ext cx="2295413" cy="931494"/>
          </a:xfrm>
          <a:custGeom>
            <a:avLst/>
            <a:gdLst/>
            <a:ahLst/>
            <a:cxnLst/>
            <a:rect l="l" t="t" r="r" b="b"/>
            <a:pathLst>
              <a:path w="155696" h="41976" extrusionOk="0">
                <a:moveTo>
                  <a:pt x="0" y="0"/>
                </a:moveTo>
                <a:cubicBezTo>
                  <a:pt x="3186" y="3302"/>
                  <a:pt x="6140" y="15986"/>
                  <a:pt x="19115" y="19809"/>
                </a:cubicBezTo>
                <a:cubicBezTo>
                  <a:pt x="32090" y="23632"/>
                  <a:pt x="64236" y="19288"/>
                  <a:pt x="77848" y="22937"/>
                </a:cubicBezTo>
                <a:cubicBezTo>
                  <a:pt x="91460" y="26586"/>
                  <a:pt x="87810" y="39966"/>
                  <a:pt x="100785" y="41704"/>
                </a:cubicBezTo>
                <a:cubicBezTo>
                  <a:pt x="113760" y="43442"/>
                  <a:pt x="146544" y="34753"/>
                  <a:pt x="155696" y="3336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8062449" y="3423200"/>
            <a:ext cx="1451364" cy="1833253"/>
          </a:xfrm>
          <a:custGeom>
            <a:avLst/>
            <a:gdLst/>
            <a:ahLst/>
            <a:cxnLst/>
            <a:rect l="l" t="t" r="r" b="b"/>
            <a:pathLst>
              <a:path w="101494" h="94182" extrusionOk="0">
                <a:moveTo>
                  <a:pt x="709" y="94182"/>
                </a:moveTo>
                <a:cubicBezTo>
                  <a:pt x="1115" y="91402"/>
                  <a:pt x="-2245" y="83120"/>
                  <a:pt x="3142" y="77501"/>
                </a:cubicBezTo>
                <a:cubicBezTo>
                  <a:pt x="8529" y="71883"/>
                  <a:pt x="26195" y="70665"/>
                  <a:pt x="33030" y="60471"/>
                </a:cubicBezTo>
                <a:cubicBezTo>
                  <a:pt x="39865" y="50277"/>
                  <a:pt x="32740" y="26414"/>
                  <a:pt x="44151" y="16335"/>
                </a:cubicBezTo>
                <a:cubicBezTo>
                  <a:pt x="55562" y="6257"/>
                  <a:pt x="91937" y="2723"/>
                  <a:pt x="10149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 rot="1358">
            <a:off x="1328275" y="1752400"/>
            <a:ext cx="7596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 b="1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2"/>
          </p:nvPr>
        </p:nvSpPr>
        <p:spPr>
          <a:xfrm>
            <a:off x="2339250" y="1716025"/>
            <a:ext cx="16653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2234975" y="2537575"/>
            <a:ext cx="25740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3"/>
          </p:nvPr>
        </p:nvSpPr>
        <p:spPr>
          <a:xfrm>
            <a:off x="1136650" y="540000"/>
            <a:ext cx="72873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title" idx="4"/>
          </p:nvPr>
        </p:nvSpPr>
        <p:spPr>
          <a:xfrm rot="1358">
            <a:off x="5113850" y="1752400"/>
            <a:ext cx="7596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 b="1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title" idx="5"/>
          </p:nvPr>
        </p:nvSpPr>
        <p:spPr>
          <a:xfrm>
            <a:off x="6191476" y="1585800"/>
            <a:ext cx="1577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6"/>
          </p:nvPr>
        </p:nvSpPr>
        <p:spPr>
          <a:xfrm>
            <a:off x="6020550" y="2537575"/>
            <a:ext cx="25740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 idx="7"/>
          </p:nvPr>
        </p:nvSpPr>
        <p:spPr>
          <a:xfrm rot="1358">
            <a:off x="1328275" y="3341775"/>
            <a:ext cx="7596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 b="1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 idx="8"/>
          </p:nvPr>
        </p:nvSpPr>
        <p:spPr>
          <a:xfrm>
            <a:off x="2339250" y="3284450"/>
            <a:ext cx="16653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9"/>
          </p:nvPr>
        </p:nvSpPr>
        <p:spPr>
          <a:xfrm>
            <a:off x="2234975" y="4126950"/>
            <a:ext cx="25740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title" idx="13"/>
          </p:nvPr>
        </p:nvSpPr>
        <p:spPr>
          <a:xfrm rot="1358">
            <a:off x="5113850" y="3341775"/>
            <a:ext cx="7596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 b="1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 idx="14"/>
          </p:nvPr>
        </p:nvSpPr>
        <p:spPr>
          <a:xfrm>
            <a:off x="6178328" y="3284450"/>
            <a:ext cx="1577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5"/>
          </p:nvPr>
        </p:nvSpPr>
        <p:spPr>
          <a:xfrm>
            <a:off x="6020550" y="4126950"/>
            <a:ext cx="25740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/>
          <p:nvPr/>
        </p:nvSpPr>
        <p:spPr>
          <a:xfrm rot="-761220">
            <a:off x="243570" y="3024935"/>
            <a:ext cx="1238706" cy="2264026"/>
          </a:xfrm>
          <a:custGeom>
            <a:avLst/>
            <a:gdLst/>
            <a:ahLst/>
            <a:cxnLst/>
            <a:rect l="l" t="t" r="r" b="b"/>
            <a:pathLst>
              <a:path w="73329" h="134026" extrusionOk="0">
                <a:moveTo>
                  <a:pt x="0" y="0"/>
                </a:moveTo>
                <a:cubicBezTo>
                  <a:pt x="2317" y="2317"/>
                  <a:pt x="13322" y="5098"/>
                  <a:pt x="13901" y="13902"/>
                </a:cubicBezTo>
                <a:cubicBezTo>
                  <a:pt x="14480" y="22706"/>
                  <a:pt x="2201" y="41705"/>
                  <a:pt x="3475" y="52826"/>
                </a:cubicBezTo>
                <a:cubicBezTo>
                  <a:pt x="4749" y="63947"/>
                  <a:pt x="17724" y="70376"/>
                  <a:pt x="21547" y="80628"/>
                </a:cubicBezTo>
                <a:cubicBezTo>
                  <a:pt x="25370" y="90880"/>
                  <a:pt x="18940" y="105709"/>
                  <a:pt x="26412" y="114339"/>
                </a:cubicBezTo>
                <a:cubicBezTo>
                  <a:pt x="33884" y="122970"/>
                  <a:pt x="58560" y="129283"/>
                  <a:pt x="66379" y="132411"/>
                </a:cubicBezTo>
                <a:cubicBezTo>
                  <a:pt x="74199" y="135539"/>
                  <a:pt x="72171" y="132990"/>
                  <a:pt x="73329" y="13310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5039250" y="43450"/>
            <a:ext cx="3927013" cy="1467400"/>
          </a:xfrm>
          <a:custGeom>
            <a:avLst/>
            <a:gdLst/>
            <a:ahLst/>
            <a:cxnLst/>
            <a:rect l="l" t="t" r="r" b="b"/>
            <a:pathLst>
              <a:path w="221209" h="58696" extrusionOk="0">
                <a:moveTo>
                  <a:pt x="0" y="0"/>
                </a:moveTo>
                <a:cubicBezTo>
                  <a:pt x="3881" y="6024"/>
                  <a:pt x="10541" y="30003"/>
                  <a:pt x="23284" y="36143"/>
                </a:cubicBezTo>
                <a:cubicBezTo>
                  <a:pt x="36027" y="42283"/>
                  <a:pt x="62787" y="34579"/>
                  <a:pt x="76457" y="36838"/>
                </a:cubicBezTo>
                <a:cubicBezTo>
                  <a:pt x="90127" y="39097"/>
                  <a:pt x="94239" y="50971"/>
                  <a:pt x="105302" y="49697"/>
                </a:cubicBezTo>
                <a:cubicBezTo>
                  <a:pt x="116365" y="48423"/>
                  <a:pt x="130093" y="35507"/>
                  <a:pt x="142836" y="29193"/>
                </a:cubicBezTo>
                <a:cubicBezTo>
                  <a:pt x="155579" y="22880"/>
                  <a:pt x="169307" y="7588"/>
                  <a:pt x="181760" y="11816"/>
                </a:cubicBezTo>
                <a:cubicBezTo>
                  <a:pt x="194213" y="16044"/>
                  <a:pt x="211127" y="46974"/>
                  <a:pt x="217556" y="54562"/>
                </a:cubicBezTo>
                <a:cubicBezTo>
                  <a:pt x="223985" y="62150"/>
                  <a:pt x="219873" y="56880"/>
                  <a:pt x="220336" y="5734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1294763" y="539500"/>
            <a:ext cx="8901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 rot="438">
            <a:off x="1136350" y="2851800"/>
            <a:ext cx="23544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 idx="2"/>
          </p:nvPr>
        </p:nvSpPr>
        <p:spPr>
          <a:xfrm>
            <a:off x="1136338" y="1917950"/>
            <a:ext cx="55053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1136650" y="1784775"/>
            <a:ext cx="3337800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1136650" y="757275"/>
            <a:ext cx="3337800" cy="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TITLE_AND_DESCRIPTION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4461175" y="2379500"/>
            <a:ext cx="39402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461175" y="1374700"/>
            <a:ext cx="39402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113665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1"/>
          </p:nvPr>
        </p:nvSpPr>
        <p:spPr>
          <a:xfrm rot="-314">
            <a:off x="1136650" y="1174650"/>
            <a:ext cx="32823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1136675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title" idx="2"/>
          </p:nvPr>
        </p:nvSpPr>
        <p:spPr>
          <a:xfrm>
            <a:off x="1136650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subTitle" idx="1"/>
          </p:nvPr>
        </p:nvSpPr>
        <p:spPr>
          <a:xfrm>
            <a:off x="1136675" y="2291588"/>
            <a:ext cx="23055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title" idx="3"/>
          </p:nvPr>
        </p:nvSpPr>
        <p:spPr>
          <a:xfrm>
            <a:off x="3627571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subTitle" idx="4"/>
          </p:nvPr>
        </p:nvSpPr>
        <p:spPr>
          <a:xfrm>
            <a:off x="3627596" y="2291588"/>
            <a:ext cx="23055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title" idx="5"/>
          </p:nvPr>
        </p:nvSpPr>
        <p:spPr>
          <a:xfrm>
            <a:off x="1136675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subTitle" idx="6"/>
          </p:nvPr>
        </p:nvSpPr>
        <p:spPr>
          <a:xfrm>
            <a:off x="1136675" y="4006200"/>
            <a:ext cx="23055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 idx="7"/>
          </p:nvPr>
        </p:nvSpPr>
        <p:spPr>
          <a:xfrm>
            <a:off x="3627596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subTitle" idx="8"/>
          </p:nvPr>
        </p:nvSpPr>
        <p:spPr>
          <a:xfrm>
            <a:off x="3627596" y="4006200"/>
            <a:ext cx="23055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title" idx="9"/>
          </p:nvPr>
        </p:nvSpPr>
        <p:spPr>
          <a:xfrm>
            <a:off x="6118525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subTitle" idx="13"/>
          </p:nvPr>
        </p:nvSpPr>
        <p:spPr>
          <a:xfrm>
            <a:off x="6118550" y="2291588"/>
            <a:ext cx="23055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title" idx="14"/>
          </p:nvPr>
        </p:nvSpPr>
        <p:spPr>
          <a:xfrm>
            <a:off x="6118549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subTitle" idx="15"/>
          </p:nvPr>
        </p:nvSpPr>
        <p:spPr>
          <a:xfrm>
            <a:off x="6118550" y="4006200"/>
            <a:ext cx="23055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5"/>
          <p:cNvSpPr txBox="1">
            <a:spLocks noGrp="1"/>
          </p:cNvSpPr>
          <p:nvPr>
            <p:ph type="ctrTitle"/>
          </p:nvPr>
        </p:nvSpPr>
        <p:spPr>
          <a:xfrm>
            <a:off x="2053750" y="619750"/>
            <a:ext cx="51594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5" name="Google Shape;215;p35"/>
          <p:cNvSpPr txBox="1"/>
          <p:nvPr/>
        </p:nvSpPr>
        <p:spPr>
          <a:xfrm>
            <a:off x="2963750" y="3229560"/>
            <a:ext cx="32166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1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CREDITS:</a:t>
            </a:r>
            <a:r>
              <a:rPr lang="zh-TW" sz="1100" b="0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This presentation template was created by </a:t>
            </a:r>
            <a:r>
              <a:rPr lang="zh-TW" sz="1100" b="1" i="0" u="none" strike="noStrike" cap="none">
                <a:solidFill>
                  <a:schemeClr val="hlink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2"/>
              </a:rPr>
              <a:t>Slidesgo</a:t>
            </a:r>
            <a:r>
              <a:rPr lang="zh-TW" sz="11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,</a:t>
            </a:r>
            <a:r>
              <a:rPr lang="zh-TW" sz="1100" b="0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and includes icons by </a:t>
            </a:r>
            <a:r>
              <a:rPr lang="zh-TW" sz="1100" b="1" i="0" u="none" strike="noStrike" cap="none">
                <a:solidFill>
                  <a:schemeClr val="hlink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3"/>
              </a:rPr>
              <a:t>Flaticon</a:t>
            </a:r>
            <a:r>
              <a:rPr lang="zh-TW" sz="1100" b="1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,</a:t>
            </a:r>
            <a:r>
              <a:rPr lang="zh-TW" sz="1100" b="0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and infographics &amp; images by </a:t>
            </a:r>
            <a:r>
              <a:rPr lang="zh-TW" sz="1100" b="1" i="0" u="none" strike="noStrike" cap="none">
                <a:solidFill>
                  <a:schemeClr val="hlink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4"/>
              </a:rPr>
              <a:t>Freepik</a:t>
            </a:r>
            <a:endParaRPr sz="1100" b="1" i="0" u="none" strike="noStrike" cap="none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216" name="Google Shape;216;p35"/>
          <p:cNvSpPr txBox="1">
            <a:spLocks noGrp="1"/>
          </p:cNvSpPr>
          <p:nvPr>
            <p:ph type="subTitle" idx="1"/>
          </p:nvPr>
        </p:nvSpPr>
        <p:spPr>
          <a:xfrm>
            <a:off x="2907713" y="1911450"/>
            <a:ext cx="3451500" cy="1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subTitle" idx="2"/>
          </p:nvPr>
        </p:nvSpPr>
        <p:spPr>
          <a:xfrm rot="-1215">
            <a:off x="2924450" y="4184129"/>
            <a:ext cx="33951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6"/>
          <p:cNvSpPr txBox="1">
            <a:spLocks noGrp="1"/>
          </p:cNvSpPr>
          <p:nvPr>
            <p:ph type="title"/>
          </p:nvPr>
        </p:nvSpPr>
        <p:spPr>
          <a:xfrm>
            <a:off x="113665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6"/>
          <p:cNvSpPr txBox="1">
            <a:spLocks noGrp="1"/>
          </p:cNvSpPr>
          <p:nvPr>
            <p:ph type="body" idx="1"/>
          </p:nvPr>
        </p:nvSpPr>
        <p:spPr>
          <a:xfrm>
            <a:off x="1136650" y="1237075"/>
            <a:ext cx="61479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2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9"/>
          <p:cNvSpPr/>
          <p:nvPr/>
        </p:nvSpPr>
        <p:spPr>
          <a:xfrm>
            <a:off x="3152925" y="143425"/>
            <a:ext cx="1752250" cy="4863375"/>
          </a:xfrm>
          <a:custGeom>
            <a:avLst/>
            <a:gdLst/>
            <a:ahLst/>
            <a:cxnLst/>
            <a:rect l="l" t="t" r="r" b="b"/>
            <a:pathLst>
              <a:path w="70090" h="194535" extrusionOk="0">
                <a:moveTo>
                  <a:pt x="70090" y="194535"/>
                </a:moveTo>
                <a:cubicBezTo>
                  <a:pt x="68064" y="192111"/>
                  <a:pt x="61746" y="187343"/>
                  <a:pt x="57931" y="179992"/>
                </a:cubicBezTo>
                <a:cubicBezTo>
                  <a:pt x="54117" y="172641"/>
                  <a:pt x="46686" y="165132"/>
                  <a:pt x="47203" y="150431"/>
                </a:cubicBezTo>
                <a:cubicBezTo>
                  <a:pt x="47720" y="135730"/>
                  <a:pt x="65958" y="112088"/>
                  <a:pt x="61031" y="91784"/>
                </a:cubicBezTo>
                <a:cubicBezTo>
                  <a:pt x="56104" y="71480"/>
                  <a:pt x="27814" y="43905"/>
                  <a:pt x="17642" y="28608"/>
                </a:cubicBezTo>
                <a:cubicBezTo>
                  <a:pt x="7470" y="13311"/>
                  <a:pt x="2940" y="4768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9"/>
          <p:cNvSpPr/>
          <p:nvPr/>
        </p:nvSpPr>
        <p:spPr>
          <a:xfrm>
            <a:off x="4374725" y="143425"/>
            <a:ext cx="2842775" cy="1710525"/>
          </a:xfrm>
          <a:custGeom>
            <a:avLst/>
            <a:gdLst/>
            <a:ahLst/>
            <a:cxnLst/>
            <a:rect l="l" t="t" r="r" b="b"/>
            <a:pathLst>
              <a:path w="113711" h="68421" extrusionOk="0">
                <a:moveTo>
                  <a:pt x="0" y="68421"/>
                </a:moveTo>
                <a:cubicBezTo>
                  <a:pt x="3775" y="62620"/>
                  <a:pt x="5245" y="40766"/>
                  <a:pt x="22648" y="33614"/>
                </a:cubicBezTo>
                <a:cubicBezTo>
                  <a:pt x="40051" y="26462"/>
                  <a:pt x="89401" y="31110"/>
                  <a:pt x="104420" y="25508"/>
                </a:cubicBezTo>
                <a:cubicBezTo>
                  <a:pt x="119439" y="19906"/>
                  <a:pt x="111373" y="4251"/>
                  <a:pt x="11276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9"/>
          <p:cNvSpPr/>
          <p:nvPr/>
        </p:nvSpPr>
        <p:spPr>
          <a:xfrm>
            <a:off x="14325" y="3891650"/>
            <a:ext cx="4713895" cy="915150"/>
          </a:xfrm>
          <a:custGeom>
            <a:avLst/>
            <a:gdLst/>
            <a:ahLst/>
            <a:cxnLst/>
            <a:rect l="l" t="t" r="r" b="b"/>
            <a:pathLst>
              <a:path w="187115" h="36606" extrusionOk="0">
                <a:moveTo>
                  <a:pt x="187115" y="36606"/>
                </a:moveTo>
                <a:cubicBezTo>
                  <a:pt x="183294" y="33645"/>
                  <a:pt x="178996" y="20464"/>
                  <a:pt x="164191" y="18840"/>
                </a:cubicBezTo>
                <a:cubicBezTo>
                  <a:pt x="149386" y="17216"/>
                  <a:pt x="114953" y="29968"/>
                  <a:pt x="98285" y="26864"/>
                </a:cubicBezTo>
                <a:cubicBezTo>
                  <a:pt x="81618" y="23760"/>
                  <a:pt x="78084" y="1934"/>
                  <a:pt x="64186" y="215"/>
                </a:cubicBezTo>
                <a:cubicBezTo>
                  <a:pt x="50289" y="-1504"/>
                  <a:pt x="25598" y="13348"/>
                  <a:pt x="14900" y="16548"/>
                </a:cubicBezTo>
                <a:cubicBezTo>
                  <a:pt x="4202" y="19748"/>
                  <a:pt x="2483" y="18936"/>
                  <a:pt x="0" y="1941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0"/>
          <p:cNvSpPr/>
          <p:nvPr/>
        </p:nvSpPr>
        <p:spPr>
          <a:xfrm>
            <a:off x="-199825" y="2931350"/>
            <a:ext cx="5546529" cy="1891000"/>
          </a:xfrm>
          <a:custGeom>
            <a:avLst/>
            <a:gdLst/>
            <a:ahLst/>
            <a:cxnLst/>
            <a:rect l="l" t="t" r="r" b="b"/>
            <a:pathLst>
              <a:path w="199193" h="75640" extrusionOk="0">
                <a:moveTo>
                  <a:pt x="199193" y="43402"/>
                </a:moveTo>
                <a:cubicBezTo>
                  <a:pt x="189770" y="44509"/>
                  <a:pt x="161247" y="44710"/>
                  <a:pt x="142655" y="50045"/>
                </a:cubicBezTo>
                <a:cubicBezTo>
                  <a:pt x="124063" y="55381"/>
                  <a:pt x="100817" y="78137"/>
                  <a:pt x="87639" y="75415"/>
                </a:cubicBezTo>
                <a:cubicBezTo>
                  <a:pt x="74461" y="72693"/>
                  <a:pt x="73124" y="40025"/>
                  <a:pt x="63586" y="33711"/>
                </a:cubicBezTo>
                <a:cubicBezTo>
                  <a:pt x="54048" y="27397"/>
                  <a:pt x="41008" y="43152"/>
                  <a:pt x="30410" y="37533"/>
                </a:cubicBezTo>
                <a:cubicBezTo>
                  <a:pt x="19812" y="31915"/>
                  <a:pt x="5068" y="6256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0"/>
          <p:cNvSpPr/>
          <p:nvPr/>
        </p:nvSpPr>
        <p:spPr>
          <a:xfrm>
            <a:off x="4995800" y="-26075"/>
            <a:ext cx="4761200" cy="1781400"/>
          </a:xfrm>
          <a:custGeom>
            <a:avLst/>
            <a:gdLst/>
            <a:ahLst/>
            <a:cxnLst/>
            <a:rect l="l" t="t" r="r" b="b"/>
            <a:pathLst>
              <a:path w="190448" h="71256" extrusionOk="0">
                <a:moveTo>
                  <a:pt x="0" y="0"/>
                </a:moveTo>
                <a:cubicBezTo>
                  <a:pt x="7704" y="4634"/>
                  <a:pt x="33537" y="16103"/>
                  <a:pt x="46222" y="27803"/>
                </a:cubicBezTo>
                <a:cubicBezTo>
                  <a:pt x="58907" y="39503"/>
                  <a:pt x="52072" y="65105"/>
                  <a:pt x="76110" y="70202"/>
                </a:cubicBezTo>
                <a:cubicBezTo>
                  <a:pt x="100148" y="75299"/>
                  <a:pt x="171392" y="60355"/>
                  <a:pt x="190448" y="5838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74" r:id="rId8"/>
    <p:sldLayoutId id="2147483680" r:id="rId9"/>
    <p:sldLayoutId id="2147483681" r:id="rId10"/>
    <p:sldLayoutId id="2147483683" r:id="rId11"/>
    <p:sldLayoutId id="2147483684" r:id="rId12"/>
    <p:sldLayoutId id="2147483685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>
          <p15:clr>
            <a:srgbClr val="EA4335"/>
          </p15:clr>
        </p15:guide>
        <p15:guide id="3" pos="5760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897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slide" Target="slide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4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slide" Target="slide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.png"/><Relationship Id="rId4" Type="http://schemas.openxmlformats.org/officeDocument/2006/relationships/slide" Target="slide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slide" Target="slide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>
            <a:spLocks noGrp="1"/>
          </p:cNvSpPr>
          <p:nvPr>
            <p:ph type="ctrTitle"/>
          </p:nvPr>
        </p:nvSpPr>
        <p:spPr>
          <a:xfrm>
            <a:off x="842895" y="416067"/>
            <a:ext cx="6221400" cy="19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latin typeface="Noto Sans TC Black" panose="020B0A00000000000000" pitchFamily="34" charset="-120"/>
                <a:ea typeface="Noto Sans TC Black" panose="020B0A00000000000000" pitchFamily="34" charset="-120"/>
              </a:rPr>
              <a:t>智慧校園</a:t>
            </a:r>
            <a:endParaRPr dirty="0">
              <a:latin typeface="Noto Sans TC Black" panose="020B0A00000000000000" pitchFamily="34" charset="-120"/>
              <a:ea typeface="Noto Sans TC Black" panose="020B0A00000000000000" pitchFamily="34" charset="-12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latin typeface="Noto Sans TC Black" panose="020B0A00000000000000" pitchFamily="34" charset="-120"/>
                <a:ea typeface="Noto Sans TC Black" panose="020B0A00000000000000" pitchFamily="34" charset="-120"/>
              </a:rPr>
              <a:t>汽車eTag比對系統</a:t>
            </a:r>
            <a:endParaRPr dirty="0">
              <a:latin typeface="Noto Sans TC Black" panose="020B0A00000000000000" pitchFamily="34" charset="-120"/>
              <a:ea typeface="Noto Sans TC Black" panose="020B0A00000000000000" pitchFamily="34" charset="-120"/>
            </a:endParaRPr>
          </a:p>
        </p:txBody>
      </p:sp>
      <p:sp>
        <p:nvSpPr>
          <p:cNvPr id="248" name="Google Shape;248;p44"/>
          <p:cNvSpPr/>
          <p:nvPr/>
        </p:nvSpPr>
        <p:spPr>
          <a:xfrm>
            <a:off x="2902764" y="3360586"/>
            <a:ext cx="4042645" cy="969828"/>
          </a:xfrm>
          <a:custGeom>
            <a:avLst/>
            <a:gdLst/>
            <a:ahLst/>
            <a:cxnLst/>
            <a:rect l="l" t="t" r="r" b="b"/>
            <a:pathLst>
              <a:path w="192278" h="62499" extrusionOk="0">
                <a:moveTo>
                  <a:pt x="0" y="40973"/>
                </a:moveTo>
                <a:cubicBezTo>
                  <a:pt x="13773" y="50612"/>
                  <a:pt x="30583" y="55370"/>
                  <a:pt x="46826" y="59703"/>
                </a:cubicBezTo>
                <a:cubicBezTo>
                  <a:pt x="58897" y="62923"/>
                  <a:pt x="73210" y="64311"/>
                  <a:pt x="84286" y="58532"/>
                </a:cubicBezTo>
                <a:cubicBezTo>
                  <a:pt x="101182" y="49716"/>
                  <a:pt x="103502" y="25564"/>
                  <a:pt x="114430" y="9951"/>
                </a:cubicBezTo>
                <a:cubicBezTo>
                  <a:pt x="116846" y="6499"/>
                  <a:pt x="118921" y="1917"/>
                  <a:pt x="122918" y="585"/>
                </a:cubicBezTo>
                <a:cubicBezTo>
                  <a:pt x="135098" y="-3475"/>
                  <a:pt x="143911" y="15398"/>
                  <a:pt x="153940" y="23413"/>
                </a:cubicBezTo>
                <a:cubicBezTo>
                  <a:pt x="164273" y="31671"/>
                  <a:pt x="179230" y="35829"/>
                  <a:pt x="192278" y="3365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44"/>
          <p:cNvSpPr/>
          <p:nvPr/>
        </p:nvSpPr>
        <p:spPr>
          <a:xfrm>
            <a:off x="4273084" y="2861719"/>
            <a:ext cx="4420800" cy="17316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p44"/>
          <p:cNvGrpSpPr/>
          <p:nvPr/>
        </p:nvGrpSpPr>
        <p:grpSpPr>
          <a:xfrm>
            <a:off x="4430966" y="2716166"/>
            <a:ext cx="4105039" cy="1693281"/>
            <a:chOff x="6789025" y="1155863"/>
            <a:chExt cx="961300" cy="396525"/>
          </a:xfrm>
        </p:grpSpPr>
        <p:sp>
          <p:nvSpPr>
            <p:cNvPr id="251" name="Google Shape;251;p44"/>
            <p:cNvSpPr/>
            <p:nvPr/>
          </p:nvSpPr>
          <p:spPr>
            <a:xfrm>
              <a:off x="7125150" y="1357263"/>
              <a:ext cx="246725" cy="117600"/>
            </a:xfrm>
            <a:custGeom>
              <a:avLst/>
              <a:gdLst/>
              <a:ahLst/>
              <a:cxnLst/>
              <a:rect l="l" t="t" r="r" b="b"/>
              <a:pathLst>
                <a:path w="9869" h="4704" extrusionOk="0">
                  <a:moveTo>
                    <a:pt x="4694" y="0"/>
                  </a:moveTo>
                  <a:cubicBezTo>
                    <a:pt x="3738" y="0"/>
                    <a:pt x="2951" y="734"/>
                    <a:pt x="2831" y="1685"/>
                  </a:cubicBezTo>
                  <a:cubicBezTo>
                    <a:pt x="2816" y="1685"/>
                    <a:pt x="2801" y="1682"/>
                    <a:pt x="2786" y="1682"/>
                  </a:cubicBezTo>
                  <a:cubicBezTo>
                    <a:pt x="1610" y="1682"/>
                    <a:pt x="657" y="2663"/>
                    <a:pt x="657" y="3874"/>
                  </a:cubicBezTo>
                  <a:cubicBezTo>
                    <a:pt x="657" y="3952"/>
                    <a:pt x="661" y="4028"/>
                    <a:pt x="669" y="4103"/>
                  </a:cubicBezTo>
                  <a:cubicBezTo>
                    <a:pt x="356" y="4169"/>
                    <a:pt x="104" y="4400"/>
                    <a:pt x="1" y="4703"/>
                  </a:cubicBezTo>
                  <a:lnTo>
                    <a:pt x="9786" y="4703"/>
                  </a:lnTo>
                  <a:cubicBezTo>
                    <a:pt x="9840" y="4528"/>
                    <a:pt x="9868" y="4341"/>
                    <a:pt x="9868" y="4148"/>
                  </a:cubicBezTo>
                  <a:cubicBezTo>
                    <a:pt x="9868" y="3217"/>
                    <a:pt x="9206" y="2444"/>
                    <a:pt x="8339" y="2298"/>
                  </a:cubicBezTo>
                  <a:cubicBezTo>
                    <a:pt x="8339" y="2289"/>
                    <a:pt x="8340" y="2279"/>
                    <a:pt x="8340" y="2271"/>
                  </a:cubicBezTo>
                  <a:cubicBezTo>
                    <a:pt x="8340" y="1668"/>
                    <a:pt x="7866" y="1178"/>
                    <a:pt x="7280" y="1178"/>
                  </a:cubicBezTo>
                  <a:cubicBezTo>
                    <a:pt x="6985" y="1178"/>
                    <a:pt x="6719" y="1302"/>
                    <a:pt x="6525" y="1501"/>
                  </a:cubicBezTo>
                  <a:cubicBezTo>
                    <a:pt x="6334" y="641"/>
                    <a:pt x="5587" y="0"/>
                    <a:pt x="4694" y="0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4"/>
            <p:cNvSpPr/>
            <p:nvPr/>
          </p:nvSpPr>
          <p:spPr>
            <a:xfrm>
              <a:off x="6964650" y="1320188"/>
              <a:ext cx="324625" cy="154775"/>
            </a:xfrm>
            <a:custGeom>
              <a:avLst/>
              <a:gdLst/>
              <a:ahLst/>
              <a:cxnLst/>
              <a:rect l="l" t="t" r="r" b="b"/>
              <a:pathLst>
                <a:path w="12985" h="6191" extrusionOk="0">
                  <a:moveTo>
                    <a:pt x="6178" y="1"/>
                  </a:moveTo>
                  <a:cubicBezTo>
                    <a:pt x="4919" y="1"/>
                    <a:pt x="3884" y="966"/>
                    <a:pt x="3726" y="2217"/>
                  </a:cubicBezTo>
                  <a:cubicBezTo>
                    <a:pt x="3705" y="2216"/>
                    <a:pt x="3686" y="2214"/>
                    <a:pt x="3666" y="2214"/>
                  </a:cubicBezTo>
                  <a:cubicBezTo>
                    <a:pt x="2119" y="2214"/>
                    <a:pt x="865" y="3505"/>
                    <a:pt x="865" y="5098"/>
                  </a:cubicBezTo>
                  <a:cubicBezTo>
                    <a:pt x="865" y="5200"/>
                    <a:pt x="871" y="5301"/>
                    <a:pt x="881" y="5400"/>
                  </a:cubicBezTo>
                  <a:cubicBezTo>
                    <a:pt x="470" y="5487"/>
                    <a:pt x="138" y="5791"/>
                    <a:pt x="1" y="6191"/>
                  </a:cubicBezTo>
                  <a:lnTo>
                    <a:pt x="12877" y="6191"/>
                  </a:lnTo>
                  <a:cubicBezTo>
                    <a:pt x="12945" y="5959"/>
                    <a:pt x="12984" y="5714"/>
                    <a:pt x="12984" y="5458"/>
                  </a:cubicBezTo>
                  <a:cubicBezTo>
                    <a:pt x="12985" y="4229"/>
                    <a:pt x="12114" y="3213"/>
                    <a:pt x="10973" y="3021"/>
                  </a:cubicBezTo>
                  <a:cubicBezTo>
                    <a:pt x="10974" y="3010"/>
                    <a:pt x="10974" y="2998"/>
                    <a:pt x="10974" y="2987"/>
                  </a:cubicBezTo>
                  <a:cubicBezTo>
                    <a:pt x="10974" y="2192"/>
                    <a:pt x="10350" y="1549"/>
                    <a:pt x="9579" y="1549"/>
                  </a:cubicBezTo>
                  <a:cubicBezTo>
                    <a:pt x="9191" y="1549"/>
                    <a:pt x="8840" y="1713"/>
                    <a:pt x="8588" y="1974"/>
                  </a:cubicBezTo>
                  <a:cubicBezTo>
                    <a:pt x="8335" y="844"/>
                    <a:pt x="7353" y="1"/>
                    <a:pt x="6178" y="1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4"/>
            <p:cNvSpPr/>
            <p:nvPr/>
          </p:nvSpPr>
          <p:spPr>
            <a:xfrm>
              <a:off x="7489075" y="1362288"/>
              <a:ext cx="246700" cy="117625"/>
            </a:xfrm>
            <a:custGeom>
              <a:avLst/>
              <a:gdLst/>
              <a:ahLst/>
              <a:cxnLst/>
              <a:rect l="l" t="t" r="r" b="b"/>
              <a:pathLst>
                <a:path w="9868" h="4705" extrusionOk="0">
                  <a:moveTo>
                    <a:pt x="4694" y="1"/>
                  </a:moveTo>
                  <a:cubicBezTo>
                    <a:pt x="3738" y="1"/>
                    <a:pt x="2951" y="736"/>
                    <a:pt x="2831" y="1685"/>
                  </a:cubicBezTo>
                  <a:cubicBezTo>
                    <a:pt x="2816" y="1685"/>
                    <a:pt x="2801" y="1683"/>
                    <a:pt x="2785" y="1683"/>
                  </a:cubicBezTo>
                  <a:cubicBezTo>
                    <a:pt x="1610" y="1683"/>
                    <a:pt x="657" y="2664"/>
                    <a:pt x="657" y="3875"/>
                  </a:cubicBezTo>
                  <a:cubicBezTo>
                    <a:pt x="657" y="3953"/>
                    <a:pt x="661" y="4030"/>
                    <a:pt x="669" y="4104"/>
                  </a:cubicBezTo>
                  <a:cubicBezTo>
                    <a:pt x="356" y="4171"/>
                    <a:pt x="104" y="4401"/>
                    <a:pt x="1" y="4705"/>
                  </a:cubicBezTo>
                  <a:lnTo>
                    <a:pt x="9786" y="4705"/>
                  </a:lnTo>
                  <a:cubicBezTo>
                    <a:pt x="9840" y="4528"/>
                    <a:pt x="9868" y="4342"/>
                    <a:pt x="9868" y="4148"/>
                  </a:cubicBezTo>
                  <a:cubicBezTo>
                    <a:pt x="9868" y="3217"/>
                    <a:pt x="9205" y="2444"/>
                    <a:pt x="8339" y="2298"/>
                  </a:cubicBezTo>
                  <a:cubicBezTo>
                    <a:pt x="8339" y="2289"/>
                    <a:pt x="8340" y="2279"/>
                    <a:pt x="8340" y="2272"/>
                  </a:cubicBezTo>
                  <a:cubicBezTo>
                    <a:pt x="8340" y="1668"/>
                    <a:pt x="7866" y="1179"/>
                    <a:pt x="7280" y="1179"/>
                  </a:cubicBezTo>
                  <a:cubicBezTo>
                    <a:pt x="6985" y="1179"/>
                    <a:pt x="6719" y="1304"/>
                    <a:pt x="6525" y="1502"/>
                  </a:cubicBezTo>
                  <a:cubicBezTo>
                    <a:pt x="6333" y="642"/>
                    <a:pt x="5587" y="1"/>
                    <a:pt x="4694" y="1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4"/>
            <p:cNvSpPr/>
            <p:nvPr/>
          </p:nvSpPr>
          <p:spPr>
            <a:xfrm>
              <a:off x="7328575" y="1325188"/>
              <a:ext cx="324625" cy="154775"/>
            </a:xfrm>
            <a:custGeom>
              <a:avLst/>
              <a:gdLst/>
              <a:ahLst/>
              <a:cxnLst/>
              <a:rect l="l" t="t" r="r" b="b"/>
              <a:pathLst>
                <a:path w="12985" h="6191" extrusionOk="0">
                  <a:moveTo>
                    <a:pt x="6178" y="1"/>
                  </a:moveTo>
                  <a:cubicBezTo>
                    <a:pt x="4919" y="1"/>
                    <a:pt x="3883" y="968"/>
                    <a:pt x="3726" y="2219"/>
                  </a:cubicBezTo>
                  <a:cubicBezTo>
                    <a:pt x="3705" y="2218"/>
                    <a:pt x="3685" y="2214"/>
                    <a:pt x="3666" y="2214"/>
                  </a:cubicBezTo>
                  <a:cubicBezTo>
                    <a:pt x="2119" y="2214"/>
                    <a:pt x="865" y="3505"/>
                    <a:pt x="865" y="5099"/>
                  </a:cubicBezTo>
                  <a:cubicBezTo>
                    <a:pt x="865" y="5199"/>
                    <a:pt x="870" y="5302"/>
                    <a:pt x="881" y="5401"/>
                  </a:cubicBezTo>
                  <a:cubicBezTo>
                    <a:pt x="470" y="5486"/>
                    <a:pt x="137" y="5790"/>
                    <a:pt x="1" y="6191"/>
                  </a:cubicBezTo>
                  <a:lnTo>
                    <a:pt x="12877" y="6191"/>
                  </a:lnTo>
                  <a:cubicBezTo>
                    <a:pt x="12945" y="5960"/>
                    <a:pt x="12984" y="5714"/>
                    <a:pt x="12984" y="5459"/>
                  </a:cubicBezTo>
                  <a:cubicBezTo>
                    <a:pt x="12985" y="4230"/>
                    <a:pt x="12114" y="3214"/>
                    <a:pt x="10973" y="3022"/>
                  </a:cubicBezTo>
                  <a:cubicBezTo>
                    <a:pt x="10974" y="3011"/>
                    <a:pt x="10974" y="2999"/>
                    <a:pt x="10974" y="2987"/>
                  </a:cubicBezTo>
                  <a:cubicBezTo>
                    <a:pt x="10974" y="2193"/>
                    <a:pt x="10350" y="1550"/>
                    <a:pt x="9579" y="1550"/>
                  </a:cubicBezTo>
                  <a:cubicBezTo>
                    <a:pt x="9191" y="1550"/>
                    <a:pt x="8839" y="1714"/>
                    <a:pt x="8588" y="1975"/>
                  </a:cubicBezTo>
                  <a:cubicBezTo>
                    <a:pt x="8335" y="845"/>
                    <a:pt x="7354" y="1"/>
                    <a:pt x="6178" y="1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4"/>
            <p:cNvSpPr/>
            <p:nvPr/>
          </p:nvSpPr>
          <p:spPr>
            <a:xfrm>
              <a:off x="6850050" y="1374563"/>
              <a:ext cx="210450" cy="100325"/>
            </a:xfrm>
            <a:custGeom>
              <a:avLst/>
              <a:gdLst/>
              <a:ahLst/>
              <a:cxnLst/>
              <a:rect l="l" t="t" r="r" b="b"/>
              <a:pathLst>
                <a:path w="8418" h="4013" extrusionOk="0">
                  <a:moveTo>
                    <a:pt x="4006" y="1"/>
                  </a:moveTo>
                  <a:cubicBezTo>
                    <a:pt x="3190" y="1"/>
                    <a:pt x="2519" y="627"/>
                    <a:pt x="2416" y="1439"/>
                  </a:cubicBezTo>
                  <a:cubicBezTo>
                    <a:pt x="2402" y="1439"/>
                    <a:pt x="2390" y="1436"/>
                    <a:pt x="2376" y="1436"/>
                  </a:cubicBezTo>
                  <a:cubicBezTo>
                    <a:pt x="1374" y="1436"/>
                    <a:pt x="561" y="2274"/>
                    <a:pt x="561" y="3305"/>
                  </a:cubicBezTo>
                  <a:cubicBezTo>
                    <a:pt x="561" y="3371"/>
                    <a:pt x="565" y="3437"/>
                    <a:pt x="571" y="3500"/>
                  </a:cubicBezTo>
                  <a:cubicBezTo>
                    <a:pt x="306" y="3556"/>
                    <a:pt x="89" y="3754"/>
                    <a:pt x="1" y="4012"/>
                  </a:cubicBezTo>
                  <a:lnTo>
                    <a:pt x="8347" y="4012"/>
                  </a:lnTo>
                  <a:cubicBezTo>
                    <a:pt x="8393" y="3863"/>
                    <a:pt x="8417" y="3702"/>
                    <a:pt x="8417" y="3539"/>
                  </a:cubicBezTo>
                  <a:cubicBezTo>
                    <a:pt x="8418" y="2743"/>
                    <a:pt x="7854" y="2085"/>
                    <a:pt x="7113" y="1961"/>
                  </a:cubicBezTo>
                  <a:cubicBezTo>
                    <a:pt x="7113" y="1953"/>
                    <a:pt x="7115" y="1945"/>
                    <a:pt x="7115" y="1938"/>
                  </a:cubicBezTo>
                  <a:cubicBezTo>
                    <a:pt x="7115" y="1423"/>
                    <a:pt x="6710" y="1006"/>
                    <a:pt x="6210" y="1006"/>
                  </a:cubicBezTo>
                  <a:cubicBezTo>
                    <a:pt x="5958" y="1006"/>
                    <a:pt x="5732" y="1110"/>
                    <a:pt x="5568" y="1281"/>
                  </a:cubicBezTo>
                  <a:cubicBezTo>
                    <a:pt x="5403" y="548"/>
                    <a:pt x="4766" y="1"/>
                    <a:pt x="4006" y="1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4"/>
            <p:cNvSpPr/>
            <p:nvPr/>
          </p:nvSpPr>
          <p:spPr>
            <a:xfrm>
              <a:off x="6821625" y="1394638"/>
              <a:ext cx="168425" cy="80275"/>
            </a:xfrm>
            <a:custGeom>
              <a:avLst/>
              <a:gdLst/>
              <a:ahLst/>
              <a:cxnLst/>
              <a:rect l="l" t="t" r="r" b="b"/>
              <a:pathLst>
                <a:path w="6737" h="3211" extrusionOk="0">
                  <a:moveTo>
                    <a:pt x="3205" y="0"/>
                  </a:moveTo>
                  <a:cubicBezTo>
                    <a:pt x="2552" y="0"/>
                    <a:pt x="2014" y="502"/>
                    <a:pt x="1932" y="1151"/>
                  </a:cubicBezTo>
                  <a:cubicBezTo>
                    <a:pt x="1922" y="1151"/>
                    <a:pt x="1911" y="1149"/>
                    <a:pt x="1901" y="1149"/>
                  </a:cubicBezTo>
                  <a:cubicBezTo>
                    <a:pt x="1097" y="1149"/>
                    <a:pt x="448" y="1819"/>
                    <a:pt x="448" y="2644"/>
                  </a:cubicBezTo>
                  <a:cubicBezTo>
                    <a:pt x="448" y="2697"/>
                    <a:pt x="452" y="2749"/>
                    <a:pt x="457" y="2801"/>
                  </a:cubicBezTo>
                  <a:cubicBezTo>
                    <a:pt x="242" y="2846"/>
                    <a:pt x="70" y="3003"/>
                    <a:pt x="1" y="3210"/>
                  </a:cubicBezTo>
                  <a:lnTo>
                    <a:pt x="6681" y="3210"/>
                  </a:lnTo>
                  <a:cubicBezTo>
                    <a:pt x="6717" y="3091"/>
                    <a:pt x="6737" y="2964"/>
                    <a:pt x="6737" y="2831"/>
                  </a:cubicBezTo>
                  <a:cubicBezTo>
                    <a:pt x="6737" y="2193"/>
                    <a:pt x="6286" y="1668"/>
                    <a:pt x="5694" y="1567"/>
                  </a:cubicBezTo>
                  <a:cubicBezTo>
                    <a:pt x="5694" y="1561"/>
                    <a:pt x="5695" y="1556"/>
                    <a:pt x="5695" y="1549"/>
                  </a:cubicBezTo>
                  <a:cubicBezTo>
                    <a:pt x="5695" y="1137"/>
                    <a:pt x="5371" y="804"/>
                    <a:pt x="4970" y="804"/>
                  </a:cubicBezTo>
                  <a:cubicBezTo>
                    <a:pt x="4770" y="804"/>
                    <a:pt x="4588" y="888"/>
                    <a:pt x="4456" y="1025"/>
                  </a:cubicBezTo>
                  <a:cubicBezTo>
                    <a:pt x="4325" y="439"/>
                    <a:pt x="3816" y="0"/>
                    <a:pt x="3205" y="0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4"/>
            <p:cNvSpPr/>
            <p:nvPr/>
          </p:nvSpPr>
          <p:spPr>
            <a:xfrm>
              <a:off x="6789025" y="1469113"/>
              <a:ext cx="961300" cy="22200"/>
            </a:xfrm>
            <a:custGeom>
              <a:avLst/>
              <a:gdLst/>
              <a:ahLst/>
              <a:cxnLst/>
              <a:rect l="l" t="t" r="r" b="b"/>
              <a:pathLst>
                <a:path w="38452" h="888" extrusionOk="0">
                  <a:moveTo>
                    <a:pt x="0" y="0"/>
                  </a:moveTo>
                  <a:lnTo>
                    <a:pt x="0" y="888"/>
                  </a:lnTo>
                  <a:lnTo>
                    <a:pt x="38452" y="888"/>
                  </a:lnTo>
                  <a:lnTo>
                    <a:pt x="38452" y="0"/>
                  </a:lnTo>
                  <a:close/>
                </a:path>
              </a:pathLst>
            </a:custGeom>
            <a:solidFill>
              <a:srgbClr val="87A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4"/>
            <p:cNvSpPr/>
            <p:nvPr/>
          </p:nvSpPr>
          <p:spPr>
            <a:xfrm>
              <a:off x="7203325" y="1304988"/>
              <a:ext cx="352475" cy="99925"/>
            </a:xfrm>
            <a:custGeom>
              <a:avLst/>
              <a:gdLst/>
              <a:ahLst/>
              <a:cxnLst/>
              <a:rect l="l" t="t" r="r" b="b"/>
              <a:pathLst>
                <a:path w="14099" h="3997" extrusionOk="0">
                  <a:moveTo>
                    <a:pt x="4959" y="1"/>
                  </a:moveTo>
                  <a:cubicBezTo>
                    <a:pt x="4797" y="1"/>
                    <a:pt x="4637" y="2"/>
                    <a:pt x="4480" y="4"/>
                  </a:cubicBezTo>
                  <a:cubicBezTo>
                    <a:pt x="3481" y="19"/>
                    <a:pt x="3812" y="459"/>
                    <a:pt x="3038" y="1145"/>
                  </a:cubicBezTo>
                  <a:cubicBezTo>
                    <a:pt x="1977" y="2082"/>
                    <a:pt x="1" y="3996"/>
                    <a:pt x="1" y="3996"/>
                  </a:cubicBezTo>
                  <a:lnTo>
                    <a:pt x="14098" y="3849"/>
                  </a:lnTo>
                  <a:cubicBezTo>
                    <a:pt x="14098" y="3849"/>
                    <a:pt x="11688" y="440"/>
                    <a:pt x="9814" y="241"/>
                  </a:cubicBezTo>
                  <a:cubicBezTo>
                    <a:pt x="8805" y="132"/>
                    <a:pt x="6766" y="1"/>
                    <a:pt x="4959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4"/>
            <p:cNvSpPr/>
            <p:nvPr/>
          </p:nvSpPr>
          <p:spPr>
            <a:xfrm>
              <a:off x="7424900" y="1456863"/>
              <a:ext cx="74100" cy="80975"/>
            </a:xfrm>
            <a:custGeom>
              <a:avLst/>
              <a:gdLst/>
              <a:ahLst/>
              <a:cxnLst/>
              <a:rect l="l" t="t" r="r" b="b"/>
              <a:pathLst>
                <a:path w="2964" h="3239" extrusionOk="0">
                  <a:moveTo>
                    <a:pt x="1482" y="1"/>
                  </a:moveTo>
                  <a:cubicBezTo>
                    <a:pt x="664" y="1"/>
                    <a:pt x="0" y="726"/>
                    <a:pt x="0" y="1619"/>
                  </a:cubicBezTo>
                  <a:cubicBezTo>
                    <a:pt x="0" y="2514"/>
                    <a:pt x="664" y="3239"/>
                    <a:pt x="1482" y="3239"/>
                  </a:cubicBezTo>
                  <a:cubicBezTo>
                    <a:pt x="2300" y="3239"/>
                    <a:pt x="2964" y="2514"/>
                    <a:pt x="2964" y="1619"/>
                  </a:cubicBezTo>
                  <a:cubicBezTo>
                    <a:pt x="2964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4"/>
            <p:cNvSpPr/>
            <p:nvPr/>
          </p:nvSpPr>
          <p:spPr>
            <a:xfrm>
              <a:off x="7418075" y="1456863"/>
              <a:ext cx="74075" cy="80975"/>
            </a:xfrm>
            <a:custGeom>
              <a:avLst/>
              <a:gdLst/>
              <a:ahLst/>
              <a:cxnLst/>
              <a:rect l="l" t="t" r="r" b="b"/>
              <a:pathLst>
                <a:path w="2963" h="3239" extrusionOk="0">
                  <a:moveTo>
                    <a:pt x="1482" y="1"/>
                  </a:moveTo>
                  <a:cubicBezTo>
                    <a:pt x="663" y="1"/>
                    <a:pt x="1" y="726"/>
                    <a:pt x="1" y="1619"/>
                  </a:cubicBezTo>
                  <a:cubicBezTo>
                    <a:pt x="1" y="2514"/>
                    <a:pt x="663" y="3239"/>
                    <a:pt x="1482" y="3239"/>
                  </a:cubicBezTo>
                  <a:cubicBezTo>
                    <a:pt x="2300" y="3239"/>
                    <a:pt x="2963" y="2514"/>
                    <a:pt x="2963" y="1619"/>
                  </a:cubicBezTo>
                  <a:cubicBezTo>
                    <a:pt x="2963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4"/>
            <p:cNvSpPr/>
            <p:nvPr/>
          </p:nvSpPr>
          <p:spPr>
            <a:xfrm>
              <a:off x="7440475" y="1479938"/>
              <a:ext cx="29325" cy="32000"/>
            </a:xfrm>
            <a:custGeom>
              <a:avLst/>
              <a:gdLst/>
              <a:ahLst/>
              <a:cxnLst/>
              <a:rect l="l" t="t" r="r" b="b"/>
              <a:pathLst>
                <a:path w="1173" h="1280" extrusionOk="0">
                  <a:moveTo>
                    <a:pt x="586" y="1"/>
                  </a:moveTo>
                  <a:cubicBezTo>
                    <a:pt x="262" y="1"/>
                    <a:pt x="1" y="287"/>
                    <a:pt x="1" y="640"/>
                  </a:cubicBezTo>
                  <a:cubicBezTo>
                    <a:pt x="1" y="993"/>
                    <a:pt x="262" y="1279"/>
                    <a:pt x="586" y="1279"/>
                  </a:cubicBezTo>
                  <a:cubicBezTo>
                    <a:pt x="910" y="1279"/>
                    <a:pt x="1172" y="993"/>
                    <a:pt x="1172" y="640"/>
                  </a:cubicBezTo>
                  <a:cubicBezTo>
                    <a:pt x="1172" y="287"/>
                    <a:pt x="910" y="1"/>
                    <a:pt x="586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4"/>
            <p:cNvSpPr/>
            <p:nvPr/>
          </p:nvSpPr>
          <p:spPr>
            <a:xfrm>
              <a:off x="7148400" y="1456863"/>
              <a:ext cx="74075" cy="80975"/>
            </a:xfrm>
            <a:custGeom>
              <a:avLst/>
              <a:gdLst/>
              <a:ahLst/>
              <a:cxnLst/>
              <a:rect l="l" t="t" r="r" b="b"/>
              <a:pathLst>
                <a:path w="2963" h="3239" extrusionOk="0">
                  <a:moveTo>
                    <a:pt x="1482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2" y="3239"/>
                  </a:cubicBezTo>
                  <a:cubicBezTo>
                    <a:pt x="2300" y="3239"/>
                    <a:pt x="2963" y="2514"/>
                    <a:pt x="2963" y="1619"/>
                  </a:cubicBezTo>
                  <a:cubicBezTo>
                    <a:pt x="2963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4"/>
            <p:cNvSpPr/>
            <p:nvPr/>
          </p:nvSpPr>
          <p:spPr>
            <a:xfrm>
              <a:off x="7141525" y="1456863"/>
              <a:ext cx="74125" cy="80975"/>
            </a:xfrm>
            <a:custGeom>
              <a:avLst/>
              <a:gdLst/>
              <a:ahLst/>
              <a:cxnLst/>
              <a:rect l="l" t="t" r="r" b="b"/>
              <a:pathLst>
                <a:path w="2965" h="3239" extrusionOk="0">
                  <a:moveTo>
                    <a:pt x="1483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3" y="3239"/>
                  </a:cubicBezTo>
                  <a:cubicBezTo>
                    <a:pt x="2301" y="3239"/>
                    <a:pt x="2964" y="2514"/>
                    <a:pt x="2964" y="1619"/>
                  </a:cubicBezTo>
                  <a:cubicBezTo>
                    <a:pt x="2964" y="726"/>
                    <a:pt x="2301" y="1"/>
                    <a:pt x="1483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4"/>
            <p:cNvSpPr/>
            <p:nvPr/>
          </p:nvSpPr>
          <p:spPr>
            <a:xfrm>
              <a:off x="7163675" y="1483088"/>
              <a:ext cx="29825" cy="32550"/>
            </a:xfrm>
            <a:custGeom>
              <a:avLst/>
              <a:gdLst/>
              <a:ahLst/>
              <a:cxnLst/>
              <a:rect l="l" t="t" r="r" b="b"/>
              <a:pathLst>
                <a:path w="1193" h="1302" extrusionOk="0">
                  <a:moveTo>
                    <a:pt x="597" y="0"/>
                  </a:moveTo>
                  <a:cubicBezTo>
                    <a:pt x="267" y="0"/>
                    <a:pt x="0" y="291"/>
                    <a:pt x="0" y="651"/>
                  </a:cubicBezTo>
                  <a:cubicBezTo>
                    <a:pt x="0" y="1011"/>
                    <a:pt x="267" y="1301"/>
                    <a:pt x="597" y="1301"/>
                  </a:cubicBezTo>
                  <a:cubicBezTo>
                    <a:pt x="925" y="1301"/>
                    <a:pt x="1193" y="1011"/>
                    <a:pt x="1193" y="651"/>
                  </a:cubicBezTo>
                  <a:cubicBezTo>
                    <a:pt x="1193" y="291"/>
                    <a:pt x="925" y="0"/>
                    <a:pt x="597" y="0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4"/>
            <p:cNvSpPr/>
            <p:nvPr/>
          </p:nvSpPr>
          <p:spPr>
            <a:xfrm>
              <a:off x="7084675" y="1396013"/>
              <a:ext cx="534375" cy="108150"/>
            </a:xfrm>
            <a:custGeom>
              <a:avLst/>
              <a:gdLst/>
              <a:ahLst/>
              <a:cxnLst/>
              <a:rect l="l" t="t" r="r" b="b"/>
              <a:pathLst>
                <a:path w="21375" h="4326" extrusionOk="0">
                  <a:moveTo>
                    <a:pt x="19752" y="0"/>
                  </a:moveTo>
                  <a:cubicBezTo>
                    <a:pt x="19743" y="0"/>
                    <a:pt x="19735" y="0"/>
                    <a:pt x="19726" y="0"/>
                  </a:cubicBezTo>
                  <a:cubicBezTo>
                    <a:pt x="17675" y="47"/>
                    <a:pt x="5892" y="320"/>
                    <a:pt x="3569" y="500"/>
                  </a:cubicBezTo>
                  <a:cubicBezTo>
                    <a:pt x="0" y="776"/>
                    <a:pt x="796" y="4325"/>
                    <a:pt x="796" y="4325"/>
                  </a:cubicBezTo>
                  <a:lnTo>
                    <a:pt x="2639" y="4325"/>
                  </a:lnTo>
                  <a:lnTo>
                    <a:pt x="21170" y="3886"/>
                  </a:lnTo>
                  <a:cubicBezTo>
                    <a:pt x="21374" y="2413"/>
                    <a:pt x="21138" y="1156"/>
                    <a:pt x="20912" y="661"/>
                  </a:cubicBezTo>
                  <a:cubicBezTo>
                    <a:pt x="20723" y="245"/>
                    <a:pt x="20188" y="0"/>
                    <a:pt x="19752" y="0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4"/>
            <p:cNvSpPr/>
            <p:nvPr/>
          </p:nvSpPr>
          <p:spPr>
            <a:xfrm>
              <a:off x="7094050" y="1304088"/>
              <a:ext cx="352500" cy="100850"/>
            </a:xfrm>
            <a:custGeom>
              <a:avLst/>
              <a:gdLst/>
              <a:ahLst/>
              <a:cxnLst/>
              <a:rect l="l" t="t" r="r" b="b"/>
              <a:pathLst>
                <a:path w="14100" h="4034" extrusionOk="0">
                  <a:moveTo>
                    <a:pt x="7677" y="0"/>
                  </a:moveTo>
                  <a:cubicBezTo>
                    <a:pt x="6934" y="0"/>
                    <a:pt x="6185" y="24"/>
                    <a:pt x="5576" y="54"/>
                  </a:cubicBezTo>
                  <a:cubicBezTo>
                    <a:pt x="4580" y="101"/>
                    <a:pt x="3812" y="496"/>
                    <a:pt x="3036" y="1182"/>
                  </a:cubicBezTo>
                  <a:cubicBezTo>
                    <a:pt x="1977" y="2119"/>
                    <a:pt x="0" y="4033"/>
                    <a:pt x="0" y="4033"/>
                  </a:cubicBezTo>
                  <a:lnTo>
                    <a:pt x="14099" y="3885"/>
                  </a:lnTo>
                  <a:cubicBezTo>
                    <a:pt x="14099" y="3885"/>
                    <a:pt x="12019" y="494"/>
                    <a:pt x="10163" y="153"/>
                  </a:cubicBezTo>
                  <a:cubicBezTo>
                    <a:pt x="9544" y="39"/>
                    <a:pt x="8616" y="0"/>
                    <a:pt x="7677" y="0"/>
                  </a:cubicBezTo>
                  <a:close/>
                </a:path>
              </a:pathLst>
            </a:custGeom>
            <a:solidFill>
              <a:srgbClr val="FF5F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4"/>
            <p:cNvSpPr/>
            <p:nvPr/>
          </p:nvSpPr>
          <p:spPr>
            <a:xfrm>
              <a:off x="6958700" y="1396338"/>
              <a:ext cx="557650" cy="107825"/>
            </a:xfrm>
            <a:custGeom>
              <a:avLst/>
              <a:gdLst/>
              <a:ahLst/>
              <a:cxnLst/>
              <a:rect l="l" t="t" r="r" b="b"/>
              <a:pathLst>
                <a:path w="22306" h="4313" extrusionOk="0">
                  <a:moveTo>
                    <a:pt x="19893" y="1"/>
                  </a:moveTo>
                  <a:cubicBezTo>
                    <a:pt x="19889" y="1"/>
                    <a:pt x="19885" y="1"/>
                    <a:pt x="19881" y="1"/>
                  </a:cubicBezTo>
                  <a:cubicBezTo>
                    <a:pt x="16470" y="64"/>
                    <a:pt x="5888" y="236"/>
                    <a:pt x="3690" y="400"/>
                  </a:cubicBezTo>
                  <a:cubicBezTo>
                    <a:pt x="0" y="678"/>
                    <a:pt x="1061" y="4312"/>
                    <a:pt x="1061" y="4312"/>
                  </a:cubicBezTo>
                  <a:lnTo>
                    <a:pt x="22094" y="4164"/>
                  </a:lnTo>
                  <a:cubicBezTo>
                    <a:pt x="22305" y="2690"/>
                    <a:pt x="22239" y="1648"/>
                    <a:pt x="22015" y="1150"/>
                  </a:cubicBezTo>
                  <a:cubicBezTo>
                    <a:pt x="21617" y="266"/>
                    <a:pt x="20232" y="1"/>
                    <a:pt x="19893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4"/>
            <p:cNvSpPr/>
            <p:nvPr/>
          </p:nvSpPr>
          <p:spPr>
            <a:xfrm>
              <a:off x="7269750" y="1323388"/>
              <a:ext cx="3750" cy="178150"/>
            </a:xfrm>
            <a:custGeom>
              <a:avLst/>
              <a:gdLst/>
              <a:ahLst/>
              <a:cxnLst/>
              <a:rect l="l" t="t" r="r" b="b"/>
              <a:pathLst>
                <a:path w="150" h="7126" extrusionOk="0">
                  <a:moveTo>
                    <a:pt x="73" y="0"/>
                  </a:moveTo>
                  <a:lnTo>
                    <a:pt x="0" y="1"/>
                  </a:lnTo>
                  <a:lnTo>
                    <a:pt x="77" y="7125"/>
                  </a:lnTo>
                  <a:lnTo>
                    <a:pt x="149" y="7125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4"/>
            <p:cNvSpPr/>
            <p:nvPr/>
          </p:nvSpPr>
          <p:spPr>
            <a:xfrm>
              <a:off x="7221525" y="1416513"/>
              <a:ext cx="42450" cy="5825"/>
            </a:xfrm>
            <a:custGeom>
              <a:avLst/>
              <a:gdLst/>
              <a:ahLst/>
              <a:cxnLst/>
              <a:rect l="l" t="t" r="r" b="b"/>
              <a:pathLst>
                <a:path w="1698" h="233" extrusionOk="0">
                  <a:moveTo>
                    <a:pt x="5" y="1"/>
                  </a:moveTo>
                  <a:cubicBezTo>
                    <a:pt x="3" y="1"/>
                    <a:pt x="1" y="3"/>
                    <a:pt x="1" y="4"/>
                  </a:cubicBezTo>
                  <a:lnTo>
                    <a:pt x="1" y="229"/>
                  </a:lnTo>
                  <a:cubicBezTo>
                    <a:pt x="1" y="231"/>
                    <a:pt x="4" y="233"/>
                    <a:pt x="5" y="233"/>
                  </a:cubicBezTo>
                  <a:lnTo>
                    <a:pt x="1694" y="233"/>
                  </a:lnTo>
                  <a:cubicBezTo>
                    <a:pt x="1696" y="233"/>
                    <a:pt x="1698" y="231"/>
                    <a:pt x="1698" y="229"/>
                  </a:cubicBezTo>
                  <a:lnTo>
                    <a:pt x="1698" y="4"/>
                  </a:lnTo>
                  <a:cubicBezTo>
                    <a:pt x="1698" y="2"/>
                    <a:pt x="1695" y="1"/>
                    <a:pt x="1694" y="1"/>
                  </a:cubicBezTo>
                  <a:close/>
                </a:path>
              </a:pathLst>
            </a:custGeom>
            <a:solidFill>
              <a:srgbClr val="FF9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4"/>
            <p:cNvSpPr/>
            <p:nvPr/>
          </p:nvSpPr>
          <p:spPr>
            <a:xfrm>
              <a:off x="7221525" y="1416513"/>
              <a:ext cx="38050" cy="5825"/>
            </a:xfrm>
            <a:custGeom>
              <a:avLst/>
              <a:gdLst/>
              <a:ahLst/>
              <a:cxnLst/>
              <a:rect l="l" t="t" r="r" b="b"/>
              <a:pathLst>
                <a:path w="1522" h="233" extrusionOk="0">
                  <a:moveTo>
                    <a:pt x="5" y="1"/>
                  </a:moveTo>
                  <a:cubicBezTo>
                    <a:pt x="3" y="1"/>
                    <a:pt x="1" y="3"/>
                    <a:pt x="1" y="4"/>
                  </a:cubicBezTo>
                  <a:lnTo>
                    <a:pt x="1" y="229"/>
                  </a:lnTo>
                  <a:cubicBezTo>
                    <a:pt x="1" y="231"/>
                    <a:pt x="4" y="233"/>
                    <a:pt x="5" y="233"/>
                  </a:cubicBezTo>
                  <a:lnTo>
                    <a:pt x="1517" y="233"/>
                  </a:lnTo>
                  <a:cubicBezTo>
                    <a:pt x="1518" y="233"/>
                    <a:pt x="1522" y="231"/>
                    <a:pt x="1522" y="229"/>
                  </a:cubicBezTo>
                  <a:lnTo>
                    <a:pt x="1522" y="4"/>
                  </a:lnTo>
                  <a:cubicBezTo>
                    <a:pt x="1522" y="2"/>
                    <a:pt x="1518" y="1"/>
                    <a:pt x="1517" y="1"/>
                  </a:cubicBezTo>
                  <a:close/>
                </a:path>
              </a:pathLst>
            </a:custGeom>
            <a:solidFill>
              <a:srgbClr val="FFB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4"/>
            <p:cNvSpPr/>
            <p:nvPr/>
          </p:nvSpPr>
          <p:spPr>
            <a:xfrm>
              <a:off x="7387475" y="1416513"/>
              <a:ext cx="42425" cy="5825"/>
            </a:xfrm>
            <a:custGeom>
              <a:avLst/>
              <a:gdLst/>
              <a:ahLst/>
              <a:cxnLst/>
              <a:rect l="l" t="t" r="r" b="b"/>
              <a:pathLst>
                <a:path w="1697" h="233" extrusionOk="0">
                  <a:moveTo>
                    <a:pt x="3" y="1"/>
                  </a:moveTo>
                  <a:cubicBezTo>
                    <a:pt x="1" y="1"/>
                    <a:pt x="0" y="3"/>
                    <a:pt x="0" y="4"/>
                  </a:cubicBezTo>
                  <a:lnTo>
                    <a:pt x="0" y="229"/>
                  </a:lnTo>
                  <a:cubicBezTo>
                    <a:pt x="0" y="231"/>
                    <a:pt x="2" y="233"/>
                    <a:pt x="3" y="233"/>
                  </a:cubicBezTo>
                  <a:lnTo>
                    <a:pt x="1692" y="233"/>
                  </a:lnTo>
                  <a:cubicBezTo>
                    <a:pt x="1693" y="233"/>
                    <a:pt x="1695" y="231"/>
                    <a:pt x="1696" y="229"/>
                  </a:cubicBezTo>
                  <a:lnTo>
                    <a:pt x="1696" y="4"/>
                  </a:lnTo>
                  <a:cubicBezTo>
                    <a:pt x="1696" y="2"/>
                    <a:pt x="1693" y="1"/>
                    <a:pt x="1692" y="1"/>
                  </a:cubicBezTo>
                  <a:close/>
                </a:path>
              </a:pathLst>
            </a:custGeom>
            <a:solidFill>
              <a:srgbClr val="FF9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4"/>
            <p:cNvSpPr/>
            <p:nvPr/>
          </p:nvSpPr>
          <p:spPr>
            <a:xfrm>
              <a:off x="6978200" y="1487588"/>
              <a:ext cx="539925" cy="16575"/>
            </a:xfrm>
            <a:custGeom>
              <a:avLst/>
              <a:gdLst/>
              <a:ahLst/>
              <a:cxnLst/>
              <a:rect l="l" t="t" r="r" b="b"/>
              <a:pathLst>
                <a:path w="21597" h="663" extrusionOk="0">
                  <a:moveTo>
                    <a:pt x="1" y="1"/>
                  </a:moveTo>
                  <a:lnTo>
                    <a:pt x="140" y="662"/>
                  </a:lnTo>
                  <a:lnTo>
                    <a:pt x="21597" y="662"/>
                  </a:lnTo>
                  <a:lnTo>
                    <a:pt x="21597" y="1"/>
                  </a:lnTo>
                  <a:close/>
                </a:path>
              </a:pathLst>
            </a:custGeom>
            <a:solidFill>
              <a:srgbClr val="88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4"/>
            <p:cNvSpPr/>
            <p:nvPr/>
          </p:nvSpPr>
          <p:spPr>
            <a:xfrm>
              <a:off x="7510850" y="1487588"/>
              <a:ext cx="107750" cy="16575"/>
            </a:xfrm>
            <a:custGeom>
              <a:avLst/>
              <a:gdLst/>
              <a:ahLst/>
              <a:cxnLst/>
              <a:rect l="l" t="t" r="r" b="b"/>
              <a:pathLst>
                <a:path w="4310" h="663" extrusionOk="0">
                  <a:moveTo>
                    <a:pt x="1" y="1"/>
                  </a:moveTo>
                  <a:lnTo>
                    <a:pt x="291" y="662"/>
                  </a:lnTo>
                  <a:lnTo>
                    <a:pt x="4047" y="662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787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4"/>
            <p:cNvSpPr/>
            <p:nvPr/>
          </p:nvSpPr>
          <p:spPr>
            <a:xfrm>
              <a:off x="7052925" y="1448238"/>
              <a:ext cx="103800" cy="55925"/>
            </a:xfrm>
            <a:custGeom>
              <a:avLst/>
              <a:gdLst/>
              <a:ahLst/>
              <a:cxnLst/>
              <a:rect l="l" t="t" r="r" b="b"/>
              <a:pathLst>
                <a:path w="4152" h="2237" extrusionOk="0">
                  <a:moveTo>
                    <a:pt x="2074" y="1"/>
                  </a:moveTo>
                  <a:cubicBezTo>
                    <a:pt x="928" y="1"/>
                    <a:pt x="0" y="820"/>
                    <a:pt x="0" y="1965"/>
                  </a:cubicBezTo>
                  <a:cubicBezTo>
                    <a:pt x="0" y="2036"/>
                    <a:pt x="10" y="2166"/>
                    <a:pt x="19" y="2236"/>
                  </a:cubicBezTo>
                  <a:lnTo>
                    <a:pt x="4150" y="2236"/>
                  </a:lnTo>
                  <a:cubicBezTo>
                    <a:pt x="4151" y="2195"/>
                    <a:pt x="4147" y="2007"/>
                    <a:pt x="4147" y="1965"/>
                  </a:cubicBezTo>
                  <a:cubicBezTo>
                    <a:pt x="4147" y="820"/>
                    <a:pt x="3219" y="1"/>
                    <a:pt x="2074" y="1"/>
                  </a:cubicBezTo>
                  <a:close/>
                </a:path>
              </a:pathLst>
            </a:custGeom>
            <a:solidFill>
              <a:srgbClr val="4E4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4"/>
            <p:cNvSpPr/>
            <p:nvPr/>
          </p:nvSpPr>
          <p:spPr>
            <a:xfrm>
              <a:off x="7060175" y="1451688"/>
              <a:ext cx="95725" cy="52475"/>
            </a:xfrm>
            <a:custGeom>
              <a:avLst/>
              <a:gdLst/>
              <a:ahLst/>
              <a:cxnLst/>
              <a:rect l="l" t="t" r="r" b="b"/>
              <a:pathLst>
                <a:path w="3829" h="2099" extrusionOk="0">
                  <a:moveTo>
                    <a:pt x="1912" y="1"/>
                  </a:moveTo>
                  <a:cubicBezTo>
                    <a:pt x="856" y="1"/>
                    <a:pt x="0" y="770"/>
                    <a:pt x="0" y="1844"/>
                  </a:cubicBezTo>
                  <a:cubicBezTo>
                    <a:pt x="0" y="1911"/>
                    <a:pt x="10" y="2032"/>
                    <a:pt x="18" y="2098"/>
                  </a:cubicBezTo>
                  <a:lnTo>
                    <a:pt x="3825" y="2098"/>
                  </a:lnTo>
                  <a:cubicBezTo>
                    <a:pt x="3828" y="2059"/>
                    <a:pt x="3824" y="1882"/>
                    <a:pt x="3824" y="1844"/>
                  </a:cubicBezTo>
                  <a:cubicBezTo>
                    <a:pt x="3824" y="770"/>
                    <a:pt x="2969" y="1"/>
                    <a:pt x="1912" y="1"/>
                  </a:cubicBezTo>
                  <a:close/>
                </a:path>
              </a:pathLst>
            </a:custGeom>
            <a:solidFill>
              <a:srgbClr val="5C5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4"/>
            <p:cNvSpPr/>
            <p:nvPr/>
          </p:nvSpPr>
          <p:spPr>
            <a:xfrm>
              <a:off x="7078825" y="1456863"/>
              <a:ext cx="74125" cy="80975"/>
            </a:xfrm>
            <a:custGeom>
              <a:avLst/>
              <a:gdLst/>
              <a:ahLst/>
              <a:cxnLst/>
              <a:rect l="l" t="t" r="r" b="b"/>
              <a:pathLst>
                <a:path w="2965" h="3239" extrusionOk="0">
                  <a:moveTo>
                    <a:pt x="1482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2" y="3239"/>
                  </a:cubicBezTo>
                  <a:cubicBezTo>
                    <a:pt x="2301" y="3239"/>
                    <a:pt x="2964" y="2514"/>
                    <a:pt x="2964" y="1619"/>
                  </a:cubicBezTo>
                  <a:cubicBezTo>
                    <a:pt x="2964" y="726"/>
                    <a:pt x="2301" y="1"/>
                    <a:pt x="148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4"/>
            <p:cNvSpPr/>
            <p:nvPr/>
          </p:nvSpPr>
          <p:spPr>
            <a:xfrm>
              <a:off x="7071125" y="1456863"/>
              <a:ext cx="74100" cy="80975"/>
            </a:xfrm>
            <a:custGeom>
              <a:avLst/>
              <a:gdLst/>
              <a:ahLst/>
              <a:cxnLst/>
              <a:rect l="l" t="t" r="r" b="b"/>
              <a:pathLst>
                <a:path w="2964" h="3239" extrusionOk="0">
                  <a:moveTo>
                    <a:pt x="1481" y="1"/>
                  </a:moveTo>
                  <a:cubicBezTo>
                    <a:pt x="663" y="1"/>
                    <a:pt x="1" y="726"/>
                    <a:pt x="1" y="1619"/>
                  </a:cubicBezTo>
                  <a:cubicBezTo>
                    <a:pt x="1" y="2514"/>
                    <a:pt x="663" y="3239"/>
                    <a:pt x="1481" y="3239"/>
                  </a:cubicBezTo>
                  <a:cubicBezTo>
                    <a:pt x="2301" y="3239"/>
                    <a:pt x="2963" y="2514"/>
                    <a:pt x="2963" y="1619"/>
                  </a:cubicBezTo>
                  <a:cubicBezTo>
                    <a:pt x="2963" y="726"/>
                    <a:pt x="2301" y="1"/>
                    <a:pt x="1481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4"/>
            <p:cNvSpPr/>
            <p:nvPr/>
          </p:nvSpPr>
          <p:spPr>
            <a:xfrm>
              <a:off x="7094850" y="1482788"/>
              <a:ext cx="26650" cy="29150"/>
            </a:xfrm>
            <a:custGeom>
              <a:avLst/>
              <a:gdLst/>
              <a:ahLst/>
              <a:cxnLst/>
              <a:rect l="l" t="t" r="r" b="b"/>
              <a:pathLst>
                <a:path w="1066" h="1166" extrusionOk="0">
                  <a:moveTo>
                    <a:pt x="532" y="1"/>
                  </a:moveTo>
                  <a:cubicBezTo>
                    <a:pt x="239" y="1"/>
                    <a:pt x="1" y="262"/>
                    <a:pt x="1" y="582"/>
                  </a:cubicBezTo>
                  <a:cubicBezTo>
                    <a:pt x="1" y="904"/>
                    <a:pt x="239" y="1165"/>
                    <a:pt x="532" y="1165"/>
                  </a:cubicBezTo>
                  <a:cubicBezTo>
                    <a:pt x="827" y="1165"/>
                    <a:pt x="1065" y="904"/>
                    <a:pt x="1065" y="582"/>
                  </a:cubicBezTo>
                  <a:cubicBezTo>
                    <a:pt x="1065" y="262"/>
                    <a:pt x="827" y="1"/>
                    <a:pt x="532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4"/>
            <p:cNvSpPr/>
            <p:nvPr/>
          </p:nvSpPr>
          <p:spPr>
            <a:xfrm>
              <a:off x="7329325" y="1448238"/>
              <a:ext cx="103825" cy="55925"/>
            </a:xfrm>
            <a:custGeom>
              <a:avLst/>
              <a:gdLst/>
              <a:ahLst/>
              <a:cxnLst/>
              <a:rect l="l" t="t" r="r" b="b"/>
              <a:pathLst>
                <a:path w="4153" h="2237" extrusionOk="0">
                  <a:moveTo>
                    <a:pt x="2078" y="1"/>
                  </a:moveTo>
                  <a:cubicBezTo>
                    <a:pt x="933" y="1"/>
                    <a:pt x="5" y="820"/>
                    <a:pt x="5" y="1965"/>
                  </a:cubicBezTo>
                  <a:cubicBezTo>
                    <a:pt x="5" y="2036"/>
                    <a:pt x="1" y="2166"/>
                    <a:pt x="7" y="2236"/>
                  </a:cubicBezTo>
                  <a:lnTo>
                    <a:pt x="4149" y="2236"/>
                  </a:lnTo>
                  <a:cubicBezTo>
                    <a:pt x="4152" y="2195"/>
                    <a:pt x="4152" y="2007"/>
                    <a:pt x="4152" y="1965"/>
                  </a:cubicBezTo>
                  <a:cubicBezTo>
                    <a:pt x="4152" y="820"/>
                    <a:pt x="3224" y="1"/>
                    <a:pt x="2078" y="1"/>
                  </a:cubicBezTo>
                  <a:close/>
                </a:path>
              </a:pathLst>
            </a:custGeom>
            <a:solidFill>
              <a:srgbClr val="4E4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4"/>
            <p:cNvSpPr/>
            <p:nvPr/>
          </p:nvSpPr>
          <p:spPr>
            <a:xfrm>
              <a:off x="7336575" y="1451238"/>
              <a:ext cx="96350" cy="52925"/>
            </a:xfrm>
            <a:custGeom>
              <a:avLst/>
              <a:gdLst/>
              <a:ahLst/>
              <a:cxnLst/>
              <a:rect l="l" t="t" r="r" b="b"/>
              <a:pathLst>
                <a:path w="3854" h="2117" extrusionOk="0">
                  <a:moveTo>
                    <a:pt x="1929" y="1"/>
                  </a:moveTo>
                  <a:cubicBezTo>
                    <a:pt x="867" y="1"/>
                    <a:pt x="5" y="775"/>
                    <a:pt x="5" y="1859"/>
                  </a:cubicBezTo>
                  <a:cubicBezTo>
                    <a:pt x="5" y="1926"/>
                    <a:pt x="1" y="2050"/>
                    <a:pt x="7" y="2116"/>
                  </a:cubicBezTo>
                  <a:lnTo>
                    <a:pt x="3852" y="2116"/>
                  </a:lnTo>
                  <a:cubicBezTo>
                    <a:pt x="3854" y="2077"/>
                    <a:pt x="3854" y="1899"/>
                    <a:pt x="3854" y="1859"/>
                  </a:cubicBezTo>
                  <a:cubicBezTo>
                    <a:pt x="3854" y="775"/>
                    <a:pt x="2992" y="1"/>
                    <a:pt x="1929" y="1"/>
                  </a:cubicBezTo>
                  <a:close/>
                </a:path>
              </a:pathLst>
            </a:custGeom>
            <a:solidFill>
              <a:srgbClr val="5C5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4"/>
            <p:cNvSpPr/>
            <p:nvPr/>
          </p:nvSpPr>
          <p:spPr>
            <a:xfrm>
              <a:off x="7355375" y="1456863"/>
              <a:ext cx="74100" cy="80975"/>
            </a:xfrm>
            <a:custGeom>
              <a:avLst/>
              <a:gdLst/>
              <a:ahLst/>
              <a:cxnLst/>
              <a:rect l="l" t="t" r="r" b="b"/>
              <a:pathLst>
                <a:path w="2964" h="3239" extrusionOk="0">
                  <a:moveTo>
                    <a:pt x="1482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2" y="3239"/>
                  </a:cubicBezTo>
                  <a:cubicBezTo>
                    <a:pt x="2300" y="3239"/>
                    <a:pt x="2964" y="2514"/>
                    <a:pt x="2964" y="1619"/>
                  </a:cubicBezTo>
                  <a:cubicBezTo>
                    <a:pt x="2964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4"/>
            <p:cNvSpPr/>
            <p:nvPr/>
          </p:nvSpPr>
          <p:spPr>
            <a:xfrm>
              <a:off x="7347650" y="1456863"/>
              <a:ext cx="74100" cy="80975"/>
            </a:xfrm>
            <a:custGeom>
              <a:avLst/>
              <a:gdLst/>
              <a:ahLst/>
              <a:cxnLst/>
              <a:rect l="l" t="t" r="r" b="b"/>
              <a:pathLst>
                <a:path w="2964" h="3239" extrusionOk="0">
                  <a:moveTo>
                    <a:pt x="1482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2" y="3239"/>
                  </a:cubicBezTo>
                  <a:cubicBezTo>
                    <a:pt x="2300" y="3239"/>
                    <a:pt x="2964" y="2514"/>
                    <a:pt x="2964" y="1619"/>
                  </a:cubicBezTo>
                  <a:cubicBezTo>
                    <a:pt x="2964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4"/>
            <p:cNvSpPr/>
            <p:nvPr/>
          </p:nvSpPr>
          <p:spPr>
            <a:xfrm>
              <a:off x="7371375" y="1482788"/>
              <a:ext cx="26675" cy="29150"/>
            </a:xfrm>
            <a:custGeom>
              <a:avLst/>
              <a:gdLst/>
              <a:ahLst/>
              <a:cxnLst/>
              <a:rect l="l" t="t" r="r" b="b"/>
              <a:pathLst>
                <a:path w="1067" h="1166" extrusionOk="0">
                  <a:moveTo>
                    <a:pt x="533" y="1"/>
                  </a:moveTo>
                  <a:cubicBezTo>
                    <a:pt x="240" y="1"/>
                    <a:pt x="0" y="262"/>
                    <a:pt x="0" y="582"/>
                  </a:cubicBezTo>
                  <a:cubicBezTo>
                    <a:pt x="0" y="904"/>
                    <a:pt x="240" y="1165"/>
                    <a:pt x="533" y="1165"/>
                  </a:cubicBezTo>
                  <a:cubicBezTo>
                    <a:pt x="828" y="1165"/>
                    <a:pt x="1066" y="904"/>
                    <a:pt x="1066" y="582"/>
                  </a:cubicBezTo>
                  <a:cubicBezTo>
                    <a:pt x="1066" y="262"/>
                    <a:pt x="828" y="1"/>
                    <a:pt x="533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4"/>
            <p:cNvSpPr/>
            <p:nvPr/>
          </p:nvSpPr>
          <p:spPr>
            <a:xfrm>
              <a:off x="7042675" y="1434938"/>
              <a:ext cx="123150" cy="52775"/>
            </a:xfrm>
            <a:custGeom>
              <a:avLst/>
              <a:gdLst/>
              <a:ahLst/>
              <a:cxnLst/>
              <a:rect l="l" t="t" r="r" b="b"/>
              <a:pathLst>
                <a:path w="4926" h="2111" extrusionOk="0">
                  <a:moveTo>
                    <a:pt x="2601" y="1"/>
                  </a:moveTo>
                  <a:cubicBezTo>
                    <a:pt x="228" y="1"/>
                    <a:pt x="4" y="2084"/>
                    <a:pt x="0" y="2104"/>
                  </a:cubicBezTo>
                  <a:lnTo>
                    <a:pt x="73" y="2111"/>
                  </a:lnTo>
                  <a:cubicBezTo>
                    <a:pt x="75" y="2090"/>
                    <a:pt x="293" y="74"/>
                    <a:pt x="2599" y="74"/>
                  </a:cubicBezTo>
                  <a:cubicBezTo>
                    <a:pt x="2600" y="74"/>
                    <a:pt x="2600" y="74"/>
                    <a:pt x="2601" y="74"/>
                  </a:cubicBezTo>
                  <a:lnTo>
                    <a:pt x="2605" y="74"/>
                  </a:lnTo>
                  <a:cubicBezTo>
                    <a:pt x="3582" y="76"/>
                    <a:pt x="4757" y="610"/>
                    <a:pt x="4853" y="2111"/>
                  </a:cubicBezTo>
                  <a:lnTo>
                    <a:pt x="4925" y="2105"/>
                  </a:lnTo>
                  <a:cubicBezTo>
                    <a:pt x="4826" y="553"/>
                    <a:pt x="3613" y="2"/>
                    <a:pt x="2605" y="1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4"/>
            <p:cNvSpPr/>
            <p:nvPr/>
          </p:nvSpPr>
          <p:spPr>
            <a:xfrm>
              <a:off x="7319200" y="1434938"/>
              <a:ext cx="122400" cy="52775"/>
            </a:xfrm>
            <a:custGeom>
              <a:avLst/>
              <a:gdLst/>
              <a:ahLst/>
              <a:cxnLst/>
              <a:rect l="l" t="t" r="r" b="b"/>
              <a:pathLst>
                <a:path w="4896" h="2111" extrusionOk="0">
                  <a:moveTo>
                    <a:pt x="2584" y="1"/>
                  </a:moveTo>
                  <a:cubicBezTo>
                    <a:pt x="225" y="1"/>
                    <a:pt x="2" y="2084"/>
                    <a:pt x="0" y="2104"/>
                  </a:cubicBezTo>
                  <a:lnTo>
                    <a:pt x="73" y="2111"/>
                  </a:lnTo>
                  <a:cubicBezTo>
                    <a:pt x="80" y="2028"/>
                    <a:pt x="293" y="74"/>
                    <a:pt x="2582" y="74"/>
                  </a:cubicBezTo>
                  <a:cubicBezTo>
                    <a:pt x="2583" y="74"/>
                    <a:pt x="2583" y="74"/>
                    <a:pt x="2584" y="74"/>
                  </a:cubicBezTo>
                  <a:lnTo>
                    <a:pt x="2588" y="74"/>
                  </a:lnTo>
                  <a:cubicBezTo>
                    <a:pt x="3559" y="76"/>
                    <a:pt x="4726" y="610"/>
                    <a:pt x="4823" y="2111"/>
                  </a:cubicBezTo>
                  <a:lnTo>
                    <a:pt x="4895" y="2105"/>
                  </a:lnTo>
                  <a:cubicBezTo>
                    <a:pt x="4797" y="553"/>
                    <a:pt x="3591" y="2"/>
                    <a:pt x="2588" y="1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4"/>
            <p:cNvSpPr/>
            <p:nvPr/>
          </p:nvSpPr>
          <p:spPr>
            <a:xfrm>
              <a:off x="6981675" y="1425538"/>
              <a:ext cx="33750" cy="18850"/>
            </a:xfrm>
            <a:custGeom>
              <a:avLst/>
              <a:gdLst/>
              <a:ahLst/>
              <a:cxnLst/>
              <a:rect l="l" t="t" r="r" b="b"/>
              <a:pathLst>
                <a:path w="1350" h="754" extrusionOk="0">
                  <a:moveTo>
                    <a:pt x="11" y="0"/>
                  </a:moveTo>
                  <a:cubicBezTo>
                    <a:pt x="6" y="0"/>
                    <a:pt x="1" y="5"/>
                    <a:pt x="1" y="11"/>
                  </a:cubicBezTo>
                  <a:lnTo>
                    <a:pt x="1" y="743"/>
                  </a:lnTo>
                  <a:cubicBezTo>
                    <a:pt x="1" y="748"/>
                    <a:pt x="4" y="753"/>
                    <a:pt x="11" y="753"/>
                  </a:cubicBezTo>
                  <a:lnTo>
                    <a:pt x="1338" y="753"/>
                  </a:lnTo>
                  <a:cubicBezTo>
                    <a:pt x="1345" y="753"/>
                    <a:pt x="1350" y="748"/>
                    <a:pt x="1349" y="743"/>
                  </a:cubicBezTo>
                  <a:lnTo>
                    <a:pt x="1349" y="11"/>
                  </a:lnTo>
                  <a:cubicBezTo>
                    <a:pt x="1349" y="6"/>
                    <a:pt x="1345" y="0"/>
                    <a:pt x="1338" y="0"/>
                  </a:cubicBezTo>
                  <a:close/>
                </a:path>
              </a:pathLst>
            </a:custGeom>
            <a:solidFill>
              <a:srgbClr val="FF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4"/>
            <p:cNvSpPr/>
            <p:nvPr/>
          </p:nvSpPr>
          <p:spPr>
            <a:xfrm>
              <a:off x="7527525" y="1448238"/>
              <a:ext cx="73450" cy="39475"/>
            </a:xfrm>
            <a:custGeom>
              <a:avLst/>
              <a:gdLst/>
              <a:ahLst/>
              <a:cxnLst/>
              <a:rect l="l" t="t" r="r" b="b"/>
              <a:pathLst>
                <a:path w="2938" h="1579" extrusionOk="0">
                  <a:moveTo>
                    <a:pt x="1491" y="1"/>
                  </a:moveTo>
                  <a:cubicBezTo>
                    <a:pt x="1490" y="1"/>
                    <a:pt x="1488" y="1"/>
                    <a:pt x="1487" y="1"/>
                  </a:cubicBezTo>
                  <a:cubicBezTo>
                    <a:pt x="0" y="1"/>
                    <a:pt x="0" y="1579"/>
                    <a:pt x="0" y="1579"/>
                  </a:cubicBezTo>
                  <a:lnTo>
                    <a:pt x="2937" y="1579"/>
                  </a:lnTo>
                  <a:cubicBezTo>
                    <a:pt x="2890" y="922"/>
                    <a:pt x="2674" y="1"/>
                    <a:pt x="1491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4"/>
            <p:cNvSpPr/>
            <p:nvPr/>
          </p:nvSpPr>
          <p:spPr>
            <a:xfrm>
              <a:off x="7134275" y="1319188"/>
              <a:ext cx="129700" cy="71800"/>
            </a:xfrm>
            <a:custGeom>
              <a:avLst/>
              <a:gdLst/>
              <a:ahLst/>
              <a:cxnLst/>
              <a:rect l="l" t="t" r="r" b="b"/>
              <a:pathLst>
                <a:path w="5188" h="2872" extrusionOk="0">
                  <a:moveTo>
                    <a:pt x="4791" y="0"/>
                  </a:moveTo>
                  <a:cubicBezTo>
                    <a:pt x="4365" y="0"/>
                    <a:pt x="3711" y="4"/>
                    <a:pt x="3426" y="26"/>
                  </a:cubicBezTo>
                  <a:cubicBezTo>
                    <a:pt x="2026" y="132"/>
                    <a:pt x="1" y="2871"/>
                    <a:pt x="1" y="2871"/>
                  </a:cubicBezTo>
                  <a:lnTo>
                    <a:pt x="5188" y="2744"/>
                  </a:lnTo>
                  <a:lnTo>
                    <a:pt x="5188" y="1"/>
                  </a:lnTo>
                  <a:cubicBezTo>
                    <a:pt x="5188" y="1"/>
                    <a:pt x="5023" y="0"/>
                    <a:pt x="4791" y="0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4"/>
            <p:cNvSpPr/>
            <p:nvPr/>
          </p:nvSpPr>
          <p:spPr>
            <a:xfrm>
              <a:off x="7141525" y="1319188"/>
              <a:ext cx="122450" cy="71800"/>
            </a:xfrm>
            <a:custGeom>
              <a:avLst/>
              <a:gdLst/>
              <a:ahLst/>
              <a:cxnLst/>
              <a:rect l="l" t="t" r="r" b="b"/>
              <a:pathLst>
                <a:path w="4898" h="2872" extrusionOk="0">
                  <a:moveTo>
                    <a:pt x="4606" y="0"/>
                  </a:moveTo>
                  <a:cubicBezTo>
                    <a:pt x="4290" y="0"/>
                    <a:pt x="3794" y="4"/>
                    <a:pt x="3526" y="26"/>
                  </a:cubicBezTo>
                  <a:cubicBezTo>
                    <a:pt x="2203" y="132"/>
                    <a:pt x="1" y="2871"/>
                    <a:pt x="1" y="2871"/>
                  </a:cubicBezTo>
                  <a:lnTo>
                    <a:pt x="4898" y="2744"/>
                  </a:lnTo>
                  <a:lnTo>
                    <a:pt x="4898" y="1"/>
                  </a:lnTo>
                  <a:cubicBezTo>
                    <a:pt x="4898" y="1"/>
                    <a:pt x="4779" y="0"/>
                    <a:pt x="4606" y="0"/>
                  </a:cubicBez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4"/>
            <p:cNvSpPr/>
            <p:nvPr/>
          </p:nvSpPr>
          <p:spPr>
            <a:xfrm>
              <a:off x="7279200" y="1319188"/>
              <a:ext cx="134400" cy="68600"/>
            </a:xfrm>
            <a:custGeom>
              <a:avLst/>
              <a:gdLst/>
              <a:ahLst/>
              <a:cxnLst/>
              <a:rect l="l" t="t" r="r" b="b"/>
              <a:pathLst>
                <a:path w="5376" h="2744" extrusionOk="0">
                  <a:moveTo>
                    <a:pt x="646" y="1"/>
                  </a:moveTo>
                  <a:cubicBezTo>
                    <a:pt x="62" y="1"/>
                    <a:pt x="0" y="47"/>
                    <a:pt x="0" y="47"/>
                  </a:cubicBezTo>
                  <a:lnTo>
                    <a:pt x="0" y="2744"/>
                  </a:lnTo>
                  <a:lnTo>
                    <a:pt x="5375" y="2718"/>
                  </a:lnTo>
                  <a:cubicBezTo>
                    <a:pt x="5375" y="2718"/>
                    <a:pt x="3193" y="104"/>
                    <a:pt x="1657" y="30"/>
                  </a:cubicBezTo>
                  <a:cubicBezTo>
                    <a:pt x="1211" y="9"/>
                    <a:pt x="885" y="1"/>
                    <a:pt x="646" y="1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4"/>
            <p:cNvSpPr/>
            <p:nvPr/>
          </p:nvSpPr>
          <p:spPr>
            <a:xfrm>
              <a:off x="7285400" y="1319213"/>
              <a:ext cx="128200" cy="68575"/>
            </a:xfrm>
            <a:custGeom>
              <a:avLst/>
              <a:gdLst/>
              <a:ahLst/>
              <a:cxnLst/>
              <a:rect l="l" t="t" r="r" b="b"/>
              <a:pathLst>
                <a:path w="5128" h="2743" extrusionOk="0">
                  <a:moveTo>
                    <a:pt x="619" y="1"/>
                  </a:moveTo>
                  <a:cubicBezTo>
                    <a:pt x="59" y="1"/>
                    <a:pt x="0" y="46"/>
                    <a:pt x="0" y="46"/>
                  </a:cubicBezTo>
                  <a:lnTo>
                    <a:pt x="0" y="2743"/>
                  </a:lnTo>
                  <a:lnTo>
                    <a:pt x="5127" y="2717"/>
                  </a:lnTo>
                  <a:cubicBezTo>
                    <a:pt x="5127" y="2717"/>
                    <a:pt x="3044" y="103"/>
                    <a:pt x="1581" y="29"/>
                  </a:cubicBezTo>
                  <a:cubicBezTo>
                    <a:pt x="1158" y="8"/>
                    <a:pt x="847" y="1"/>
                    <a:pt x="619" y="1"/>
                  </a:cubicBez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4"/>
            <p:cNvSpPr/>
            <p:nvPr/>
          </p:nvSpPr>
          <p:spPr>
            <a:xfrm>
              <a:off x="7106600" y="1403813"/>
              <a:ext cx="2150" cy="31150"/>
            </a:xfrm>
            <a:custGeom>
              <a:avLst/>
              <a:gdLst/>
              <a:ahLst/>
              <a:cxnLst/>
              <a:rect l="l" t="t" r="r" b="b"/>
              <a:pathLst>
                <a:path w="86" h="1246" extrusionOk="0">
                  <a:moveTo>
                    <a:pt x="0" y="1"/>
                  </a:moveTo>
                  <a:lnTo>
                    <a:pt x="0" y="1246"/>
                  </a:lnTo>
                  <a:lnTo>
                    <a:pt x="85" y="1246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4"/>
            <p:cNvSpPr/>
            <p:nvPr/>
          </p:nvSpPr>
          <p:spPr>
            <a:xfrm>
              <a:off x="7379325" y="1397688"/>
              <a:ext cx="2125" cy="39175"/>
            </a:xfrm>
            <a:custGeom>
              <a:avLst/>
              <a:gdLst/>
              <a:ahLst/>
              <a:cxnLst/>
              <a:rect l="l" t="t" r="r" b="b"/>
              <a:pathLst>
                <a:path w="85" h="1567" extrusionOk="0">
                  <a:moveTo>
                    <a:pt x="1" y="1"/>
                  </a:moveTo>
                  <a:lnTo>
                    <a:pt x="1" y="1566"/>
                  </a:lnTo>
                  <a:lnTo>
                    <a:pt x="85" y="1566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4"/>
            <p:cNvSpPr/>
            <p:nvPr/>
          </p:nvSpPr>
          <p:spPr>
            <a:xfrm>
              <a:off x="7491350" y="1408863"/>
              <a:ext cx="114700" cy="4375"/>
            </a:xfrm>
            <a:custGeom>
              <a:avLst/>
              <a:gdLst/>
              <a:ahLst/>
              <a:cxnLst/>
              <a:rect l="l" t="t" r="r" b="b"/>
              <a:pathLst>
                <a:path w="4588" h="175" extrusionOk="0">
                  <a:moveTo>
                    <a:pt x="4586" y="1"/>
                  </a:moveTo>
                  <a:lnTo>
                    <a:pt x="1" y="90"/>
                  </a:lnTo>
                  <a:lnTo>
                    <a:pt x="2" y="175"/>
                  </a:lnTo>
                  <a:lnTo>
                    <a:pt x="4588" y="85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4"/>
            <p:cNvSpPr/>
            <p:nvPr/>
          </p:nvSpPr>
          <p:spPr>
            <a:xfrm>
              <a:off x="7484350" y="1417063"/>
              <a:ext cx="33775" cy="18825"/>
            </a:xfrm>
            <a:custGeom>
              <a:avLst/>
              <a:gdLst/>
              <a:ahLst/>
              <a:cxnLst/>
              <a:rect l="l" t="t" r="r" b="b"/>
              <a:pathLst>
                <a:path w="1351" h="753" extrusionOk="0">
                  <a:moveTo>
                    <a:pt x="11" y="0"/>
                  </a:moveTo>
                  <a:cubicBezTo>
                    <a:pt x="6" y="0"/>
                    <a:pt x="1" y="4"/>
                    <a:pt x="1" y="11"/>
                  </a:cubicBezTo>
                  <a:lnTo>
                    <a:pt x="1" y="742"/>
                  </a:lnTo>
                  <a:cubicBezTo>
                    <a:pt x="1" y="747"/>
                    <a:pt x="5" y="752"/>
                    <a:pt x="11" y="752"/>
                  </a:cubicBezTo>
                  <a:lnTo>
                    <a:pt x="1338" y="752"/>
                  </a:lnTo>
                  <a:cubicBezTo>
                    <a:pt x="1346" y="752"/>
                    <a:pt x="1351" y="747"/>
                    <a:pt x="1349" y="742"/>
                  </a:cubicBezTo>
                  <a:lnTo>
                    <a:pt x="1349" y="11"/>
                  </a:lnTo>
                  <a:cubicBezTo>
                    <a:pt x="1349" y="6"/>
                    <a:pt x="1346" y="0"/>
                    <a:pt x="1338" y="0"/>
                  </a:cubicBezTo>
                  <a:close/>
                </a:path>
              </a:pathLst>
            </a:custGeom>
            <a:solidFill>
              <a:srgbClr val="FF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4"/>
            <p:cNvSpPr/>
            <p:nvPr/>
          </p:nvSpPr>
          <p:spPr>
            <a:xfrm>
              <a:off x="7588150" y="1417063"/>
              <a:ext cx="33750" cy="18825"/>
            </a:xfrm>
            <a:custGeom>
              <a:avLst/>
              <a:gdLst/>
              <a:ahLst/>
              <a:cxnLst/>
              <a:rect l="l" t="t" r="r" b="b"/>
              <a:pathLst>
                <a:path w="1350" h="753" extrusionOk="0">
                  <a:moveTo>
                    <a:pt x="11" y="0"/>
                  </a:moveTo>
                  <a:cubicBezTo>
                    <a:pt x="5" y="0"/>
                    <a:pt x="0" y="4"/>
                    <a:pt x="0" y="11"/>
                  </a:cubicBezTo>
                  <a:lnTo>
                    <a:pt x="0" y="742"/>
                  </a:lnTo>
                  <a:cubicBezTo>
                    <a:pt x="0" y="747"/>
                    <a:pt x="4" y="752"/>
                    <a:pt x="11" y="752"/>
                  </a:cubicBezTo>
                  <a:lnTo>
                    <a:pt x="1338" y="752"/>
                  </a:lnTo>
                  <a:cubicBezTo>
                    <a:pt x="1344" y="752"/>
                    <a:pt x="1349" y="747"/>
                    <a:pt x="1348" y="742"/>
                  </a:cubicBezTo>
                  <a:lnTo>
                    <a:pt x="1348" y="11"/>
                  </a:lnTo>
                  <a:cubicBezTo>
                    <a:pt x="1348" y="6"/>
                    <a:pt x="1344" y="0"/>
                    <a:pt x="1338" y="0"/>
                  </a:cubicBezTo>
                  <a:close/>
                </a:path>
              </a:pathLst>
            </a:custGeom>
            <a:solidFill>
              <a:srgbClr val="FF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4"/>
            <p:cNvSpPr/>
            <p:nvPr/>
          </p:nvSpPr>
          <p:spPr>
            <a:xfrm>
              <a:off x="7384775" y="1319188"/>
              <a:ext cx="148075" cy="73150"/>
            </a:xfrm>
            <a:custGeom>
              <a:avLst/>
              <a:gdLst/>
              <a:ahLst/>
              <a:cxnLst/>
              <a:rect l="l" t="t" r="r" b="b"/>
              <a:pathLst>
                <a:path w="5923" h="2926" extrusionOk="0">
                  <a:moveTo>
                    <a:pt x="0" y="0"/>
                  </a:moveTo>
                  <a:cubicBezTo>
                    <a:pt x="122" y="95"/>
                    <a:pt x="1632" y="1238"/>
                    <a:pt x="2688" y="2925"/>
                  </a:cubicBezTo>
                  <a:lnTo>
                    <a:pt x="5923" y="2812"/>
                  </a:lnTo>
                  <a:cubicBezTo>
                    <a:pt x="5923" y="2812"/>
                    <a:pt x="4527" y="780"/>
                    <a:pt x="3004" y="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4"/>
            <p:cNvSpPr/>
            <p:nvPr/>
          </p:nvSpPr>
          <p:spPr>
            <a:xfrm>
              <a:off x="7384800" y="1319188"/>
              <a:ext cx="142750" cy="73150"/>
            </a:xfrm>
            <a:custGeom>
              <a:avLst/>
              <a:gdLst/>
              <a:ahLst/>
              <a:cxnLst/>
              <a:rect l="l" t="t" r="r" b="b"/>
              <a:pathLst>
                <a:path w="5710" h="2926" extrusionOk="0">
                  <a:moveTo>
                    <a:pt x="0" y="0"/>
                  </a:moveTo>
                  <a:lnTo>
                    <a:pt x="0" y="0"/>
                  </a:lnTo>
                  <a:cubicBezTo>
                    <a:pt x="121" y="95"/>
                    <a:pt x="1631" y="1238"/>
                    <a:pt x="2687" y="2925"/>
                  </a:cubicBezTo>
                  <a:lnTo>
                    <a:pt x="5709" y="2820"/>
                  </a:lnTo>
                  <a:cubicBezTo>
                    <a:pt x="5709" y="2820"/>
                    <a:pt x="4330" y="778"/>
                    <a:pt x="2809" y="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4"/>
            <p:cNvSpPr/>
            <p:nvPr/>
          </p:nvSpPr>
          <p:spPr>
            <a:xfrm>
              <a:off x="6846300" y="1155863"/>
              <a:ext cx="120800" cy="120750"/>
            </a:xfrm>
            <a:custGeom>
              <a:avLst/>
              <a:gdLst/>
              <a:ahLst/>
              <a:cxnLst/>
              <a:rect l="l" t="t" r="r" b="b"/>
              <a:pathLst>
                <a:path w="4832" h="4830" extrusionOk="0">
                  <a:moveTo>
                    <a:pt x="40" y="0"/>
                  </a:moveTo>
                  <a:cubicBezTo>
                    <a:pt x="17" y="0"/>
                    <a:pt x="1" y="18"/>
                    <a:pt x="1" y="39"/>
                  </a:cubicBezTo>
                  <a:lnTo>
                    <a:pt x="1" y="4791"/>
                  </a:lnTo>
                  <a:cubicBezTo>
                    <a:pt x="1" y="4813"/>
                    <a:pt x="17" y="4830"/>
                    <a:pt x="40" y="4830"/>
                  </a:cubicBezTo>
                  <a:lnTo>
                    <a:pt x="4792" y="4830"/>
                  </a:lnTo>
                  <a:cubicBezTo>
                    <a:pt x="4815" y="4830"/>
                    <a:pt x="4831" y="4813"/>
                    <a:pt x="4831" y="4791"/>
                  </a:cubicBezTo>
                  <a:lnTo>
                    <a:pt x="4831" y="39"/>
                  </a:lnTo>
                  <a:cubicBezTo>
                    <a:pt x="4831" y="18"/>
                    <a:pt x="4812" y="0"/>
                    <a:pt x="4792" y="0"/>
                  </a:cubicBezTo>
                  <a:close/>
                </a:path>
              </a:pathLst>
            </a:custGeom>
            <a:solidFill>
              <a:srgbClr val="6A8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4"/>
            <p:cNvSpPr/>
            <p:nvPr/>
          </p:nvSpPr>
          <p:spPr>
            <a:xfrm>
              <a:off x="6901725" y="1250138"/>
              <a:ext cx="5150" cy="240300"/>
            </a:xfrm>
            <a:custGeom>
              <a:avLst/>
              <a:gdLst/>
              <a:ahLst/>
              <a:cxnLst/>
              <a:rect l="l" t="t" r="r" b="b"/>
              <a:pathLst>
                <a:path w="206" h="9612" extrusionOk="0">
                  <a:moveTo>
                    <a:pt x="0" y="0"/>
                  </a:moveTo>
                  <a:lnTo>
                    <a:pt x="0" y="9612"/>
                  </a:lnTo>
                  <a:lnTo>
                    <a:pt x="206" y="961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4"/>
            <p:cNvSpPr/>
            <p:nvPr/>
          </p:nvSpPr>
          <p:spPr>
            <a:xfrm>
              <a:off x="6904625" y="1250138"/>
              <a:ext cx="5175" cy="240300"/>
            </a:xfrm>
            <a:custGeom>
              <a:avLst/>
              <a:gdLst/>
              <a:ahLst/>
              <a:cxnLst/>
              <a:rect l="l" t="t" r="r" b="b"/>
              <a:pathLst>
                <a:path w="207" h="9612" extrusionOk="0">
                  <a:moveTo>
                    <a:pt x="0" y="0"/>
                  </a:moveTo>
                  <a:lnTo>
                    <a:pt x="0" y="9612"/>
                  </a:lnTo>
                  <a:lnTo>
                    <a:pt x="207" y="961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4"/>
            <p:cNvSpPr/>
            <p:nvPr/>
          </p:nvSpPr>
          <p:spPr>
            <a:xfrm>
              <a:off x="6878750" y="1484913"/>
              <a:ext cx="55875" cy="7225"/>
            </a:xfrm>
            <a:custGeom>
              <a:avLst/>
              <a:gdLst/>
              <a:ahLst/>
              <a:cxnLst/>
              <a:rect l="l" t="t" r="r" b="b"/>
              <a:pathLst>
                <a:path w="2235" h="289" extrusionOk="0">
                  <a:moveTo>
                    <a:pt x="1" y="1"/>
                  </a:moveTo>
                  <a:lnTo>
                    <a:pt x="1" y="289"/>
                  </a:lnTo>
                  <a:lnTo>
                    <a:pt x="2235" y="289"/>
                  </a:lnTo>
                  <a:lnTo>
                    <a:pt x="2235" y="1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4"/>
            <p:cNvSpPr/>
            <p:nvPr/>
          </p:nvSpPr>
          <p:spPr>
            <a:xfrm>
              <a:off x="6890950" y="1484913"/>
              <a:ext cx="43650" cy="7225"/>
            </a:xfrm>
            <a:custGeom>
              <a:avLst/>
              <a:gdLst/>
              <a:ahLst/>
              <a:cxnLst/>
              <a:rect l="l" t="t" r="r" b="b"/>
              <a:pathLst>
                <a:path w="1746" h="289" extrusionOk="0">
                  <a:moveTo>
                    <a:pt x="1" y="1"/>
                  </a:moveTo>
                  <a:lnTo>
                    <a:pt x="1" y="289"/>
                  </a:lnTo>
                  <a:lnTo>
                    <a:pt x="1746" y="289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4"/>
            <p:cNvSpPr/>
            <p:nvPr/>
          </p:nvSpPr>
          <p:spPr>
            <a:xfrm>
              <a:off x="6851825" y="1155863"/>
              <a:ext cx="120750" cy="120750"/>
            </a:xfrm>
            <a:custGeom>
              <a:avLst/>
              <a:gdLst/>
              <a:ahLst/>
              <a:cxnLst/>
              <a:rect l="l" t="t" r="r" b="b"/>
              <a:pathLst>
                <a:path w="4830" h="4830" extrusionOk="0">
                  <a:moveTo>
                    <a:pt x="39" y="0"/>
                  </a:moveTo>
                  <a:cubicBezTo>
                    <a:pt x="17" y="0"/>
                    <a:pt x="0" y="18"/>
                    <a:pt x="0" y="39"/>
                  </a:cubicBezTo>
                  <a:lnTo>
                    <a:pt x="0" y="4791"/>
                  </a:lnTo>
                  <a:cubicBezTo>
                    <a:pt x="0" y="4813"/>
                    <a:pt x="17" y="4830"/>
                    <a:pt x="39" y="4830"/>
                  </a:cubicBezTo>
                  <a:lnTo>
                    <a:pt x="4792" y="4830"/>
                  </a:lnTo>
                  <a:cubicBezTo>
                    <a:pt x="4813" y="4830"/>
                    <a:pt x="4830" y="4813"/>
                    <a:pt x="4830" y="4791"/>
                  </a:cubicBezTo>
                  <a:lnTo>
                    <a:pt x="4830" y="39"/>
                  </a:lnTo>
                  <a:cubicBezTo>
                    <a:pt x="4830" y="18"/>
                    <a:pt x="4813" y="0"/>
                    <a:pt x="4792" y="0"/>
                  </a:cubicBezTo>
                  <a:close/>
                </a:path>
              </a:pathLst>
            </a:custGeom>
            <a:solidFill>
              <a:srgbClr val="87A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4"/>
            <p:cNvSpPr/>
            <p:nvPr/>
          </p:nvSpPr>
          <p:spPr>
            <a:xfrm>
              <a:off x="6894250" y="1180688"/>
              <a:ext cx="42475" cy="69450"/>
            </a:xfrm>
            <a:custGeom>
              <a:avLst/>
              <a:gdLst/>
              <a:ahLst/>
              <a:cxnLst/>
              <a:rect l="l" t="t" r="r" b="b"/>
              <a:pathLst>
                <a:path w="1699" h="2778" extrusionOk="0">
                  <a:moveTo>
                    <a:pt x="691" y="284"/>
                  </a:moveTo>
                  <a:cubicBezTo>
                    <a:pt x="1084" y="284"/>
                    <a:pt x="1342" y="460"/>
                    <a:pt x="1342" y="824"/>
                  </a:cubicBezTo>
                  <a:cubicBezTo>
                    <a:pt x="1342" y="1203"/>
                    <a:pt x="1080" y="1412"/>
                    <a:pt x="652" y="1412"/>
                  </a:cubicBezTo>
                  <a:cubicBezTo>
                    <a:pt x="534" y="1412"/>
                    <a:pt x="435" y="1404"/>
                    <a:pt x="357" y="1384"/>
                  </a:cubicBezTo>
                  <a:lnTo>
                    <a:pt x="356" y="1384"/>
                  </a:lnTo>
                  <a:lnTo>
                    <a:pt x="356" y="312"/>
                  </a:lnTo>
                  <a:cubicBezTo>
                    <a:pt x="417" y="295"/>
                    <a:pt x="536" y="284"/>
                    <a:pt x="691" y="284"/>
                  </a:cubicBezTo>
                  <a:close/>
                  <a:moveTo>
                    <a:pt x="684" y="1"/>
                  </a:moveTo>
                  <a:cubicBezTo>
                    <a:pt x="398" y="1"/>
                    <a:pt x="173" y="25"/>
                    <a:pt x="1" y="54"/>
                  </a:cubicBezTo>
                  <a:lnTo>
                    <a:pt x="1" y="2777"/>
                  </a:lnTo>
                  <a:lnTo>
                    <a:pt x="357" y="2777"/>
                  </a:lnTo>
                  <a:lnTo>
                    <a:pt x="357" y="1673"/>
                  </a:lnTo>
                  <a:cubicBezTo>
                    <a:pt x="439" y="1694"/>
                    <a:pt x="538" y="1698"/>
                    <a:pt x="644" y="1698"/>
                  </a:cubicBezTo>
                  <a:cubicBezTo>
                    <a:pt x="991" y="1698"/>
                    <a:pt x="1298" y="1596"/>
                    <a:pt x="1486" y="1395"/>
                  </a:cubicBezTo>
                  <a:cubicBezTo>
                    <a:pt x="1624" y="1253"/>
                    <a:pt x="1699" y="1057"/>
                    <a:pt x="1699" y="807"/>
                  </a:cubicBezTo>
                  <a:cubicBezTo>
                    <a:pt x="1699" y="561"/>
                    <a:pt x="1609" y="361"/>
                    <a:pt x="1457" y="231"/>
                  </a:cubicBezTo>
                  <a:cubicBezTo>
                    <a:pt x="1293" y="82"/>
                    <a:pt x="1035" y="1"/>
                    <a:pt x="684" y="1"/>
                  </a:cubicBezTo>
                  <a:close/>
                </a:path>
              </a:pathLst>
            </a:custGeom>
            <a:solidFill>
              <a:srgbClr val="EF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4"/>
            <p:cNvSpPr/>
            <p:nvPr/>
          </p:nvSpPr>
          <p:spPr>
            <a:xfrm>
              <a:off x="7469725" y="1326188"/>
              <a:ext cx="133575" cy="72325"/>
            </a:xfrm>
            <a:custGeom>
              <a:avLst/>
              <a:gdLst/>
              <a:ahLst/>
              <a:cxnLst/>
              <a:rect l="l" t="t" r="r" b="b"/>
              <a:pathLst>
                <a:path w="5343" h="2893" extrusionOk="0">
                  <a:moveTo>
                    <a:pt x="5343" y="0"/>
                  </a:moveTo>
                  <a:lnTo>
                    <a:pt x="868" y="43"/>
                  </a:lnTo>
                  <a:lnTo>
                    <a:pt x="0" y="2893"/>
                  </a:lnTo>
                  <a:lnTo>
                    <a:pt x="4681" y="2854"/>
                  </a:lnTo>
                  <a:lnTo>
                    <a:pt x="5343" y="0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4"/>
            <p:cNvSpPr/>
            <p:nvPr/>
          </p:nvSpPr>
          <p:spPr>
            <a:xfrm>
              <a:off x="7583900" y="1317513"/>
              <a:ext cx="50700" cy="48400"/>
            </a:xfrm>
            <a:custGeom>
              <a:avLst/>
              <a:gdLst/>
              <a:ahLst/>
              <a:cxnLst/>
              <a:rect l="l" t="t" r="r" b="b"/>
              <a:pathLst>
                <a:path w="2028" h="1936" extrusionOk="0">
                  <a:moveTo>
                    <a:pt x="1631" y="1"/>
                  </a:moveTo>
                  <a:cubicBezTo>
                    <a:pt x="1631" y="1"/>
                    <a:pt x="1047" y="1204"/>
                    <a:pt x="524" y="1489"/>
                  </a:cubicBezTo>
                  <a:cubicBezTo>
                    <a:pt x="0" y="1774"/>
                    <a:pt x="886" y="1936"/>
                    <a:pt x="886" y="1936"/>
                  </a:cubicBezTo>
                  <a:cubicBezTo>
                    <a:pt x="886" y="1936"/>
                    <a:pt x="1771" y="1343"/>
                    <a:pt x="1900" y="779"/>
                  </a:cubicBezTo>
                  <a:cubicBezTo>
                    <a:pt x="2027" y="215"/>
                    <a:pt x="1631" y="1"/>
                    <a:pt x="1631" y="1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4"/>
            <p:cNvSpPr/>
            <p:nvPr/>
          </p:nvSpPr>
          <p:spPr>
            <a:xfrm>
              <a:off x="7606450" y="1308738"/>
              <a:ext cx="48150" cy="47900"/>
            </a:xfrm>
            <a:custGeom>
              <a:avLst/>
              <a:gdLst/>
              <a:ahLst/>
              <a:cxnLst/>
              <a:rect l="l" t="t" r="r" b="b"/>
              <a:pathLst>
                <a:path w="1926" h="1916" extrusionOk="0">
                  <a:moveTo>
                    <a:pt x="1104" y="0"/>
                  </a:moveTo>
                  <a:cubicBezTo>
                    <a:pt x="581" y="0"/>
                    <a:pt x="0" y="1403"/>
                    <a:pt x="0" y="1403"/>
                  </a:cubicBezTo>
                  <a:lnTo>
                    <a:pt x="729" y="1915"/>
                  </a:lnTo>
                  <a:cubicBezTo>
                    <a:pt x="729" y="1915"/>
                    <a:pt x="1926" y="713"/>
                    <a:pt x="1343" y="113"/>
                  </a:cubicBezTo>
                  <a:cubicBezTo>
                    <a:pt x="1266" y="35"/>
                    <a:pt x="1186" y="0"/>
                    <a:pt x="1104" y="0"/>
                  </a:cubicBezTo>
                  <a:close/>
                </a:path>
              </a:pathLst>
            </a:custGeom>
            <a:solidFill>
              <a:srgbClr val="FFB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4"/>
            <p:cNvSpPr/>
            <p:nvPr/>
          </p:nvSpPr>
          <p:spPr>
            <a:xfrm>
              <a:off x="7677400" y="1520563"/>
              <a:ext cx="24525" cy="21100"/>
            </a:xfrm>
            <a:custGeom>
              <a:avLst/>
              <a:gdLst/>
              <a:ahLst/>
              <a:cxnLst/>
              <a:rect l="l" t="t" r="r" b="b"/>
              <a:pathLst>
                <a:path w="981" h="844" extrusionOk="0">
                  <a:moveTo>
                    <a:pt x="731" y="1"/>
                  </a:moveTo>
                  <a:cubicBezTo>
                    <a:pt x="724" y="1"/>
                    <a:pt x="717" y="3"/>
                    <a:pt x="711" y="9"/>
                  </a:cubicBezTo>
                  <a:cubicBezTo>
                    <a:pt x="622" y="97"/>
                    <a:pt x="527" y="119"/>
                    <a:pt x="452" y="119"/>
                  </a:cubicBezTo>
                  <a:cubicBezTo>
                    <a:pt x="380" y="119"/>
                    <a:pt x="326" y="99"/>
                    <a:pt x="308" y="99"/>
                  </a:cubicBezTo>
                  <a:cubicBezTo>
                    <a:pt x="296" y="99"/>
                    <a:pt x="301" y="108"/>
                    <a:pt x="330" y="138"/>
                  </a:cubicBezTo>
                  <a:cubicBezTo>
                    <a:pt x="536" y="359"/>
                    <a:pt x="114" y="505"/>
                    <a:pt x="62" y="594"/>
                  </a:cubicBezTo>
                  <a:cubicBezTo>
                    <a:pt x="18" y="670"/>
                    <a:pt x="0" y="819"/>
                    <a:pt x="136" y="840"/>
                  </a:cubicBezTo>
                  <a:cubicBezTo>
                    <a:pt x="152" y="843"/>
                    <a:pt x="169" y="844"/>
                    <a:pt x="187" y="844"/>
                  </a:cubicBezTo>
                  <a:cubicBezTo>
                    <a:pt x="463" y="844"/>
                    <a:pt x="938" y="572"/>
                    <a:pt x="962" y="379"/>
                  </a:cubicBezTo>
                  <a:cubicBezTo>
                    <a:pt x="980" y="241"/>
                    <a:pt x="808" y="1"/>
                    <a:pt x="731" y="1"/>
                  </a:cubicBezTo>
                  <a:close/>
                </a:path>
              </a:pathLst>
            </a:custGeom>
            <a:solidFill>
              <a:srgbClr val="FC9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4"/>
            <p:cNvSpPr/>
            <p:nvPr/>
          </p:nvSpPr>
          <p:spPr>
            <a:xfrm>
              <a:off x="7610075" y="1377388"/>
              <a:ext cx="88275" cy="151875"/>
            </a:xfrm>
            <a:custGeom>
              <a:avLst/>
              <a:gdLst/>
              <a:ahLst/>
              <a:cxnLst/>
              <a:rect l="l" t="t" r="r" b="b"/>
              <a:pathLst>
                <a:path w="3531" h="6075" extrusionOk="0">
                  <a:moveTo>
                    <a:pt x="1462" y="1"/>
                  </a:moveTo>
                  <a:lnTo>
                    <a:pt x="0" y="836"/>
                  </a:lnTo>
                  <a:cubicBezTo>
                    <a:pt x="0" y="836"/>
                    <a:pt x="435" y="2148"/>
                    <a:pt x="643" y="2708"/>
                  </a:cubicBezTo>
                  <a:cubicBezTo>
                    <a:pt x="643" y="2708"/>
                    <a:pt x="648" y="2723"/>
                    <a:pt x="657" y="2742"/>
                  </a:cubicBezTo>
                  <a:cubicBezTo>
                    <a:pt x="666" y="2765"/>
                    <a:pt x="673" y="2788"/>
                    <a:pt x="682" y="2807"/>
                  </a:cubicBezTo>
                  <a:cubicBezTo>
                    <a:pt x="788" y="3089"/>
                    <a:pt x="979" y="3643"/>
                    <a:pt x="1087" y="3815"/>
                  </a:cubicBezTo>
                  <a:cubicBezTo>
                    <a:pt x="1274" y="4115"/>
                    <a:pt x="2971" y="6075"/>
                    <a:pt x="2971" y="6075"/>
                  </a:cubicBezTo>
                  <a:cubicBezTo>
                    <a:pt x="2971" y="6075"/>
                    <a:pt x="2975" y="6075"/>
                    <a:pt x="2983" y="6075"/>
                  </a:cubicBezTo>
                  <a:cubicBezTo>
                    <a:pt x="3047" y="6075"/>
                    <a:pt x="3357" y="6057"/>
                    <a:pt x="3531" y="5717"/>
                  </a:cubicBezTo>
                  <a:cubicBezTo>
                    <a:pt x="3531" y="5717"/>
                    <a:pt x="2839" y="3636"/>
                    <a:pt x="2108" y="3079"/>
                  </a:cubicBezTo>
                  <a:cubicBezTo>
                    <a:pt x="2108" y="3079"/>
                    <a:pt x="1788" y="731"/>
                    <a:pt x="1462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4"/>
            <p:cNvSpPr/>
            <p:nvPr/>
          </p:nvSpPr>
          <p:spPr>
            <a:xfrm>
              <a:off x="7573400" y="1535113"/>
              <a:ext cx="28650" cy="17275"/>
            </a:xfrm>
            <a:custGeom>
              <a:avLst/>
              <a:gdLst/>
              <a:ahLst/>
              <a:cxnLst/>
              <a:rect l="l" t="t" r="r" b="b"/>
              <a:pathLst>
                <a:path w="1146" h="691" extrusionOk="0">
                  <a:moveTo>
                    <a:pt x="641" y="1"/>
                  </a:moveTo>
                  <a:cubicBezTo>
                    <a:pt x="635" y="1"/>
                    <a:pt x="636" y="14"/>
                    <a:pt x="642" y="48"/>
                  </a:cubicBezTo>
                  <a:cubicBezTo>
                    <a:pt x="698" y="344"/>
                    <a:pt x="264" y="243"/>
                    <a:pt x="171" y="290"/>
                  </a:cubicBezTo>
                  <a:cubicBezTo>
                    <a:pt x="94" y="332"/>
                    <a:pt x="0" y="448"/>
                    <a:pt x="104" y="538"/>
                  </a:cubicBezTo>
                  <a:cubicBezTo>
                    <a:pt x="218" y="636"/>
                    <a:pt x="462" y="690"/>
                    <a:pt x="678" y="690"/>
                  </a:cubicBezTo>
                  <a:cubicBezTo>
                    <a:pt x="844" y="690"/>
                    <a:pt x="993" y="658"/>
                    <a:pt x="1051" y="588"/>
                  </a:cubicBezTo>
                  <a:cubicBezTo>
                    <a:pt x="1146" y="474"/>
                    <a:pt x="1117" y="140"/>
                    <a:pt x="1041" y="140"/>
                  </a:cubicBezTo>
                  <a:cubicBezTo>
                    <a:pt x="1039" y="140"/>
                    <a:pt x="1037" y="141"/>
                    <a:pt x="1035" y="141"/>
                  </a:cubicBezTo>
                  <a:cubicBezTo>
                    <a:pt x="1004" y="148"/>
                    <a:pt x="975" y="151"/>
                    <a:pt x="948" y="151"/>
                  </a:cubicBezTo>
                  <a:cubicBezTo>
                    <a:pt x="753" y="151"/>
                    <a:pt x="661" y="1"/>
                    <a:pt x="641" y="1"/>
                  </a:cubicBezTo>
                  <a:close/>
                </a:path>
              </a:pathLst>
            </a:custGeom>
            <a:solidFill>
              <a:srgbClr val="FC9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4"/>
            <p:cNvSpPr/>
            <p:nvPr/>
          </p:nvSpPr>
          <p:spPr>
            <a:xfrm>
              <a:off x="7575825" y="1389613"/>
              <a:ext cx="57350" cy="152775"/>
            </a:xfrm>
            <a:custGeom>
              <a:avLst/>
              <a:gdLst/>
              <a:ahLst/>
              <a:cxnLst/>
              <a:rect l="l" t="t" r="r" b="b"/>
              <a:pathLst>
                <a:path w="2294" h="6111" extrusionOk="0">
                  <a:moveTo>
                    <a:pt x="675" y="0"/>
                  </a:moveTo>
                  <a:cubicBezTo>
                    <a:pt x="675" y="0"/>
                    <a:pt x="341" y="1342"/>
                    <a:pt x="219" y="1927"/>
                  </a:cubicBezTo>
                  <a:cubicBezTo>
                    <a:pt x="219" y="1927"/>
                    <a:pt x="215" y="1941"/>
                    <a:pt x="211" y="1963"/>
                  </a:cubicBezTo>
                  <a:cubicBezTo>
                    <a:pt x="206" y="1986"/>
                    <a:pt x="202" y="2010"/>
                    <a:pt x="198" y="2030"/>
                  </a:cubicBezTo>
                  <a:cubicBezTo>
                    <a:pt x="140" y="2326"/>
                    <a:pt x="5" y="2896"/>
                    <a:pt x="4" y="3099"/>
                  </a:cubicBezTo>
                  <a:cubicBezTo>
                    <a:pt x="1" y="3452"/>
                    <a:pt x="391" y="6016"/>
                    <a:pt x="391" y="6016"/>
                  </a:cubicBezTo>
                  <a:cubicBezTo>
                    <a:pt x="391" y="6016"/>
                    <a:pt x="520" y="6110"/>
                    <a:pt x="715" y="6110"/>
                  </a:cubicBezTo>
                  <a:cubicBezTo>
                    <a:pt x="814" y="6110"/>
                    <a:pt x="931" y="6086"/>
                    <a:pt x="1055" y="6012"/>
                  </a:cubicBezTo>
                  <a:cubicBezTo>
                    <a:pt x="1055" y="6012"/>
                    <a:pt x="1581" y="3882"/>
                    <a:pt x="1261" y="3022"/>
                  </a:cubicBezTo>
                  <a:cubicBezTo>
                    <a:pt x="1260" y="3022"/>
                    <a:pt x="2181" y="827"/>
                    <a:pt x="2293" y="36"/>
                  </a:cubicBezTo>
                  <a:lnTo>
                    <a:pt x="675" y="0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4"/>
            <p:cNvSpPr/>
            <p:nvPr/>
          </p:nvSpPr>
          <p:spPr>
            <a:xfrm>
              <a:off x="7589275" y="1308738"/>
              <a:ext cx="64100" cy="87150"/>
            </a:xfrm>
            <a:custGeom>
              <a:avLst/>
              <a:gdLst/>
              <a:ahLst/>
              <a:cxnLst/>
              <a:rect l="l" t="t" r="r" b="b"/>
              <a:pathLst>
                <a:path w="2564" h="3486" extrusionOk="0">
                  <a:moveTo>
                    <a:pt x="1563" y="0"/>
                  </a:moveTo>
                  <a:cubicBezTo>
                    <a:pt x="1288" y="0"/>
                    <a:pt x="978" y="69"/>
                    <a:pt x="723" y="122"/>
                  </a:cubicBezTo>
                  <a:cubicBezTo>
                    <a:pt x="343" y="201"/>
                    <a:pt x="127" y="439"/>
                    <a:pt x="147" y="1389"/>
                  </a:cubicBezTo>
                  <a:cubicBezTo>
                    <a:pt x="155" y="1805"/>
                    <a:pt x="1" y="2823"/>
                    <a:pt x="187" y="3302"/>
                  </a:cubicBezTo>
                  <a:cubicBezTo>
                    <a:pt x="187" y="3302"/>
                    <a:pt x="484" y="3485"/>
                    <a:pt x="1047" y="3485"/>
                  </a:cubicBezTo>
                  <a:cubicBezTo>
                    <a:pt x="1402" y="3485"/>
                    <a:pt x="1861" y="3413"/>
                    <a:pt x="2418" y="3176"/>
                  </a:cubicBezTo>
                  <a:cubicBezTo>
                    <a:pt x="2418" y="3176"/>
                    <a:pt x="2418" y="3176"/>
                    <a:pt x="2418" y="3176"/>
                  </a:cubicBezTo>
                  <a:cubicBezTo>
                    <a:pt x="2418" y="3176"/>
                    <a:pt x="2564" y="1792"/>
                    <a:pt x="2257" y="444"/>
                  </a:cubicBezTo>
                  <a:cubicBezTo>
                    <a:pt x="2178" y="100"/>
                    <a:pt x="1896" y="0"/>
                    <a:pt x="1563" y="0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4"/>
            <p:cNvSpPr/>
            <p:nvPr/>
          </p:nvSpPr>
          <p:spPr>
            <a:xfrm>
              <a:off x="7553375" y="1321388"/>
              <a:ext cx="53475" cy="43725"/>
            </a:xfrm>
            <a:custGeom>
              <a:avLst/>
              <a:gdLst/>
              <a:ahLst/>
              <a:cxnLst/>
              <a:rect l="l" t="t" r="r" b="b"/>
              <a:pathLst>
                <a:path w="2139" h="1749" extrusionOk="0">
                  <a:moveTo>
                    <a:pt x="1760" y="0"/>
                  </a:moveTo>
                  <a:cubicBezTo>
                    <a:pt x="1760" y="0"/>
                    <a:pt x="1090" y="1078"/>
                    <a:pt x="545" y="1302"/>
                  </a:cubicBezTo>
                  <a:cubicBezTo>
                    <a:pt x="1" y="1527"/>
                    <a:pt x="872" y="1748"/>
                    <a:pt x="872" y="1748"/>
                  </a:cubicBezTo>
                  <a:cubicBezTo>
                    <a:pt x="872" y="1748"/>
                    <a:pt x="1799" y="1265"/>
                    <a:pt x="1970" y="748"/>
                  </a:cubicBezTo>
                  <a:cubicBezTo>
                    <a:pt x="2139" y="233"/>
                    <a:pt x="1760" y="0"/>
                    <a:pt x="1760" y="0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4"/>
            <p:cNvSpPr/>
            <p:nvPr/>
          </p:nvSpPr>
          <p:spPr>
            <a:xfrm>
              <a:off x="7577200" y="1313913"/>
              <a:ext cx="49300" cy="44025"/>
            </a:xfrm>
            <a:custGeom>
              <a:avLst/>
              <a:gdLst/>
              <a:ahLst/>
              <a:cxnLst/>
              <a:rect l="l" t="t" r="r" b="b"/>
              <a:pathLst>
                <a:path w="1972" h="1761" extrusionOk="0">
                  <a:moveTo>
                    <a:pt x="1183" y="0"/>
                  </a:moveTo>
                  <a:cubicBezTo>
                    <a:pt x="664" y="0"/>
                    <a:pt x="2" y="1223"/>
                    <a:pt x="1" y="1223"/>
                  </a:cubicBezTo>
                  <a:lnTo>
                    <a:pt x="687" y="1760"/>
                  </a:lnTo>
                  <a:cubicBezTo>
                    <a:pt x="687" y="1760"/>
                    <a:pt x="1972" y="732"/>
                    <a:pt x="1437" y="125"/>
                  </a:cubicBezTo>
                  <a:cubicBezTo>
                    <a:pt x="1359" y="38"/>
                    <a:pt x="1273" y="0"/>
                    <a:pt x="1183" y="0"/>
                  </a:cubicBezTo>
                  <a:close/>
                </a:path>
              </a:pathLst>
            </a:custGeom>
            <a:solidFill>
              <a:srgbClr val="FFB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4"/>
            <p:cNvSpPr/>
            <p:nvPr/>
          </p:nvSpPr>
          <p:spPr>
            <a:xfrm>
              <a:off x="7533425" y="1320363"/>
              <a:ext cx="26475" cy="23925"/>
            </a:xfrm>
            <a:custGeom>
              <a:avLst/>
              <a:gdLst/>
              <a:ahLst/>
              <a:cxnLst/>
              <a:rect l="l" t="t" r="r" b="b"/>
              <a:pathLst>
                <a:path w="1059" h="957" extrusionOk="0">
                  <a:moveTo>
                    <a:pt x="190" y="1"/>
                  </a:moveTo>
                  <a:cubicBezTo>
                    <a:pt x="180" y="1"/>
                    <a:pt x="170" y="3"/>
                    <a:pt x="158" y="8"/>
                  </a:cubicBezTo>
                  <a:cubicBezTo>
                    <a:pt x="134" y="21"/>
                    <a:pt x="114" y="17"/>
                    <a:pt x="89" y="19"/>
                  </a:cubicBezTo>
                  <a:cubicBezTo>
                    <a:pt x="77" y="21"/>
                    <a:pt x="64" y="23"/>
                    <a:pt x="57" y="32"/>
                  </a:cubicBezTo>
                  <a:cubicBezTo>
                    <a:pt x="52" y="36"/>
                    <a:pt x="49" y="41"/>
                    <a:pt x="47" y="47"/>
                  </a:cubicBezTo>
                  <a:cubicBezTo>
                    <a:pt x="41" y="57"/>
                    <a:pt x="33" y="67"/>
                    <a:pt x="23" y="75"/>
                  </a:cubicBezTo>
                  <a:cubicBezTo>
                    <a:pt x="17" y="80"/>
                    <a:pt x="10" y="85"/>
                    <a:pt x="6" y="91"/>
                  </a:cubicBezTo>
                  <a:cubicBezTo>
                    <a:pt x="1" y="101"/>
                    <a:pt x="1" y="112"/>
                    <a:pt x="3" y="122"/>
                  </a:cubicBezTo>
                  <a:cubicBezTo>
                    <a:pt x="12" y="148"/>
                    <a:pt x="20" y="173"/>
                    <a:pt x="32" y="198"/>
                  </a:cubicBezTo>
                  <a:cubicBezTo>
                    <a:pt x="44" y="226"/>
                    <a:pt x="53" y="258"/>
                    <a:pt x="69" y="285"/>
                  </a:cubicBezTo>
                  <a:cubicBezTo>
                    <a:pt x="82" y="308"/>
                    <a:pt x="98" y="327"/>
                    <a:pt x="110" y="349"/>
                  </a:cubicBezTo>
                  <a:cubicBezTo>
                    <a:pt x="166" y="452"/>
                    <a:pt x="319" y="652"/>
                    <a:pt x="326" y="658"/>
                  </a:cubicBezTo>
                  <a:cubicBezTo>
                    <a:pt x="380" y="725"/>
                    <a:pt x="539" y="876"/>
                    <a:pt x="602" y="923"/>
                  </a:cubicBezTo>
                  <a:cubicBezTo>
                    <a:pt x="642" y="951"/>
                    <a:pt x="812" y="957"/>
                    <a:pt x="933" y="957"/>
                  </a:cubicBezTo>
                  <a:cubicBezTo>
                    <a:pt x="1004" y="957"/>
                    <a:pt x="1058" y="955"/>
                    <a:pt x="1058" y="955"/>
                  </a:cubicBezTo>
                  <a:cubicBezTo>
                    <a:pt x="1039" y="955"/>
                    <a:pt x="975" y="863"/>
                    <a:pt x="964" y="851"/>
                  </a:cubicBezTo>
                  <a:cubicBezTo>
                    <a:pt x="860" y="737"/>
                    <a:pt x="738" y="640"/>
                    <a:pt x="663" y="504"/>
                  </a:cubicBezTo>
                  <a:cubicBezTo>
                    <a:pt x="627" y="441"/>
                    <a:pt x="603" y="368"/>
                    <a:pt x="603" y="295"/>
                  </a:cubicBezTo>
                  <a:cubicBezTo>
                    <a:pt x="603" y="252"/>
                    <a:pt x="612" y="209"/>
                    <a:pt x="622" y="168"/>
                  </a:cubicBezTo>
                  <a:cubicBezTo>
                    <a:pt x="625" y="152"/>
                    <a:pt x="628" y="132"/>
                    <a:pt x="616" y="121"/>
                  </a:cubicBezTo>
                  <a:cubicBezTo>
                    <a:pt x="611" y="118"/>
                    <a:pt x="606" y="116"/>
                    <a:pt x="600" y="116"/>
                  </a:cubicBezTo>
                  <a:cubicBezTo>
                    <a:pt x="592" y="116"/>
                    <a:pt x="583" y="120"/>
                    <a:pt x="576" y="125"/>
                  </a:cubicBezTo>
                  <a:cubicBezTo>
                    <a:pt x="546" y="146"/>
                    <a:pt x="537" y="187"/>
                    <a:pt x="520" y="219"/>
                  </a:cubicBezTo>
                  <a:cubicBezTo>
                    <a:pt x="509" y="239"/>
                    <a:pt x="488" y="273"/>
                    <a:pt x="463" y="280"/>
                  </a:cubicBezTo>
                  <a:cubicBezTo>
                    <a:pt x="461" y="280"/>
                    <a:pt x="458" y="281"/>
                    <a:pt x="456" y="281"/>
                  </a:cubicBezTo>
                  <a:cubicBezTo>
                    <a:pt x="434" y="281"/>
                    <a:pt x="411" y="263"/>
                    <a:pt x="397" y="250"/>
                  </a:cubicBezTo>
                  <a:cubicBezTo>
                    <a:pt x="347" y="203"/>
                    <a:pt x="309" y="145"/>
                    <a:pt x="274" y="86"/>
                  </a:cubicBezTo>
                  <a:cubicBezTo>
                    <a:pt x="251" y="48"/>
                    <a:pt x="232" y="1"/>
                    <a:pt x="190" y="1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4"/>
            <p:cNvSpPr/>
            <p:nvPr/>
          </p:nvSpPr>
          <p:spPr>
            <a:xfrm>
              <a:off x="7541575" y="1335613"/>
              <a:ext cx="36750" cy="30575"/>
            </a:xfrm>
            <a:custGeom>
              <a:avLst/>
              <a:gdLst/>
              <a:ahLst/>
              <a:cxnLst/>
              <a:rect l="l" t="t" r="r" b="b"/>
              <a:pathLst>
                <a:path w="1470" h="1223" extrusionOk="0">
                  <a:moveTo>
                    <a:pt x="335" y="1"/>
                  </a:moveTo>
                  <a:lnTo>
                    <a:pt x="0" y="48"/>
                  </a:lnTo>
                  <a:cubicBezTo>
                    <a:pt x="0" y="48"/>
                    <a:pt x="687" y="991"/>
                    <a:pt x="1076" y="1184"/>
                  </a:cubicBezTo>
                  <a:cubicBezTo>
                    <a:pt x="1132" y="1211"/>
                    <a:pt x="1180" y="1223"/>
                    <a:pt x="1221" y="1223"/>
                  </a:cubicBezTo>
                  <a:cubicBezTo>
                    <a:pt x="1468" y="1223"/>
                    <a:pt x="1468" y="797"/>
                    <a:pt x="1469" y="797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4"/>
            <p:cNvSpPr/>
            <p:nvPr/>
          </p:nvSpPr>
          <p:spPr>
            <a:xfrm>
              <a:off x="7611600" y="1308088"/>
              <a:ext cx="19550" cy="7750"/>
            </a:xfrm>
            <a:custGeom>
              <a:avLst/>
              <a:gdLst/>
              <a:ahLst/>
              <a:cxnLst/>
              <a:rect l="l" t="t" r="r" b="b"/>
              <a:pathLst>
                <a:path w="782" h="310" extrusionOk="0">
                  <a:moveTo>
                    <a:pt x="390" y="1"/>
                  </a:moveTo>
                  <a:cubicBezTo>
                    <a:pt x="176" y="1"/>
                    <a:pt x="1" y="70"/>
                    <a:pt x="1" y="155"/>
                  </a:cubicBezTo>
                  <a:cubicBezTo>
                    <a:pt x="1" y="241"/>
                    <a:pt x="176" y="309"/>
                    <a:pt x="390" y="309"/>
                  </a:cubicBezTo>
                  <a:cubicBezTo>
                    <a:pt x="606" y="309"/>
                    <a:pt x="781" y="241"/>
                    <a:pt x="781" y="155"/>
                  </a:cubicBezTo>
                  <a:cubicBezTo>
                    <a:pt x="781" y="70"/>
                    <a:pt x="606" y="1"/>
                    <a:pt x="390" y="1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4"/>
            <p:cNvSpPr/>
            <p:nvPr/>
          </p:nvSpPr>
          <p:spPr>
            <a:xfrm>
              <a:off x="7611675" y="1297838"/>
              <a:ext cx="19475" cy="17125"/>
            </a:xfrm>
            <a:custGeom>
              <a:avLst/>
              <a:gdLst/>
              <a:ahLst/>
              <a:cxnLst/>
              <a:rect l="l" t="t" r="r" b="b"/>
              <a:pathLst>
                <a:path w="779" h="685" extrusionOk="0">
                  <a:moveTo>
                    <a:pt x="696" y="1"/>
                  </a:moveTo>
                  <a:lnTo>
                    <a:pt x="66" y="113"/>
                  </a:lnTo>
                  <a:cubicBezTo>
                    <a:pt x="66" y="113"/>
                    <a:pt x="216" y="289"/>
                    <a:pt x="1" y="550"/>
                  </a:cubicBezTo>
                  <a:cubicBezTo>
                    <a:pt x="1" y="550"/>
                    <a:pt x="225" y="684"/>
                    <a:pt x="455" y="684"/>
                  </a:cubicBezTo>
                  <a:cubicBezTo>
                    <a:pt x="571" y="684"/>
                    <a:pt x="688" y="650"/>
                    <a:pt x="778" y="548"/>
                  </a:cubicBezTo>
                  <a:cubicBezTo>
                    <a:pt x="778" y="548"/>
                    <a:pt x="631" y="326"/>
                    <a:pt x="696" y="1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4"/>
            <p:cNvSpPr/>
            <p:nvPr/>
          </p:nvSpPr>
          <p:spPr>
            <a:xfrm>
              <a:off x="7603950" y="1268763"/>
              <a:ext cx="32925" cy="33275"/>
            </a:xfrm>
            <a:custGeom>
              <a:avLst/>
              <a:gdLst/>
              <a:ahLst/>
              <a:cxnLst/>
              <a:rect l="l" t="t" r="r" b="b"/>
              <a:pathLst>
                <a:path w="1317" h="1331" extrusionOk="0">
                  <a:moveTo>
                    <a:pt x="184" y="0"/>
                  </a:moveTo>
                  <a:cubicBezTo>
                    <a:pt x="172" y="0"/>
                    <a:pt x="161" y="2"/>
                    <a:pt x="151" y="5"/>
                  </a:cubicBezTo>
                  <a:cubicBezTo>
                    <a:pt x="151" y="5"/>
                    <a:pt x="32" y="324"/>
                    <a:pt x="17" y="664"/>
                  </a:cubicBezTo>
                  <a:cubicBezTo>
                    <a:pt x="1" y="1067"/>
                    <a:pt x="90" y="1330"/>
                    <a:pt x="443" y="1330"/>
                  </a:cubicBezTo>
                  <a:cubicBezTo>
                    <a:pt x="527" y="1330"/>
                    <a:pt x="626" y="1315"/>
                    <a:pt x="743" y="1283"/>
                  </a:cubicBezTo>
                  <a:cubicBezTo>
                    <a:pt x="1316" y="1128"/>
                    <a:pt x="502" y="0"/>
                    <a:pt x="184" y="0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4"/>
            <p:cNvSpPr/>
            <p:nvPr/>
          </p:nvSpPr>
          <p:spPr>
            <a:xfrm>
              <a:off x="7614050" y="1301088"/>
              <a:ext cx="9700" cy="1600"/>
            </a:xfrm>
            <a:custGeom>
              <a:avLst/>
              <a:gdLst/>
              <a:ahLst/>
              <a:cxnLst/>
              <a:rect l="l" t="t" r="r" b="b"/>
              <a:pathLst>
                <a:path w="388" h="64" extrusionOk="0">
                  <a:moveTo>
                    <a:pt x="295" y="1"/>
                  </a:moveTo>
                  <a:cubicBezTo>
                    <a:pt x="187" y="32"/>
                    <a:pt x="0" y="35"/>
                    <a:pt x="0" y="35"/>
                  </a:cubicBezTo>
                  <a:cubicBezTo>
                    <a:pt x="60" y="57"/>
                    <a:pt x="125" y="64"/>
                    <a:pt x="184" y="64"/>
                  </a:cubicBezTo>
                  <a:cubicBezTo>
                    <a:pt x="295" y="64"/>
                    <a:pt x="387" y="38"/>
                    <a:pt x="386" y="37"/>
                  </a:cubicBezTo>
                  <a:cubicBezTo>
                    <a:pt x="355" y="20"/>
                    <a:pt x="295" y="1"/>
                    <a:pt x="295" y="1"/>
                  </a:cubicBezTo>
                  <a:close/>
                </a:path>
              </a:pathLst>
            </a:custGeom>
            <a:solidFill>
              <a:srgbClr val="602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4"/>
            <p:cNvSpPr/>
            <p:nvPr/>
          </p:nvSpPr>
          <p:spPr>
            <a:xfrm>
              <a:off x="7605225" y="1260913"/>
              <a:ext cx="35325" cy="41350"/>
            </a:xfrm>
            <a:custGeom>
              <a:avLst/>
              <a:gdLst/>
              <a:ahLst/>
              <a:cxnLst/>
              <a:rect l="l" t="t" r="r" b="b"/>
              <a:pathLst>
                <a:path w="1413" h="1654" extrusionOk="0">
                  <a:moveTo>
                    <a:pt x="581" y="0"/>
                  </a:moveTo>
                  <a:cubicBezTo>
                    <a:pt x="273" y="0"/>
                    <a:pt x="50" y="152"/>
                    <a:pt x="13" y="353"/>
                  </a:cubicBezTo>
                  <a:cubicBezTo>
                    <a:pt x="1" y="428"/>
                    <a:pt x="18" y="439"/>
                    <a:pt x="149" y="508"/>
                  </a:cubicBezTo>
                  <a:cubicBezTo>
                    <a:pt x="280" y="576"/>
                    <a:pt x="53" y="894"/>
                    <a:pt x="353" y="1051"/>
                  </a:cubicBezTo>
                  <a:cubicBezTo>
                    <a:pt x="488" y="1120"/>
                    <a:pt x="466" y="1597"/>
                    <a:pt x="739" y="1646"/>
                  </a:cubicBezTo>
                  <a:cubicBezTo>
                    <a:pt x="768" y="1651"/>
                    <a:pt x="796" y="1654"/>
                    <a:pt x="823" y="1654"/>
                  </a:cubicBezTo>
                  <a:cubicBezTo>
                    <a:pt x="1064" y="1654"/>
                    <a:pt x="1217" y="1443"/>
                    <a:pt x="1328" y="827"/>
                  </a:cubicBezTo>
                  <a:cubicBezTo>
                    <a:pt x="1413" y="348"/>
                    <a:pt x="1242" y="118"/>
                    <a:pt x="794" y="23"/>
                  </a:cubicBezTo>
                  <a:cubicBezTo>
                    <a:pt x="719" y="8"/>
                    <a:pt x="648" y="0"/>
                    <a:pt x="581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4"/>
            <p:cNvSpPr/>
            <p:nvPr/>
          </p:nvSpPr>
          <p:spPr>
            <a:xfrm>
              <a:off x="7611675" y="1283238"/>
              <a:ext cx="9625" cy="9500"/>
            </a:xfrm>
            <a:custGeom>
              <a:avLst/>
              <a:gdLst/>
              <a:ahLst/>
              <a:cxnLst/>
              <a:rect l="l" t="t" r="r" b="b"/>
              <a:pathLst>
                <a:path w="385" h="380" extrusionOk="0">
                  <a:moveTo>
                    <a:pt x="215" y="0"/>
                  </a:moveTo>
                  <a:cubicBezTo>
                    <a:pt x="103" y="0"/>
                    <a:pt x="1" y="236"/>
                    <a:pt x="1" y="236"/>
                  </a:cubicBezTo>
                  <a:lnTo>
                    <a:pt x="157" y="380"/>
                  </a:lnTo>
                  <a:cubicBezTo>
                    <a:pt x="157" y="380"/>
                    <a:pt x="384" y="144"/>
                    <a:pt x="288" y="39"/>
                  </a:cubicBezTo>
                  <a:cubicBezTo>
                    <a:pt x="264" y="12"/>
                    <a:pt x="239" y="0"/>
                    <a:pt x="215" y="0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4"/>
            <p:cNvSpPr/>
            <p:nvPr/>
          </p:nvSpPr>
          <p:spPr>
            <a:xfrm>
              <a:off x="7591400" y="1384138"/>
              <a:ext cx="59975" cy="12700"/>
            </a:xfrm>
            <a:custGeom>
              <a:avLst/>
              <a:gdLst/>
              <a:ahLst/>
              <a:cxnLst/>
              <a:rect l="l" t="t" r="r" b="b"/>
              <a:pathLst>
                <a:path w="2399" h="508" extrusionOk="0">
                  <a:moveTo>
                    <a:pt x="2334" y="1"/>
                  </a:moveTo>
                  <a:cubicBezTo>
                    <a:pt x="2334" y="1"/>
                    <a:pt x="1752" y="224"/>
                    <a:pt x="937" y="224"/>
                  </a:cubicBezTo>
                  <a:cubicBezTo>
                    <a:pt x="656" y="224"/>
                    <a:pt x="347" y="198"/>
                    <a:pt x="25" y="126"/>
                  </a:cubicBezTo>
                  <a:lnTo>
                    <a:pt x="1" y="411"/>
                  </a:lnTo>
                  <a:cubicBezTo>
                    <a:pt x="1" y="411"/>
                    <a:pt x="472" y="508"/>
                    <a:pt x="1049" y="508"/>
                  </a:cubicBezTo>
                  <a:cubicBezTo>
                    <a:pt x="1492" y="508"/>
                    <a:pt x="1997" y="451"/>
                    <a:pt x="2398" y="248"/>
                  </a:cubicBezTo>
                  <a:lnTo>
                    <a:pt x="2334" y="1"/>
                  </a:ln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4"/>
            <p:cNvSpPr/>
            <p:nvPr/>
          </p:nvSpPr>
          <p:spPr>
            <a:xfrm>
              <a:off x="7608300" y="1388388"/>
              <a:ext cx="5425" cy="10400"/>
            </a:xfrm>
            <a:custGeom>
              <a:avLst/>
              <a:gdLst/>
              <a:ahLst/>
              <a:cxnLst/>
              <a:rect l="l" t="t" r="r" b="b"/>
              <a:pathLst>
                <a:path w="217" h="416" extrusionOk="0">
                  <a:moveTo>
                    <a:pt x="55" y="1"/>
                  </a:moveTo>
                  <a:lnTo>
                    <a:pt x="1" y="415"/>
                  </a:lnTo>
                  <a:lnTo>
                    <a:pt x="217" y="41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4"/>
            <p:cNvSpPr/>
            <p:nvPr/>
          </p:nvSpPr>
          <p:spPr>
            <a:xfrm>
              <a:off x="7632550" y="1386413"/>
              <a:ext cx="6450" cy="11125"/>
            </a:xfrm>
            <a:custGeom>
              <a:avLst/>
              <a:gdLst/>
              <a:ahLst/>
              <a:cxnLst/>
              <a:rect l="l" t="t" r="r" b="b"/>
              <a:pathLst>
                <a:path w="258" h="445" extrusionOk="0">
                  <a:moveTo>
                    <a:pt x="96" y="1"/>
                  </a:moveTo>
                  <a:lnTo>
                    <a:pt x="0" y="32"/>
                  </a:lnTo>
                  <a:lnTo>
                    <a:pt x="64" y="445"/>
                  </a:lnTo>
                  <a:lnTo>
                    <a:pt x="257" y="38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44"/>
            <p:cNvSpPr/>
            <p:nvPr/>
          </p:nvSpPr>
          <p:spPr>
            <a:xfrm>
              <a:off x="7587225" y="1398163"/>
              <a:ext cx="17425" cy="17975"/>
            </a:xfrm>
            <a:custGeom>
              <a:avLst/>
              <a:gdLst/>
              <a:ahLst/>
              <a:cxnLst/>
              <a:rect l="l" t="t" r="r" b="b"/>
              <a:pathLst>
                <a:path w="697" h="719" extrusionOk="0">
                  <a:moveTo>
                    <a:pt x="652" y="1"/>
                  </a:moveTo>
                  <a:cubicBezTo>
                    <a:pt x="638" y="1"/>
                    <a:pt x="622" y="8"/>
                    <a:pt x="616" y="25"/>
                  </a:cubicBezTo>
                  <a:cubicBezTo>
                    <a:pt x="551" y="198"/>
                    <a:pt x="368" y="642"/>
                    <a:pt x="133" y="642"/>
                  </a:cubicBezTo>
                  <a:cubicBezTo>
                    <a:pt x="109" y="642"/>
                    <a:pt x="84" y="637"/>
                    <a:pt x="59" y="627"/>
                  </a:cubicBezTo>
                  <a:cubicBezTo>
                    <a:pt x="54" y="625"/>
                    <a:pt x="50" y="624"/>
                    <a:pt x="46" y="624"/>
                  </a:cubicBezTo>
                  <a:cubicBezTo>
                    <a:pt x="12" y="624"/>
                    <a:pt x="1" y="682"/>
                    <a:pt x="40" y="698"/>
                  </a:cubicBezTo>
                  <a:cubicBezTo>
                    <a:pt x="74" y="712"/>
                    <a:pt x="106" y="718"/>
                    <a:pt x="138" y="718"/>
                  </a:cubicBezTo>
                  <a:cubicBezTo>
                    <a:pt x="412" y="718"/>
                    <a:pt x="611" y="247"/>
                    <a:pt x="686" y="45"/>
                  </a:cubicBezTo>
                  <a:cubicBezTo>
                    <a:pt x="697" y="18"/>
                    <a:pt x="675" y="1"/>
                    <a:pt x="65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4"/>
            <p:cNvSpPr/>
            <p:nvPr/>
          </p:nvSpPr>
          <p:spPr>
            <a:xfrm>
              <a:off x="7620075" y="1409313"/>
              <a:ext cx="8250" cy="22375"/>
            </a:xfrm>
            <a:custGeom>
              <a:avLst/>
              <a:gdLst/>
              <a:ahLst/>
              <a:cxnLst/>
              <a:rect l="l" t="t" r="r" b="b"/>
              <a:pathLst>
                <a:path w="330" h="895" extrusionOk="0">
                  <a:moveTo>
                    <a:pt x="256" y="0"/>
                  </a:moveTo>
                  <a:cubicBezTo>
                    <a:pt x="241" y="0"/>
                    <a:pt x="228" y="9"/>
                    <a:pt x="231" y="28"/>
                  </a:cubicBezTo>
                  <a:cubicBezTo>
                    <a:pt x="269" y="314"/>
                    <a:pt x="168" y="614"/>
                    <a:pt x="15" y="851"/>
                  </a:cubicBezTo>
                  <a:cubicBezTo>
                    <a:pt x="1" y="874"/>
                    <a:pt x="21" y="895"/>
                    <a:pt x="42" y="895"/>
                  </a:cubicBezTo>
                  <a:cubicBezTo>
                    <a:pt x="51" y="895"/>
                    <a:pt x="60" y="890"/>
                    <a:pt x="66" y="881"/>
                  </a:cubicBezTo>
                  <a:cubicBezTo>
                    <a:pt x="223" y="635"/>
                    <a:pt x="329" y="324"/>
                    <a:pt x="289" y="28"/>
                  </a:cubicBezTo>
                  <a:cubicBezTo>
                    <a:pt x="287" y="10"/>
                    <a:pt x="271" y="0"/>
                    <a:pt x="256" y="0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44"/>
          <p:cNvSpPr/>
          <p:nvPr/>
        </p:nvSpPr>
        <p:spPr>
          <a:xfrm>
            <a:off x="7219972" y="-3"/>
            <a:ext cx="2231402" cy="2067512"/>
          </a:xfrm>
          <a:custGeom>
            <a:avLst/>
            <a:gdLst/>
            <a:ahLst/>
            <a:cxnLst/>
            <a:rect l="l" t="t" r="r" b="b"/>
            <a:pathLst>
              <a:path w="123027" h="113991" extrusionOk="0">
                <a:moveTo>
                  <a:pt x="0" y="0"/>
                </a:moveTo>
                <a:cubicBezTo>
                  <a:pt x="3186" y="14886"/>
                  <a:pt x="3766" y="72055"/>
                  <a:pt x="19115" y="89316"/>
                </a:cubicBezTo>
                <a:cubicBezTo>
                  <a:pt x="34465" y="106577"/>
                  <a:pt x="76111" y="99974"/>
                  <a:pt x="92097" y="103565"/>
                </a:cubicBezTo>
                <a:cubicBezTo>
                  <a:pt x="108084" y="107156"/>
                  <a:pt x="109879" y="109125"/>
                  <a:pt x="115034" y="110863"/>
                </a:cubicBezTo>
                <a:cubicBezTo>
                  <a:pt x="120189" y="112601"/>
                  <a:pt x="121695" y="113470"/>
                  <a:pt x="123027" y="113991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4"/>
          <p:cNvSpPr txBox="1">
            <a:spLocks noGrp="1"/>
          </p:cNvSpPr>
          <p:nvPr>
            <p:ph type="subTitle" idx="1"/>
          </p:nvPr>
        </p:nvSpPr>
        <p:spPr>
          <a:xfrm rot="-408">
            <a:off x="849477" y="2633181"/>
            <a:ext cx="3380951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b="1" dirty="0">
                <a:solidFill>
                  <a:schemeClr val="lt1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組員：</a:t>
            </a:r>
            <a:endParaRPr b="1" dirty="0">
              <a:solidFill>
                <a:schemeClr val="lt1"/>
              </a:solidFill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b="1" dirty="0">
                <a:solidFill>
                  <a:schemeClr val="lt1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A1083313 黃紹倫、</a:t>
            </a:r>
            <a:r>
              <a:rPr lang="zh-TW" altLang="en-US" b="1" dirty="0">
                <a:solidFill>
                  <a:schemeClr val="lt1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</a:t>
            </a:r>
            <a:r>
              <a:rPr lang="zh-TW" b="1" dirty="0">
                <a:solidFill>
                  <a:schemeClr val="lt1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A1093324 黃怡婷</a:t>
            </a:r>
            <a:endParaRPr lang="en-US" altLang="zh-TW" b="1" dirty="0">
              <a:solidFill>
                <a:schemeClr val="lt1"/>
              </a:solidFill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marL="0" lvl="0" indent="0" algn="l"/>
            <a:r>
              <a:rPr lang="zh-TW" b="1" dirty="0">
                <a:solidFill>
                  <a:schemeClr val="lt1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A1093357 張竣維</a:t>
            </a:r>
            <a:r>
              <a:rPr lang="zh-TW" altLang="zh-TW" b="1" dirty="0">
                <a:solidFill>
                  <a:schemeClr val="lt1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、 </a:t>
            </a:r>
            <a:r>
              <a:rPr lang="zh-TW" b="1" dirty="0">
                <a:solidFill>
                  <a:schemeClr val="lt1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A1093359 謝益嘉</a:t>
            </a:r>
            <a:endParaRPr lang="en-US" altLang="zh-TW" b="1" dirty="0">
              <a:solidFill>
                <a:schemeClr val="lt1"/>
              </a:solidFill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marL="0" lvl="0" indent="0" algn="l"/>
            <a:r>
              <a:rPr lang="zh-TW" b="1" dirty="0">
                <a:solidFill>
                  <a:schemeClr val="lt1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A1093361 陳亭瑄、</a:t>
            </a:r>
            <a:r>
              <a:rPr lang="zh-TW" altLang="en-US" b="1" dirty="0">
                <a:solidFill>
                  <a:schemeClr val="lt1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</a:t>
            </a:r>
            <a:r>
              <a:rPr lang="zh-TW" b="1" dirty="0">
                <a:solidFill>
                  <a:schemeClr val="lt1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A1093367 陳俐卉</a:t>
            </a:r>
            <a:endParaRPr b="1" dirty="0">
              <a:solidFill>
                <a:schemeClr val="lt1"/>
              </a:solidFill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>
              <a:solidFill>
                <a:schemeClr val="lt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B2F4486-06BE-4B1D-A55B-D6CE5E7BB2F1}"/>
              </a:ext>
            </a:extLst>
          </p:cNvPr>
          <p:cNvSpPr/>
          <p:nvPr/>
        </p:nvSpPr>
        <p:spPr>
          <a:xfrm>
            <a:off x="840451" y="3797778"/>
            <a:ext cx="2073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ts val="1400"/>
            </a:pPr>
            <a:r>
              <a:rPr lang="zh-TW" altLang="en-US" b="1" dirty="0">
                <a:solidFill>
                  <a:schemeClr val="lt1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指導教授：蕭漢威 教授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1"/>
          <p:cNvSpPr txBox="1">
            <a:spLocks noGrp="1"/>
          </p:cNvSpPr>
          <p:nvPr>
            <p:ph type="title"/>
          </p:nvPr>
        </p:nvSpPr>
        <p:spPr>
          <a:xfrm>
            <a:off x="1020951" y="456925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TW" altLang="en-US" sz="4000" dirty="0">
                <a:latin typeface="Noto Sans TC Black" panose="020B0A00000000000000" pitchFamily="34" charset="-120"/>
                <a:ea typeface="Noto Sans TC Black" panose="020B0A00000000000000" pitchFamily="34" charset="-120"/>
              </a:rPr>
              <a:t>架設地</a:t>
            </a:r>
            <a:endParaRPr sz="4000" dirty="0">
              <a:latin typeface="Noto Sans TC Black" panose="020B0A00000000000000" pitchFamily="34" charset="-120"/>
              <a:ea typeface="Noto Sans TC Black" panose="020B0A00000000000000" pitchFamily="34" charset="-120"/>
            </a:endParaRPr>
          </a:p>
        </p:txBody>
      </p:sp>
      <p:sp>
        <p:nvSpPr>
          <p:cNvPr id="697" name="Google Shape;697;p51"/>
          <p:cNvSpPr/>
          <p:nvPr/>
        </p:nvSpPr>
        <p:spPr>
          <a:xfrm>
            <a:off x="2869487" y="1953623"/>
            <a:ext cx="84593" cy="19500"/>
          </a:xfrm>
          <a:custGeom>
            <a:avLst/>
            <a:gdLst/>
            <a:ahLst/>
            <a:cxnLst/>
            <a:rect l="l" t="t" r="r" b="b"/>
            <a:pathLst>
              <a:path w="4477" h="1032" extrusionOk="0">
                <a:moveTo>
                  <a:pt x="1" y="0"/>
                </a:moveTo>
                <a:lnTo>
                  <a:pt x="1" y="1032"/>
                </a:lnTo>
                <a:lnTo>
                  <a:pt x="4477" y="1032"/>
                </a:lnTo>
                <a:lnTo>
                  <a:pt x="44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1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51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51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1" name="Google Shape;701;p51"/>
          <p:cNvGrpSpPr/>
          <p:nvPr/>
        </p:nvGrpSpPr>
        <p:grpSpPr>
          <a:xfrm>
            <a:off x="480576" y="460939"/>
            <a:ext cx="271609" cy="249173"/>
            <a:chOff x="6319908" y="3696721"/>
            <a:chExt cx="373963" cy="343119"/>
          </a:xfrm>
        </p:grpSpPr>
        <p:sp>
          <p:nvSpPr>
            <p:cNvPr id="702" name="Google Shape;702;p51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51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51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5" name="Google Shape;705;p51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51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51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8" name="Google Shape;708;p51"/>
          <p:cNvGrpSpPr/>
          <p:nvPr/>
        </p:nvGrpSpPr>
        <p:grpSpPr>
          <a:xfrm>
            <a:off x="521796" y="932475"/>
            <a:ext cx="189159" cy="120273"/>
            <a:chOff x="404850" y="546850"/>
            <a:chExt cx="181500" cy="115425"/>
          </a:xfrm>
        </p:grpSpPr>
        <p:cxnSp>
          <p:nvCxnSpPr>
            <p:cNvPr id="709" name="Google Shape;709;p51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0" name="Google Shape;710;p51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1" name="Google Shape;711;p51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12" name="Google Shape;712;p51"/>
          <p:cNvSpPr/>
          <p:nvPr/>
        </p:nvSpPr>
        <p:spPr>
          <a:xfrm>
            <a:off x="7432225" y="2401000"/>
            <a:ext cx="1686655" cy="2701150"/>
          </a:xfrm>
          <a:custGeom>
            <a:avLst/>
            <a:gdLst/>
            <a:ahLst/>
            <a:cxnLst/>
            <a:rect l="l" t="t" r="r" b="b"/>
            <a:pathLst>
              <a:path w="69374" h="108046" extrusionOk="0">
                <a:moveTo>
                  <a:pt x="0" y="108046"/>
                </a:moveTo>
                <a:cubicBezTo>
                  <a:pt x="3894" y="104629"/>
                  <a:pt x="14741" y="90762"/>
                  <a:pt x="23363" y="87544"/>
                </a:cubicBezTo>
                <a:cubicBezTo>
                  <a:pt x="31985" y="84326"/>
                  <a:pt x="47203" y="95133"/>
                  <a:pt x="51733" y="88736"/>
                </a:cubicBezTo>
                <a:cubicBezTo>
                  <a:pt x="56263" y="82339"/>
                  <a:pt x="48952" y="63227"/>
                  <a:pt x="50541" y="49161"/>
                </a:cubicBezTo>
                <a:cubicBezTo>
                  <a:pt x="52130" y="35095"/>
                  <a:pt x="58130" y="12289"/>
                  <a:pt x="61269" y="4342"/>
                </a:cubicBezTo>
                <a:cubicBezTo>
                  <a:pt x="64408" y="-3605"/>
                  <a:pt x="68023" y="1958"/>
                  <a:pt x="69374" y="1481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51"/>
          <p:cNvSpPr/>
          <p:nvPr/>
        </p:nvSpPr>
        <p:spPr>
          <a:xfrm>
            <a:off x="4142275" y="131500"/>
            <a:ext cx="5090875" cy="642675"/>
          </a:xfrm>
          <a:custGeom>
            <a:avLst/>
            <a:gdLst/>
            <a:ahLst/>
            <a:cxnLst/>
            <a:rect l="l" t="t" r="r" b="b"/>
            <a:pathLst>
              <a:path w="196483" h="25707" extrusionOk="0">
                <a:moveTo>
                  <a:pt x="0" y="0"/>
                </a:moveTo>
                <a:cubicBezTo>
                  <a:pt x="7430" y="2265"/>
                  <a:pt x="23562" y="12715"/>
                  <a:pt x="44581" y="13589"/>
                </a:cubicBezTo>
                <a:cubicBezTo>
                  <a:pt x="65600" y="14463"/>
                  <a:pt x="102672" y="3775"/>
                  <a:pt x="126115" y="5245"/>
                </a:cubicBezTo>
                <a:cubicBezTo>
                  <a:pt x="149558" y="6715"/>
                  <a:pt x="173994" y="19111"/>
                  <a:pt x="185238" y="22409"/>
                </a:cubicBezTo>
                <a:cubicBezTo>
                  <a:pt x="196483" y="25707"/>
                  <a:pt x="192191" y="24595"/>
                  <a:pt x="193582" y="25032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4" name="Google Shape;714;p51"/>
          <p:cNvPicPr preferRelativeResize="0"/>
          <p:nvPr/>
        </p:nvPicPr>
        <p:blipFill rotWithShape="1">
          <a:blip r:embed="rId5">
            <a:alphaModFix/>
          </a:blip>
          <a:srcRect r="24551"/>
          <a:stretch/>
        </p:blipFill>
        <p:spPr>
          <a:xfrm>
            <a:off x="1020951" y="1824244"/>
            <a:ext cx="3689142" cy="2750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5" name="Google Shape;715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6224" y="2523827"/>
            <a:ext cx="3082975" cy="2311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6" name="Google Shape;716;p51"/>
          <p:cNvPicPr preferRelativeResize="0"/>
          <p:nvPr/>
        </p:nvPicPr>
        <p:blipFill rotWithShape="1">
          <a:blip r:embed="rId7">
            <a:alphaModFix/>
          </a:blip>
          <a:srcRect r="9913"/>
          <a:stretch/>
        </p:blipFill>
        <p:spPr>
          <a:xfrm>
            <a:off x="5146224" y="413775"/>
            <a:ext cx="3082975" cy="1924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框架 1">
            <a:extLst>
              <a:ext uri="{FF2B5EF4-FFF2-40B4-BE49-F238E27FC236}">
                <a16:creationId xmlns:a16="http://schemas.microsoft.com/office/drawing/2014/main" id="{E73D634A-6DC4-4125-8191-9F0E4DFB9A4A}"/>
              </a:ext>
            </a:extLst>
          </p:cNvPr>
          <p:cNvSpPr/>
          <p:nvPr/>
        </p:nvSpPr>
        <p:spPr>
          <a:xfrm>
            <a:off x="2146041" y="2982984"/>
            <a:ext cx="564845" cy="991857"/>
          </a:xfrm>
          <a:prstGeom prst="frame">
            <a:avLst/>
          </a:prstGeom>
          <a:ln w="6350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框架 26">
            <a:extLst>
              <a:ext uri="{FF2B5EF4-FFF2-40B4-BE49-F238E27FC236}">
                <a16:creationId xmlns:a16="http://schemas.microsoft.com/office/drawing/2014/main" id="{1043A9C8-F9CC-4E9D-9D6D-446819904618}"/>
              </a:ext>
            </a:extLst>
          </p:cNvPr>
          <p:cNvSpPr/>
          <p:nvPr/>
        </p:nvSpPr>
        <p:spPr>
          <a:xfrm>
            <a:off x="5281675" y="1276478"/>
            <a:ext cx="564845" cy="991857"/>
          </a:xfrm>
          <a:prstGeom prst="frame">
            <a:avLst/>
          </a:prstGeom>
          <a:ln w="6350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0" name="框架 149">
            <a:extLst>
              <a:ext uri="{FF2B5EF4-FFF2-40B4-BE49-F238E27FC236}">
                <a16:creationId xmlns:a16="http://schemas.microsoft.com/office/drawing/2014/main" id="{43A3B246-6714-4C82-89F2-576F42893713}"/>
              </a:ext>
            </a:extLst>
          </p:cNvPr>
          <p:cNvSpPr/>
          <p:nvPr/>
        </p:nvSpPr>
        <p:spPr>
          <a:xfrm>
            <a:off x="7228736" y="2788285"/>
            <a:ext cx="564845" cy="991857"/>
          </a:xfrm>
          <a:prstGeom prst="frame">
            <a:avLst/>
          </a:prstGeom>
          <a:ln w="6350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1" name="文字方塊 150">
            <a:extLst>
              <a:ext uri="{FF2B5EF4-FFF2-40B4-BE49-F238E27FC236}">
                <a16:creationId xmlns:a16="http://schemas.microsoft.com/office/drawing/2014/main" id="{C1A596B8-9082-4A53-A4AE-DA0DE9FCBEE2}"/>
              </a:ext>
            </a:extLst>
          </p:cNvPr>
          <p:cNvSpPr txBox="1"/>
          <p:nvPr/>
        </p:nvSpPr>
        <p:spPr>
          <a:xfrm>
            <a:off x="8862074" y="4837090"/>
            <a:ext cx="2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5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2"/>
          <p:cNvSpPr/>
          <p:nvPr/>
        </p:nvSpPr>
        <p:spPr>
          <a:xfrm>
            <a:off x="1152113" y="575950"/>
            <a:ext cx="1244700" cy="12003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52"/>
          <p:cNvSpPr/>
          <p:nvPr/>
        </p:nvSpPr>
        <p:spPr>
          <a:xfrm>
            <a:off x="1124350" y="1947350"/>
            <a:ext cx="5607300" cy="843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52"/>
          <p:cNvSpPr txBox="1">
            <a:spLocks noGrp="1"/>
          </p:cNvSpPr>
          <p:nvPr>
            <p:ph type="title" idx="2"/>
          </p:nvPr>
        </p:nvSpPr>
        <p:spPr>
          <a:xfrm>
            <a:off x="1167129" y="1976435"/>
            <a:ext cx="55053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4400" dirty="0">
                <a:solidFill>
                  <a:schemeClr val="accent6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  <a:cs typeface="Arial"/>
              </a:rPr>
              <a:t>程式碼說明</a:t>
            </a:r>
            <a:endParaRPr sz="4400" dirty="0">
              <a:solidFill>
                <a:schemeClr val="accent6"/>
              </a:solidFill>
              <a:latin typeface="Noto Sans TC Medium" panose="020B0600000000000000" pitchFamily="34" charset="-120"/>
              <a:ea typeface="Noto Sans TC Medium" panose="020B0600000000000000" pitchFamily="34" charset="-120"/>
              <a:cs typeface="Arial"/>
            </a:endParaRPr>
          </a:p>
        </p:txBody>
      </p:sp>
      <p:sp>
        <p:nvSpPr>
          <p:cNvPr id="727" name="Google Shape;727;p52"/>
          <p:cNvSpPr txBox="1">
            <a:spLocks noGrp="1"/>
          </p:cNvSpPr>
          <p:nvPr>
            <p:ph type="title"/>
          </p:nvPr>
        </p:nvSpPr>
        <p:spPr>
          <a:xfrm>
            <a:off x="1294763" y="539500"/>
            <a:ext cx="8901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728" name="Google Shape;728;p52"/>
          <p:cNvSpPr/>
          <p:nvPr/>
        </p:nvSpPr>
        <p:spPr>
          <a:xfrm rot="1532696">
            <a:off x="5252538" y="917355"/>
            <a:ext cx="4648906" cy="1739068"/>
          </a:xfrm>
          <a:custGeom>
            <a:avLst/>
            <a:gdLst/>
            <a:ahLst/>
            <a:cxnLst/>
            <a:rect l="l" t="t" r="r" b="b"/>
            <a:pathLst>
              <a:path w="303397" h="104955" extrusionOk="0">
                <a:moveTo>
                  <a:pt x="0" y="0"/>
                </a:moveTo>
                <a:cubicBezTo>
                  <a:pt x="4866" y="4518"/>
                  <a:pt x="13091" y="24212"/>
                  <a:pt x="29193" y="27108"/>
                </a:cubicBezTo>
                <a:cubicBezTo>
                  <a:pt x="45296" y="30004"/>
                  <a:pt x="78833" y="15524"/>
                  <a:pt x="96615" y="17377"/>
                </a:cubicBezTo>
                <a:cubicBezTo>
                  <a:pt x="114397" y="19231"/>
                  <a:pt x="118857" y="35681"/>
                  <a:pt x="135886" y="38229"/>
                </a:cubicBezTo>
                <a:cubicBezTo>
                  <a:pt x="152915" y="40778"/>
                  <a:pt x="184889" y="26644"/>
                  <a:pt x="198790" y="32668"/>
                </a:cubicBezTo>
                <a:cubicBezTo>
                  <a:pt x="212691" y="38692"/>
                  <a:pt x="212054" y="66031"/>
                  <a:pt x="219294" y="74372"/>
                </a:cubicBezTo>
                <a:cubicBezTo>
                  <a:pt x="226534" y="82713"/>
                  <a:pt x="233659" y="78601"/>
                  <a:pt x="242231" y="82713"/>
                </a:cubicBezTo>
                <a:cubicBezTo>
                  <a:pt x="250804" y="86826"/>
                  <a:pt x="260535" y="95340"/>
                  <a:pt x="270729" y="99047"/>
                </a:cubicBezTo>
                <a:cubicBezTo>
                  <a:pt x="280923" y="102754"/>
                  <a:pt x="297952" y="103970"/>
                  <a:pt x="303397" y="104955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52"/>
          <p:cNvSpPr/>
          <p:nvPr/>
        </p:nvSpPr>
        <p:spPr>
          <a:xfrm>
            <a:off x="7690546" y="960965"/>
            <a:ext cx="1790665" cy="612484"/>
          </a:xfrm>
          <a:custGeom>
            <a:avLst/>
            <a:gdLst/>
            <a:ahLst/>
            <a:cxnLst/>
            <a:rect l="l" t="t" r="r" b="b"/>
            <a:pathLst>
              <a:path w="108083" h="36969" extrusionOk="0">
                <a:moveTo>
                  <a:pt x="0" y="36969"/>
                </a:moveTo>
                <a:cubicBezTo>
                  <a:pt x="4228" y="31640"/>
                  <a:pt x="9615" y="11078"/>
                  <a:pt x="25370" y="4996"/>
                </a:cubicBezTo>
                <a:cubicBezTo>
                  <a:pt x="41125" y="-1086"/>
                  <a:pt x="80744" y="1289"/>
                  <a:pt x="94529" y="478"/>
                </a:cubicBezTo>
                <a:cubicBezTo>
                  <a:pt x="108315" y="-333"/>
                  <a:pt x="105824" y="189"/>
                  <a:pt x="108083" y="131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52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52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52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6" name="Google Shape;856;p52"/>
          <p:cNvGrpSpPr/>
          <p:nvPr/>
        </p:nvGrpSpPr>
        <p:grpSpPr>
          <a:xfrm>
            <a:off x="480576" y="460939"/>
            <a:ext cx="271609" cy="249173"/>
            <a:chOff x="6319908" y="3696721"/>
            <a:chExt cx="373963" cy="343119"/>
          </a:xfrm>
        </p:grpSpPr>
        <p:sp>
          <p:nvSpPr>
            <p:cNvPr id="857" name="Google Shape;857;p52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52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52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0" name="Google Shape;860;p52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52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52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3" name="Google Shape;863;p52"/>
          <p:cNvGrpSpPr/>
          <p:nvPr/>
        </p:nvGrpSpPr>
        <p:grpSpPr>
          <a:xfrm>
            <a:off x="521796" y="932475"/>
            <a:ext cx="189159" cy="120273"/>
            <a:chOff x="404850" y="546850"/>
            <a:chExt cx="181500" cy="115425"/>
          </a:xfrm>
        </p:grpSpPr>
        <p:cxnSp>
          <p:nvCxnSpPr>
            <p:cNvPr id="864" name="Google Shape;864;p52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5" name="Google Shape;865;p52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6" name="Google Shape;866;p52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45" name="Google Shape;400;p46">
            <a:extLst>
              <a:ext uri="{FF2B5EF4-FFF2-40B4-BE49-F238E27FC236}">
                <a16:creationId xmlns:a16="http://schemas.microsoft.com/office/drawing/2014/main" id="{010269D1-1106-4A37-8208-53BDEA223482}"/>
              </a:ext>
            </a:extLst>
          </p:cNvPr>
          <p:cNvGrpSpPr/>
          <p:nvPr/>
        </p:nvGrpSpPr>
        <p:grpSpPr>
          <a:xfrm>
            <a:off x="5164249" y="3342074"/>
            <a:ext cx="3375142" cy="1315224"/>
            <a:chOff x="4720329" y="3149542"/>
            <a:chExt cx="3375142" cy="1315224"/>
          </a:xfrm>
        </p:grpSpPr>
        <p:sp>
          <p:nvSpPr>
            <p:cNvPr id="146" name="Google Shape;401;p46">
              <a:extLst>
                <a:ext uri="{FF2B5EF4-FFF2-40B4-BE49-F238E27FC236}">
                  <a16:creationId xmlns:a16="http://schemas.microsoft.com/office/drawing/2014/main" id="{3280EBDD-E9FF-4445-BB32-1AFB333FFCFD}"/>
                </a:ext>
              </a:extLst>
            </p:cNvPr>
            <p:cNvSpPr/>
            <p:nvPr/>
          </p:nvSpPr>
          <p:spPr>
            <a:xfrm>
              <a:off x="5101869" y="4012970"/>
              <a:ext cx="865884" cy="412845"/>
            </a:xfrm>
            <a:custGeom>
              <a:avLst/>
              <a:gdLst/>
              <a:ahLst/>
              <a:cxnLst/>
              <a:rect l="l" t="t" r="r" b="b"/>
              <a:pathLst>
                <a:path w="12137" h="5787" extrusionOk="0">
                  <a:moveTo>
                    <a:pt x="5775" y="1"/>
                  </a:moveTo>
                  <a:cubicBezTo>
                    <a:pt x="4600" y="1"/>
                    <a:pt x="3630" y="904"/>
                    <a:pt x="3482" y="2072"/>
                  </a:cubicBezTo>
                  <a:cubicBezTo>
                    <a:pt x="3463" y="2071"/>
                    <a:pt x="3445" y="2069"/>
                    <a:pt x="3427" y="2069"/>
                  </a:cubicBezTo>
                  <a:cubicBezTo>
                    <a:pt x="1981" y="2069"/>
                    <a:pt x="809" y="3275"/>
                    <a:pt x="809" y="4765"/>
                  </a:cubicBezTo>
                  <a:cubicBezTo>
                    <a:pt x="809" y="4859"/>
                    <a:pt x="814" y="4955"/>
                    <a:pt x="823" y="5047"/>
                  </a:cubicBezTo>
                  <a:cubicBezTo>
                    <a:pt x="439" y="5128"/>
                    <a:pt x="128" y="5413"/>
                    <a:pt x="0" y="5786"/>
                  </a:cubicBezTo>
                  <a:lnTo>
                    <a:pt x="12037" y="5786"/>
                  </a:lnTo>
                  <a:cubicBezTo>
                    <a:pt x="12100" y="5570"/>
                    <a:pt x="12136" y="5340"/>
                    <a:pt x="12136" y="5102"/>
                  </a:cubicBezTo>
                  <a:cubicBezTo>
                    <a:pt x="12136" y="3954"/>
                    <a:pt x="11322" y="3005"/>
                    <a:pt x="10257" y="2826"/>
                  </a:cubicBezTo>
                  <a:cubicBezTo>
                    <a:pt x="10257" y="2814"/>
                    <a:pt x="10258" y="2803"/>
                    <a:pt x="10258" y="2793"/>
                  </a:cubicBezTo>
                  <a:cubicBezTo>
                    <a:pt x="10258" y="2051"/>
                    <a:pt x="9674" y="1449"/>
                    <a:pt x="8954" y="1449"/>
                  </a:cubicBezTo>
                  <a:cubicBezTo>
                    <a:pt x="8591" y="1449"/>
                    <a:pt x="8265" y="1601"/>
                    <a:pt x="8027" y="1846"/>
                  </a:cubicBezTo>
                  <a:cubicBezTo>
                    <a:pt x="7792" y="790"/>
                    <a:pt x="6874" y="1"/>
                    <a:pt x="5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402;p46">
              <a:extLst>
                <a:ext uri="{FF2B5EF4-FFF2-40B4-BE49-F238E27FC236}">
                  <a16:creationId xmlns:a16="http://schemas.microsoft.com/office/drawing/2014/main" id="{766ED4A6-7766-4EA7-BA84-7E81DA54CF9C}"/>
                </a:ext>
              </a:extLst>
            </p:cNvPr>
            <p:cNvSpPr/>
            <p:nvPr/>
          </p:nvSpPr>
          <p:spPr>
            <a:xfrm>
              <a:off x="4796095" y="4158361"/>
              <a:ext cx="561394" cy="267525"/>
            </a:xfrm>
            <a:custGeom>
              <a:avLst/>
              <a:gdLst/>
              <a:ahLst/>
              <a:cxnLst/>
              <a:rect l="l" t="t" r="r" b="b"/>
              <a:pathLst>
                <a:path w="7869" h="3750" extrusionOk="0">
                  <a:moveTo>
                    <a:pt x="3743" y="0"/>
                  </a:moveTo>
                  <a:cubicBezTo>
                    <a:pt x="2981" y="0"/>
                    <a:pt x="2353" y="586"/>
                    <a:pt x="2256" y="1343"/>
                  </a:cubicBezTo>
                  <a:cubicBezTo>
                    <a:pt x="2245" y="1343"/>
                    <a:pt x="2231" y="1341"/>
                    <a:pt x="2220" y="1341"/>
                  </a:cubicBezTo>
                  <a:cubicBezTo>
                    <a:pt x="1283" y="1341"/>
                    <a:pt x="523" y="2124"/>
                    <a:pt x="523" y="3088"/>
                  </a:cubicBezTo>
                  <a:cubicBezTo>
                    <a:pt x="523" y="3150"/>
                    <a:pt x="526" y="3211"/>
                    <a:pt x="533" y="3271"/>
                  </a:cubicBezTo>
                  <a:cubicBezTo>
                    <a:pt x="284" y="3323"/>
                    <a:pt x="83" y="3508"/>
                    <a:pt x="0" y="3749"/>
                  </a:cubicBezTo>
                  <a:lnTo>
                    <a:pt x="7803" y="3749"/>
                  </a:lnTo>
                  <a:cubicBezTo>
                    <a:pt x="7845" y="3609"/>
                    <a:pt x="7869" y="3460"/>
                    <a:pt x="7869" y="3306"/>
                  </a:cubicBezTo>
                  <a:cubicBezTo>
                    <a:pt x="7869" y="2561"/>
                    <a:pt x="7341" y="1946"/>
                    <a:pt x="6649" y="1830"/>
                  </a:cubicBezTo>
                  <a:cubicBezTo>
                    <a:pt x="6649" y="1822"/>
                    <a:pt x="6650" y="1816"/>
                    <a:pt x="6650" y="1809"/>
                  </a:cubicBezTo>
                  <a:cubicBezTo>
                    <a:pt x="6650" y="1328"/>
                    <a:pt x="6272" y="938"/>
                    <a:pt x="5805" y="938"/>
                  </a:cubicBezTo>
                  <a:cubicBezTo>
                    <a:pt x="5569" y="938"/>
                    <a:pt x="5357" y="1037"/>
                    <a:pt x="5204" y="1196"/>
                  </a:cubicBezTo>
                  <a:cubicBezTo>
                    <a:pt x="5050" y="510"/>
                    <a:pt x="4455" y="0"/>
                    <a:pt x="37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403;p46">
              <a:extLst>
                <a:ext uri="{FF2B5EF4-FFF2-40B4-BE49-F238E27FC236}">
                  <a16:creationId xmlns:a16="http://schemas.microsoft.com/office/drawing/2014/main" id="{A8A8CDE8-B8FB-4AF0-ACA7-5FFD4A60DF3D}"/>
                </a:ext>
              </a:extLst>
            </p:cNvPr>
            <p:cNvSpPr/>
            <p:nvPr/>
          </p:nvSpPr>
          <p:spPr>
            <a:xfrm>
              <a:off x="4720329" y="4211581"/>
              <a:ext cx="449386" cy="214305"/>
            </a:xfrm>
            <a:custGeom>
              <a:avLst/>
              <a:gdLst/>
              <a:ahLst/>
              <a:cxnLst/>
              <a:rect l="l" t="t" r="r" b="b"/>
              <a:pathLst>
                <a:path w="6299" h="3004" extrusionOk="0">
                  <a:moveTo>
                    <a:pt x="2996" y="1"/>
                  </a:moveTo>
                  <a:cubicBezTo>
                    <a:pt x="2385" y="1"/>
                    <a:pt x="1882" y="469"/>
                    <a:pt x="1807" y="1076"/>
                  </a:cubicBezTo>
                  <a:cubicBezTo>
                    <a:pt x="1796" y="1076"/>
                    <a:pt x="1787" y="1075"/>
                    <a:pt x="1778" y="1075"/>
                  </a:cubicBezTo>
                  <a:cubicBezTo>
                    <a:pt x="1027" y="1075"/>
                    <a:pt x="419" y="1701"/>
                    <a:pt x="419" y="2473"/>
                  </a:cubicBezTo>
                  <a:cubicBezTo>
                    <a:pt x="419" y="2522"/>
                    <a:pt x="422" y="2572"/>
                    <a:pt x="428" y="2620"/>
                  </a:cubicBezTo>
                  <a:cubicBezTo>
                    <a:pt x="227" y="2661"/>
                    <a:pt x="67" y="2808"/>
                    <a:pt x="0" y="3003"/>
                  </a:cubicBezTo>
                  <a:lnTo>
                    <a:pt x="6246" y="3003"/>
                  </a:lnTo>
                  <a:cubicBezTo>
                    <a:pt x="6279" y="2891"/>
                    <a:pt x="6298" y="2771"/>
                    <a:pt x="6298" y="2648"/>
                  </a:cubicBezTo>
                  <a:cubicBezTo>
                    <a:pt x="6297" y="2051"/>
                    <a:pt x="5874" y="1559"/>
                    <a:pt x="5321" y="1466"/>
                  </a:cubicBezTo>
                  <a:cubicBezTo>
                    <a:pt x="5321" y="1460"/>
                    <a:pt x="5322" y="1454"/>
                    <a:pt x="5322" y="1449"/>
                  </a:cubicBezTo>
                  <a:cubicBezTo>
                    <a:pt x="5322" y="1064"/>
                    <a:pt x="5019" y="752"/>
                    <a:pt x="4645" y="752"/>
                  </a:cubicBezTo>
                  <a:cubicBezTo>
                    <a:pt x="4458" y="752"/>
                    <a:pt x="4288" y="831"/>
                    <a:pt x="4165" y="958"/>
                  </a:cubicBezTo>
                  <a:cubicBezTo>
                    <a:pt x="4042" y="410"/>
                    <a:pt x="3566" y="1"/>
                    <a:pt x="29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404;p46">
              <a:extLst>
                <a:ext uri="{FF2B5EF4-FFF2-40B4-BE49-F238E27FC236}">
                  <a16:creationId xmlns:a16="http://schemas.microsoft.com/office/drawing/2014/main" id="{B85BF291-CD0F-4512-A26C-F14A46FB8CDF}"/>
                </a:ext>
              </a:extLst>
            </p:cNvPr>
            <p:cNvSpPr/>
            <p:nvPr/>
          </p:nvSpPr>
          <p:spPr>
            <a:xfrm>
              <a:off x="7064073" y="4180691"/>
              <a:ext cx="130485" cy="246694"/>
            </a:xfrm>
            <a:custGeom>
              <a:avLst/>
              <a:gdLst/>
              <a:ahLst/>
              <a:cxnLst/>
              <a:rect l="l" t="t" r="r" b="b"/>
              <a:pathLst>
                <a:path w="1829" h="3458" extrusionOk="0">
                  <a:moveTo>
                    <a:pt x="28" y="0"/>
                  </a:moveTo>
                  <a:cubicBezTo>
                    <a:pt x="12" y="0"/>
                    <a:pt x="0" y="13"/>
                    <a:pt x="0" y="27"/>
                  </a:cubicBezTo>
                  <a:lnTo>
                    <a:pt x="0" y="3430"/>
                  </a:lnTo>
                  <a:cubicBezTo>
                    <a:pt x="0" y="3446"/>
                    <a:pt x="13" y="3457"/>
                    <a:pt x="28" y="3457"/>
                  </a:cubicBezTo>
                  <a:lnTo>
                    <a:pt x="1802" y="3457"/>
                  </a:lnTo>
                  <a:cubicBezTo>
                    <a:pt x="1817" y="3457"/>
                    <a:pt x="1828" y="3444"/>
                    <a:pt x="1829" y="3430"/>
                  </a:cubicBezTo>
                  <a:lnTo>
                    <a:pt x="1829" y="27"/>
                  </a:lnTo>
                  <a:cubicBezTo>
                    <a:pt x="1829" y="12"/>
                    <a:pt x="1817" y="0"/>
                    <a:pt x="1802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405;p46">
              <a:extLst>
                <a:ext uri="{FF2B5EF4-FFF2-40B4-BE49-F238E27FC236}">
                  <a16:creationId xmlns:a16="http://schemas.microsoft.com/office/drawing/2014/main" id="{44AA453A-D5FE-4C3D-A4CF-62FCBA40DE8E}"/>
                </a:ext>
              </a:extLst>
            </p:cNvPr>
            <p:cNvSpPr/>
            <p:nvPr/>
          </p:nvSpPr>
          <p:spPr>
            <a:xfrm>
              <a:off x="7852835" y="4180691"/>
              <a:ext cx="130557" cy="246694"/>
            </a:xfrm>
            <a:custGeom>
              <a:avLst/>
              <a:gdLst/>
              <a:ahLst/>
              <a:cxnLst/>
              <a:rect l="l" t="t" r="r" b="b"/>
              <a:pathLst>
                <a:path w="1830" h="3458" extrusionOk="0">
                  <a:moveTo>
                    <a:pt x="28" y="0"/>
                  </a:moveTo>
                  <a:cubicBezTo>
                    <a:pt x="12" y="0"/>
                    <a:pt x="1" y="13"/>
                    <a:pt x="1" y="27"/>
                  </a:cubicBezTo>
                  <a:lnTo>
                    <a:pt x="1" y="3430"/>
                  </a:lnTo>
                  <a:cubicBezTo>
                    <a:pt x="1" y="3446"/>
                    <a:pt x="14" y="3457"/>
                    <a:pt x="28" y="3457"/>
                  </a:cubicBezTo>
                  <a:lnTo>
                    <a:pt x="1803" y="3457"/>
                  </a:lnTo>
                  <a:cubicBezTo>
                    <a:pt x="1816" y="3457"/>
                    <a:pt x="1829" y="3444"/>
                    <a:pt x="1830" y="3430"/>
                  </a:cubicBezTo>
                  <a:lnTo>
                    <a:pt x="1830" y="27"/>
                  </a:lnTo>
                  <a:cubicBezTo>
                    <a:pt x="1830" y="12"/>
                    <a:pt x="1816" y="0"/>
                    <a:pt x="1803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406;p46">
              <a:extLst>
                <a:ext uri="{FF2B5EF4-FFF2-40B4-BE49-F238E27FC236}">
                  <a16:creationId xmlns:a16="http://schemas.microsoft.com/office/drawing/2014/main" id="{33F37B66-9B54-49AE-AB22-997C908B4729}"/>
                </a:ext>
              </a:extLst>
            </p:cNvPr>
            <p:cNvSpPr/>
            <p:nvPr/>
          </p:nvSpPr>
          <p:spPr>
            <a:xfrm>
              <a:off x="7098389" y="3699431"/>
              <a:ext cx="869879" cy="295633"/>
            </a:xfrm>
            <a:custGeom>
              <a:avLst/>
              <a:gdLst/>
              <a:ahLst/>
              <a:cxnLst/>
              <a:rect l="l" t="t" r="r" b="b"/>
              <a:pathLst>
                <a:path w="12193" h="4144" extrusionOk="0">
                  <a:moveTo>
                    <a:pt x="3028" y="1"/>
                  </a:moveTo>
                  <a:cubicBezTo>
                    <a:pt x="2041" y="1"/>
                    <a:pt x="1171" y="581"/>
                    <a:pt x="893" y="1426"/>
                  </a:cubicBezTo>
                  <a:lnTo>
                    <a:pt x="0" y="4144"/>
                  </a:lnTo>
                  <a:lnTo>
                    <a:pt x="12192" y="4144"/>
                  </a:lnTo>
                  <a:lnTo>
                    <a:pt x="11299" y="1426"/>
                  </a:lnTo>
                  <a:cubicBezTo>
                    <a:pt x="11021" y="581"/>
                    <a:pt x="10152" y="1"/>
                    <a:pt x="9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407;p46">
              <a:extLst>
                <a:ext uri="{FF2B5EF4-FFF2-40B4-BE49-F238E27FC236}">
                  <a16:creationId xmlns:a16="http://schemas.microsoft.com/office/drawing/2014/main" id="{758EB2AB-4E58-47EE-9423-883C5CEAD9FB}"/>
                </a:ext>
              </a:extLst>
            </p:cNvPr>
            <p:cNvSpPr/>
            <p:nvPr/>
          </p:nvSpPr>
          <p:spPr>
            <a:xfrm>
              <a:off x="7149184" y="3749155"/>
              <a:ext cx="768216" cy="280224"/>
            </a:xfrm>
            <a:custGeom>
              <a:avLst/>
              <a:gdLst/>
              <a:ahLst/>
              <a:cxnLst/>
              <a:rect l="l" t="t" r="r" b="b"/>
              <a:pathLst>
                <a:path w="10768" h="3928" extrusionOk="0">
                  <a:moveTo>
                    <a:pt x="2045" y="0"/>
                  </a:moveTo>
                  <a:cubicBezTo>
                    <a:pt x="1545" y="0"/>
                    <a:pt x="1107" y="315"/>
                    <a:pt x="967" y="773"/>
                  </a:cubicBezTo>
                  <a:lnTo>
                    <a:pt x="0" y="3928"/>
                  </a:lnTo>
                  <a:lnTo>
                    <a:pt x="10768" y="3928"/>
                  </a:lnTo>
                  <a:lnTo>
                    <a:pt x="9802" y="773"/>
                  </a:lnTo>
                  <a:cubicBezTo>
                    <a:pt x="9663" y="316"/>
                    <a:pt x="9223" y="0"/>
                    <a:pt x="87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408;p46">
              <a:extLst>
                <a:ext uri="{FF2B5EF4-FFF2-40B4-BE49-F238E27FC236}">
                  <a16:creationId xmlns:a16="http://schemas.microsoft.com/office/drawing/2014/main" id="{97D62EE6-B96D-477A-93D2-385C7D0D5546}"/>
                </a:ext>
              </a:extLst>
            </p:cNvPr>
            <p:cNvSpPr/>
            <p:nvPr/>
          </p:nvSpPr>
          <p:spPr>
            <a:xfrm>
              <a:off x="7008354" y="3979084"/>
              <a:ext cx="1048592" cy="316892"/>
            </a:xfrm>
            <a:custGeom>
              <a:avLst/>
              <a:gdLst/>
              <a:ahLst/>
              <a:cxnLst/>
              <a:rect l="l" t="t" r="r" b="b"/>
              <a:pathLst>
                <a:path w="14698" h="4442" extrusionOk="0">
                  <a:moveTo>
                    <a:pt x="1784" y="1"/>
                  </a:moveTo>
                  <a:cubicBezTo>
                    <a:pt x="893" y="1"/>
                    <a:pt x="169" y="716"/>
                    <a:pt x="169" y="1601"/>
                  </a:cubicBezTo>
                  <a:lnTo>
                    <a:pt x="0" y="4442"/>
                  </a:lnTo>
                  <a:lnTo>
                    <a:pt x="14697" y="4442"/>
                  </a:lnTo>
                  <a:lnTo>
                    <a:pt x="14524" y="1601"/>
                  </a:lnTo>
                  <a:cubicBezTo>
                    <a:pt x="14524" y="717"/>
                    <a:pt x="13802" y="1"/>
                    <a:pt x="12911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409;p46">
              <a:extLst>
                <a:ext uri="{FF2B5EF4-FFF2-40B4-BE49-F238E27FC236}">
                  <a16:creationId xmlns:a16="http://schemas.microsoft.com/office/drawing/2014/main" id="{C4D1BA50-BD8F-44D6-ADBD-2100696E1BF0}"/>
                </a:ext>
              </a:extLst>
            </p:cNvPr>
            <p:cNvSpPr/>
            <p:nvPr/>
          </p:nvSpPr>
          <p:spPr>
            <a:xfrm>
              <a:off x="7008354" y="3979084"/>
              <a:ext cx="1048592" cy="316892"/>
            </a:xfrm>
            <a:custGeom>
              <a:avLst/>
              <a:gdLst/>
              <a:ahLst/>
              <a:cxnLst/>
              <a:rect l="l" t="t" r="r" b="b"/>
              <a:pathLst>
                <a:path w="14698" h="4442" extrusionOk="0">
                  <a:moveTo>
                    <a:pt x="1784" y="1"/>
                  </a:moveTo>
                  <a:cubicBezTo>
                    <a:pt x="893" y="1"/>
                    <a:pt x="169" y="716"/>
                    <a:pt x="169" y="1601"/>
                  </a:cubicBezTo>
                  <a:lnTo>
                    <a:pt x="0" y="4442"/>
                  </a:lnTo>
                  <a:lnTo>
                    <a:pt x="14697" y="4442"/>
                  </a:lnTo>
                  <a:lnTo>
                    <a:pt x="14524" y="1601"/>
                  </a:lnTo>
                  <a:cubicBezTo>
                    <a:pt x="14524" y="717"/>
                    <a:pt x="13802" y="1"/>
                    <a:pt x="12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410;p46">
              <a:extLst>
                <a:ext uri="{FF2B5EF4-FFF2-40B4-BE49-F238E27FC236}">
                  <a16:creationId xmlns:a16="http://schemas.microsoft.com/office/drawing/2014/main" id="{0855ADD3-BBD3-4A45-94CE-C4C21C82291C}"/>
                </a:ext>
              </a:extLst>
            </p:cNvPr>
            <p:cNvSpPr/>
            <p:nvPr/>
          </p:nvSpPr>
          <p:spPr>
            <a:xfrm>
              <a:off x="7285520" y="4204732"/>
              <a:ext cx="515806" cy="84253"/>
            </a:xfrm>
            <a:custGeom>
              <a:avLst/>
              <a:gdLst/>
              <a:ahLst/>
              <a:cxnLst/>
              <a:rect l="l" t="t" r="r" b="b"/>
              <a:pathLst>
                <a:path w="7230" h="1181" extrusionOk="0">
                  <a:moveTo>
                    <a:pt x="1890" y="0"/>
                  </a:moveTo>
                  <a:cubicBezTo>
                    <a:pt x="1343" y="0"/>
                    <a:pt x="825" y="237"/>
                    <a:pt x="467" y="646"/>
                  </a:cubicBezTo>
                  <a:lnTo>
                    <a:pt x="0" y="1180"/>
                  </a:lnTo>
                  <a:lnTo>
                    <a:pt x="7230" y="1180"/>
                  </a:lnTo>
                  <a:lnTo>
                    <a:pt x="6536" y="520"/>
                  </a:lnTo>
                  <a:cubicBezTo>
                    <a:pt x="6186" y="187"/>
                    <a:pt x="5718" y="0"/>
                    <a:pt x="5234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411;p46">
              <a:extLst>
                <a:ext uri="{FF2B5EF4-FFF2-40B4-BE49-F238E27FC236}">
                  <a16:creationId xmlns:a16="http://schemas.microsoft.com/office/drawing/2014/main" id="{5FFDA7C6-A8E7-4D40-9191-3F9B6F5E1A23}"/>
                </a:ext>
              </a:extLst>
            </p:cNvPr>
            <p:cNvSpPr/>
            <p:nvPr/>
          </p:nvSpPr>
          <p:spPr>
            <a:xfrm>
              <a:off x="7033467" y="3979084"/>
              <a:ext cx="997868" cy="163583"/>
            </a:xfrm>
            <a:custGeom>
              <a:avLst/>
              <a:gdLst/>
              <a:ahLst/>
              <a:cxnLst/>
              <a:rect l="l" t="t" r="r" b="b"/>
              <a:pathLst>
                <a:path w="13987" h="2293" extrusionOk="0">
                  <a:moveTo>
                    <a:pt x="1433" y="1"/>
                  </a:moveTo>
                  <a:cubicBezTo>
                    <a:pt x="810" y="1"/>
                    <a:pt x="270" y="352"/>
                    <a:pt x="1" y="865"/>
                  </a:cubicBezTo>
                  <a:cubicBezTo>
                    <a:pt x="208" y="823"/>
                    <a:pt x="740" y="735"/>
                    <a:pt x="1341" y="735"/>
                  </a:cubicBezTo>
                  <a:cubicBezTo>
                    <a:pt x="2081" y="735"/>
                    <a:pt x="2926" y="869"/>
                    <a:pt x="3398" y="1391"/>
                  </a:cubicBezTo>
                  <a:cubicBezTo>
                    <a:pt x="3934" y="1983"/>
                    <a:pt x="5481" y="2293"/>
                    <a:pt x="7032" y="2293"/>
                  </a:cubicBezTo>
                  <a:cubicBezTo>
                    <a:pt x="8538" y="2293"/>
                    <a:pt x="10048" y="2001"/>
                    <a:pt x="10641" y="1391"/>
                  </a:cubicBezTo>
                  <a:cubicBezTo>
                    <a:pt x="11142" y="876"/>
                    <a:pt x="12012" y="746"/>
                    <a:pt x="12758" y="746"/>
                  </a:cubicBezTo>
                  <a:cubicBezTo>
                    <a:pt x="13293" y="746"/>
                    <a:pt x="13763" y="813"/>
                    <a:pt x="13986" y="854"/>
                  </a:cubicBezTo>
                  <a:cubicBezTo>
                    <a:pt x="13718" y="348"/>
                    <a:pt x="13180" y="1"/>
                    <a:pt x="125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412;p46">
              <a:extLst>
                <a:ext uri="{FF2B5EF4-FFF2-40B4-BE49-F238E27FC236}">
                  <a16:creationId xmlns:a16="http://schemas.microsoft.com/office/drawing/2014/main" id="{6B59E8D7-71D4-4BCF-BA03-C01B62A638D6}"/>
                </a:ext>
              </a:extLst>
            </p:cNvPr>
            <p:cNvSpPr/>
            <p:nvPr/>
          </p:nvSpPr>
          <p:spPr>
            <a:xfrm>
              <a:off x="7062789" y="4059627"/>
              <a:ext cx="199474" cy="110292"/>
            </a:xfrm>
            <a:custGeom>
              <a:avLst/>
              <a:gdLst/>
              <a:ahLst/>
              <a:cxnLst/>
              <a:rect l="l" t="t" r="r" b="b"/>
              <a:pathLst>
                <a:path w="2796" h="1546" extrusionOk="0">
                  <a:moveTo>
                    <a:pt x="906" y="1"/>
                  </a:moveTo>
                  <a:cubicBezTo>
                    <a:pt x="610" y="1"/>
                    <a:pt x="469" y="259"/>
                    <a:pt x="469" y="259"/>
                  </a:cubicBezTo>
                  <a:cubicBezTo>
                    <a:pt x="0" y="1147"/>
                    <a:pt x="1101" y="1418"/>
                    <a:pt x="1625" y="1515"/>
                  </a:cubicBezTo>
                  <a:cubicBezTo>
                    <a:pt x="1736" y="1535"/>
                    <a:pt x="1851" y="1546"/>
                    <a:pt x="1964" y="1546"/>
                  </a:cubicBezTo>
                  <a:cubicBezTo>
                    <a:pt x="2384" y="1546"/>
                    <a:pt x="2771" y="1396"/>
                    <a:pt x="2781" y="1009"/>
                  </a:cubicBezTo>
                  <a:cubicBezTo>
                    <a:pt x="2796" y="518"/>
                    <a:pt x="1488" y="150"/>
                    <a:pt x="1075" y="27"/>
                  </a:cubicBezTo>
                  <a:cubicBezTo>
                    <a:pt x="1014" y="9"/>
                    <a:pt x="958" y="1"/>
                    <a:pt x="9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413;p46">
              <a:extLst>
                <a:ext uri="{FF2B5EF4-FFF2-40B4-BE49-F238E27FC236}">
                  <a16:creationId xmlns:a16="http://schemas.microsoft.com/office/drawing/2014/main" id="{1A9B03BF-816F-4D3E-BF0C-0E4CF446D17C}"/>
                </a:ext>
              </a:extLst>
            </p:cNvPr>
            <p:cNvSpPr/>
            <p:nvPr/>
          </p:nvSpPr>
          <p:spPr>
            <a:xfrm>
              <a:off x="7794121" y="4059627"/>
              <a:ext cx="199402" cy="110292"/>
            </a:xfrm>
            <a:custGeom>
              <a:avLst/>
              <a:gdLst/>
              <a:ahLst/>
              <a:cxnLst/>
              <a:rect l="l" t="t" r="r" b="b"/>
              <a:pathLst>
                <a:path w="2795" h="1546" extrusionOk="0">
                  <a:moveTo>
                    <a:pt x="1890" y="1"/>
                  </a:moveTo>
                  <a:cubicBezTo>
                    <a:pt x="1839" y="1"/>
                    <a:pt x="1783" y="9"/>
                    <a:pt x="1722" y="27"/>
                  </a:cubicBezTo>
                  <a:cubicBezTo>
                    <a:pt x="1309" y="150"/>
                    <a:pt x="0" y="518"/>
                    <a:pt x="15" y="1009"/>
                  </a:cubicBezTo>
                  <a:cubicBezTo>
                    <a:pt x="26" y="1396"/>
                    <a:pt x="413" y="1546"/>
                    <a:pt x="832" y="1546"/>
                  </a:cubicBezTo>
                  <a:cubicBezTo>
                    <a:pt x="945" y="1546"/>
                    <a:pt x="1060" y="1535"/>
                    <a:pt x="1171" y="1515"/>
                  </a:cubicBezTo>
                  <a:cubicBezTo>
                    <a:pt x="1694" y="1418"/>
                    <a:pt x="2795" y="1147"/>
                    <a:pt x="2327" y="259"/>
                  </a:cubicBezTo>
                  <a:cubicBezTo>
                    <a:pt x="2327" y="259"/>
                    <a:pt x="2187" y="1"/>
                    <a:pt x="18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414;p46">
              <a:extLst>
                <a:ext uri="{FF2B5EF4-FFF2-40B4-BE49-F238E27FC236}">
                  <a16:creationId xmlns:a16="http://schemas.microsoft.com/office/drawing/2014/main" id="{F8A0E6E4-16A3-458D-BA04-1CC39B8E3B6B}"/>
                </a:ext>
              </a:extLst>
            </p:cNvPr>
            <p:cNvSpPr/>
            <p:nvPr/>
          </p:nvSpPr>
          <p:spPr>
            <a:xfrm>
              <a:off x="6989520" y="4223923"/>
              <a:ext cx="1085476" cy="95952"/>
            </a:xfrm>
            <a:custGeom>
              <a:avLst/>
              <a:gdLst/>
              <a:ahLst/>
              <a:cxnLst/>
              <a:rect l="l" t="t" r="r" b="b"/>
              <a:pathLst>
                <a:path w="15215" h="1345" extrusionOk="0">
                  <a:moveTo>
                    <a:pt x="511" y="1"/>
                  </a:moveTo>
                  <a:cubicBezTo>
                    <a:pt x="230" y="1"/>
                    <a:pt x="1" y="228"/>
                    <a:pt x="1" y="507"/>
                  </a:cubicBezTo>
                  <a:lnTo>
                    <a:pt x="1" y="840"/>
                  </a:lnTo>
                  <a:cubicBezTo>
                    <a:pt x="1" y="1116"/>
                    <a:pt x="230" y="1345"/>
                    <a:pt x="511" y="1345"/>
                  </a:cubicBezTo>
                  <a:lnTo>
                    <a:pt x="14703" y="1345"/>
                  </a:lnTo>
                  <a:cubicBezTo>
                    <a:pt x="14984" y="1345"/>
                    <a:pt x="15213" y="1116"/>
                    <a:pt x="15214" y="840"/>
                  </a:cubicBezTo>
                  <a:lnTo>
                    <a:pt x="15214" y="507"/>
                  </a:lnTo>
                  <a:cubicBezTo>
                    <a:pt x="15214" y="229"/>
                    <a:pt x="14985" y="1"/>
                    <a:pt x="14704" y="1"/>
                  </a:cubicBezTo>
                  <a:lnTo>
                    <a:pt x="12178" y="1"/>
                  </a:lnTo>
                  <a:lnTo>
                    <a:pt x="10542" y="675"/>
                  </a:lnTo>
                  <a:lnTo>
                    <a:pt x="4785" y="675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415;p46">
              <a:extLst>
                <a:ext uri="{FF2B5EF4-FFF2-40B4-BE49-F238E27FC236}">
                  <a16:creationId xmlns:a16="http://schemas.microsoft.com/office/drawing/2014/main" id="{7F3683C6-D556-4A9F-8050-5C4BBC20BF5F}"/>
                </a:ext>
              </a:extLst>
            </p:cNvPr>
            <p:cNvSpPr/>
            <p:nvPr/>
          </p:nvSpPr>
          <p:spPr>
            <a:xfrm>
              <a:off x="7030042" y="4250746"/>
              <a:ext cx="198475" cy="42305"/>
            </a:xfrm>
            <a:custGeom>
              <a:avLst/>
              <a:gdLst/>
              <a:ahLst/>
              <a:cxnLst/>
              <a:rect l="l" t="t" r="r" b="b"/>
              <a:pathLst>
                <a:path w="2782" h="593" extrusionOk="0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lnTo>
                    <a:pt x="0" y="583"/>
                  </a:lnTo>
                  <a:cubicBezTo>
                    <a:pt x="0" y="588"/>
                    <a:pt x="4" y="592"/>
                    <a:pt x="9" y="592"/>
                  </a:cubicBezTo>
                  <a:lnTo>
                    <a:pt x="2773" y="592"/>
                  </a:lnTo>
                  <a:cubicBezTo>
                    <a:pt x="2778" y="592"/>
                    <a:pt x="2782" y="588"/>
                    <a:pt x="2782" y="583"/>
                  </a:cubicBezTo>
                  <a:lnTo>
                    <a:pt x="2782" y="9"/>
                  </a:lnTo>
                  <a:cubicBezTo>
                    <a:pt x="2782" y="4"/>
                    <a:pt x="2778" y="0"/>
                    <a:pt x="2773" y="0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416;p46">
              <a:extLst>
                <a:ext uri="{FF2B5EF4-FFF2-40B4-BE49-F238E27FC236}">
                  <a16:creationId xmlns:a16="http://schemas.microsoft.com/office/drawing/2014/main" id="{9E3936F5-AE96-442E-A6E1-07BF928B18BD}"/>
                </a:ext>
              </a:extLst>
            </p:cNvPr>
            <p:cNvSpPr/>
            <p:nvPr/>
          </p:nvSpPr>
          <p:spPr>
            <a:xfrm>
              <a:off x="7843133" y="4250746"/>
              <a:ext cx="198475" cy="42305"/>
            </a:xfrm>
            <a:custGeom>
              <a:avLst/>
              <a:gdLst/>
              <a:ahLst/>
              <a:cxnLst/>
              <a:rect l="l" t="t" r="r" b="b"/>
              <a:pathLst>
                <a:path w="2782" h="593" extrusionOk="0">
                  <a:moveTo>
                    <a:pt x="10" y="0"/>
                  </a:moveTo>
                  <a:cubicBezTo>
                    <a:pt x="5" y="0"/>
                    <a:pt x="1" y="4"/>
                    <a:pt x="1" y="9"/>
                  </a:cubicBezTo>
                  <a:lnTo>
                    <a:pt x="1" y="583"/>
                  </a:lnTo>
                  <a:cubicBezTo>
                    <a:pt x="1" y="588"/>
                    <a:pt x="5" y="592"/>
                    <a:pt x="10" y="592"/>
                  </a:cubicBezTo>
                  <a:lnTo>
                    <a:pt x="2773" y="592"/>
                  </a:lnTo>
                  <a:cubicBezTo>
                    <a:pt x="2776" y="592"/>
                    <a:pt x="2781" y="588"/>
                    <a:pt x="2782" y="583"/>
                  </a:cubicBezTo>
                  <a:lnTo>
                    <a:pt x="2782" y="9"/>
                  </a:lnTo>
                  <a:cubicBezTo>
                    <a:pt x="2782" y="4"/>
                    <a:pt x="2777" y="0"/>
                    <a:pt x="2773" y="0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417;p46">
              <a:extLst>
                <a:ext uri="{FF2B5EF4-FFF2-40B4-BE49-F238E27FC236}">
                  <a16:creationId xmlns:a16="http://schemas.microsoft.com/office/drawing/2014/main" id="{EAE38DF4-7878-4644-8DCD-114C7E101298}"/>
                </a:ext>
              </a:extLst>
            </p:cNvPr>
            <p:cNvSpPr/>
            <p:nvPr/>
          </p:nvSpPr>
          <p:spPr>
            <a:xfrm>
              <a:off x="7935664" y="3883131"/>
              <a:ext cx="159807" cy="90102"/>
            </a:xfrm>
            <a:custGeom>
              <a:avLst/>
              <a:gdLst/>
              <a:ahLst/>
              <a:cxnLst/>
              <a:rect l="l" t="t" r="r" b="b"/>
              <a:pathLst>
                <a:path w="2240" h="1263" extrusionOk="0">
                  <a:moveTo>
                    <a:pt x="1326" y="0"/>
                  </a:moveTo>
                  <a:cubicBezTo>
                    <a:pt x="646" y="0"/>
                    <a:pt x="858" y="151"/>
                    <a:pt x="535" y="350"/>
                  </a:cubicBezTo>
                  <a:cubicBezTo>
                    <a:pt x="422" y="419"/>
                    <a:pt x="325" y="442"/>
                    <a:pt x="246" y="442"/>
                  </a:cubicBezTo>
                  <a:cubicBezTo>
                    <a:pt x="88" y="442"/>
                    <a:pt x="1" y="350"/>
                    <a:pt x="1" y="350"/>
                  </a:cubicBezTo>
                  <a:lnTo>
                    <a:pt x="1" y="350"/>
                  </a:lnTo>
                  <a:lnTo>
                    <a:pt x="212" y="797"/>
                  </a:lnTo>
                  <a:cubicBezTo>
                    <a:pt x="233" y="783"/>
                    <a:pt x="258" y="777"/>
                    <a:pt x="287" y="777"/>
                  </a:cubicBezTo>
                  <a:cubicBezTo>
                    <a:pt x="417" y="777"/>
                    <a:pt x="609" y="906"/>
                    <a:pt x="664" y="989"/>
                  </a:cubicBezTo>
                  <a:cubicBezTo>
                    <a:pt x="800" y="1199"/>
                    <a:pt x="1023" y="1220"/>
                    <a:pt x="1153" y="1238"/>
                  </a:cubicBezTo>
                  <a:cubicBezTo>
                    <a:pt x="1274" y="1255"/>
                    <a:pt x="1381" y="1263"/>
                    <a:pt x="1475" y="1263"/>
                  </a:cubicBezTo>
                  <a:cubicBezTo>
                    <a:pt x="2028" y="1263"/>
                    <a:pt x="2144" y="994"/>
                    <a:pt x="2170" y="753"/>
                  </a:cubicBezTo>
                  <a:cubicBezTo>
                    <a:pt x="2195" y="526"/>
                    <a:pt x="2239" y="17"/>
                    <a:pt x="1432" y="1"/>
                  </a:cubicBezTo>
                  <a:cubicBezTo>
                    <a:pt x="1394" y="0"/>
                    <a:pt x="1359" y="0"/>
                    <a:pt x="1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418;p46">
              <a:extLst>
                <a:ext uri="{FF2B5EF4-FFF2-40B4-BE49-F238E27FC236}">
                  <a16:creationId xmlns:a16="http://schemas.microsoft.com/office/drawing/2014/main" id="{0521F17F-BE37-410A-97F1-A0746DB3F2A4}"/>
                </a:ext>
              </a:extLst>
            </p:cNvPr>
            <p:cNvSpPr/>
            <p:nvPr/>
          </p:nvSpPr>
          <p:spPr>
            <a:xfrm>
              <a:off x="6973539" y="3883131"/>
              <a:ext cx="159736" cy="90102"/>
            </a:xfrm>
            <a:custGeom>
              <a:avLst/>
              <a:gdLst/>
              <a:ahLst/>
              <a:cxnLst/>
              <a:rect l="l" t="t" r="r" b="b"/>
              <a:pathLst>
                <a:path w="2239" h="1263" extrusionOk="0">
                  <a:moveTo>
                    <a:pt x="913" y="0"/>
                  </a:moveTo>
                  <a:cubicBezTo>
                    <a:pt x="880" y="0"/>
                    <a:pt x="845" y="0"/>
                    <a:pt x="808" y="1"/>
                  </a:cubicBezTo>
                  <a:cubicBezTo>
                    <a:pt x="1" y="17"/>
                    <a:pt x="45" y="526"/>
                    <a:pt x="69" y="753"/>
                  </a:cubicBezTo>
                  <a:cubicBezTo>
                    <a:pt x="96" y="994"/>
                    <a:pt x="213" y="1263"/>
                    <a:pt x="765" y="1263"/>
                  </a:cubicBezTo>
                  <a:cubicBezTo>
                    <a:pt x="859" y="1263"/>
                    <a:pt x="966" y="1255"/>
                    <a:pt x="1087" y="1238"/>
                  </a:cubicBezTo>
                  <a:cubicBezTo>
                    <a:pt x="1216" y="1220"/>
                    <a:pt x="1439" y="1199"/>
                    <a:pt x="1575" y="989"/>
                  </a:cubicBezTo>
                  <a:cubicBezTo>
                    <a:pt x="1630" y="906"/>
                    <a:pt x="1823" y="777"/>
                    <a:pt x="1953" y="777"/>
                  </a:cubicBezTo>
                  <a:cubicBezTo>
                    <a:pt x="1982" y="777"/>
                    <a:pt x="2008" y="783"/>
                    <a:pt x="2028" y="797"/>
                  </a:cubicBezTo>
                  <a:lnTo>
                    <a:pt x="2238" y="350"/>
                  </a:lnTo>
                  <a:lnTo>
                    <a:pt x="2238" y="350"/>
                  </a:lnTo>
                  <a:cubicBezTo>
                    <a:pt x="2238" y="350"/>
                    <a:pt x="2152" y="442"/>
                    <a:pt x="1994" y="442"/>
                  </a:cubicBezTo>
                  <a:cubicBezTo>
                    <a:pt x="1915" y="442"/>
                    <a:pt x="1818" y="419"/>
                    <a:pt x="1704" y="350"/>
                  </a:cubicBezTo>
                  <a:cubicBezTo>
                    <a:pt x="1381" y="151"/>
                    <a:pt x="1593" y="0"/>
                    <a:pt x="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419;p46">
              <a:extLst>
                <a:ext uri="{FF2B5EF4-FFF2-40B4-BE49-F238E27FC236}">
                  <a16:creationId xmlns:a16="http://schemas.microsoft.com/office/drawing/2014/main" id="{1D1C96D9-11C0-4606-AF72-04781F586B39}"/>
                </a:ext>
              </a:extLst>
            </p:cNvPr>
            <p:cNvSpPr/>
            <p:nvPr/>
          </p:nvSpPr>
          <p:spPr>
            <a:xfrm>
              <a:off x="6661059" y="3771270"/>
              <a:ext cx="83257" cy="658682"/>
            </a:xfrm>
            <a:custGeom>
              <a:avLst/>
              <a:gdLst/>
              <a:ahLst/>
              <a:cxnLst/>
              <a:rect l="l" t="t" r="r" b="b"/>
              <a:pathLst>
                <a:path w="1167" h="9233" extrusionOk="0">
                  <a:moveTo>
                    <a:pt x="0" y="0"/>
                  </a:moveTo>
                  <a:lnTo>
                    <a:pt x="0" y="9232"/>
                  </a:lnTo>
                  <a:lnTo>
                    <a:pt x="1167" y="9232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420;p46">
              <a:extLst>
                <a:ext uri="{FF2B5EF4-FFF2-40B4-BE49-F238E27FC236}">
                  <a16:creationId xmlns:a16="http://schemas.microsoft.com/office/drawing/2014/main" id="{641B0653-B46B-4EBD-A8E9-C1753B3489F7}"/>
                </a:ext>
              </a:extLst>
            </p:cNvPr>
            <p:cNvSpPr/>
            <p:nvPr/>
          </p:nvSpPr>
          <p:spPr>
            <a:xfrm>
              <a:off x="6677539" y="3771270"/>
              <a:ext cx="94743" cy="658682"/>
            </a:xfrm>
            <a:custGeom>
              <a:avLst/>
              <a:gdLst/>
              <a:ahLst/>
              <a:cxnLst/>
              <a:rect l="l" t="t" r="r" b="b"/>
              <a:pathLst>
                <a:path w="1328" h="9233" extrusionOk="0">
                  <a:moveTo>
                    <a:pt x="1" y="0"/>
                  </a:moveTo>
                  <a:lnTo>
                    <a:pt x="1" y="9232"/>
                  </a:lnTo>
                  <a:lnTo>
                    <a:pt x="1328" y="9232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421;p46">
              <a:extLst>
                <a:ext uri="{FF2B5EF4-FFF2-40B4-BE49-F238E27FC236}">
                  <a16:creationId xmlns:a16="http://schemas.microsoft.com/office/drawing/2014/main" id="{2C495FCA-43DA-4099-95AA-F93F0552EC82}"/>
                </a:ext>
              </a:extLst>
            </p:cNvPr>
            <p:cNvSpPr/>
            <p:nvPr/>
          </p:nvSpPr>
          <p:spPr>
            <a:xfrm>
              <a:off x="6692878" y="3803516"/>
              <a:ext cx="63067" cy="626365"/>
            </a:xfrm>
            <a:custGeom>
              <a:avLst/>
              <a:gdLst/>
              <a:ahLst/>
              <a:cxnLst/>
              <a:rect l="l" t="t" r="r" b="b"/>
              <a:pathLst>
                <a:path w="884" h="8780" extrusionOk="0">
                  <a:moveTo>
                    <a:pt x="0" y="1"/>
                  </a:moveTo>
                  <a:lnTo>
                    <a:pt x="0" y="8779"/>
                  </a:lnTo>
                  <a:lnTo>
                    <a:pt x="884" y="8779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rgbClr val="073763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422;p46">
              <a:extLst>
                <a:ext uri="{FF2B5EF4-FFF2-40B4-BE49-F238E27FC236}">
                  <a16:creationId xmlns:a16="http://schemas.microsoft.com/office/drawing/2014/main" id="{AC841847-5794-4826-901C-F097107C9544}"/>
                </a:ext>
              </a:extLst>
            </p:cNvPr>
            <p:cNvSpPr/>
            <p:nvPr/>
          </p:nvSpPr>
          <p:spPr>
            <a:xfrm>
              <a:off x="6711498" y="3819282"/>
              <a:ext cx="785552" cy="50437"/>
            </a:xfrm>
            <a:custGeom>
              <a:avLst/>
              <a:gdLst/>
              <a:ahLst/>
              <a:cxnLst/>
              <a:rect l="l" t="t" r="r" b="b"/>
              <a:pathLst>
                <a:path w="11011" h="707" extrusionOk="0">
                  <a:moveTo>
                    <a:pt x="1" y="0"/>
                  </a:moveTo>
                  <a:lnTo>
                    <a:pt x="1" y="706"/>
                  </a:lnTo>
                  <a:lnTo>
                    <a:pt x="11011" y="706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423;p46">
              <a:extLst>
                <a:ext uri="{FF2B5EF4-FFF2-40B4-BE49-F238E27FC236}">
                  <a16:creationId xmlns:a16="http://schemas.microsoft.com/office/drawing/2014/main" id="{88C34DC0-9E33-4552-B89C-EDE8AB2C0697}"/>
                </a:ext>
              </a:extLst>
            </p:cNvPr>
            <p:cNvSpPr/>
            <p:nvPr/>
          </p:nvSpPr>
          <p:spPr>
            <a:xfrm>
              <a:off x="6691950" y="3812862"/>
              <a:ext cx="68917" cy="68914"/>
            </a:xfrm>
            <a:custGeom>
              <a:avLst/>
              <a:gdLst/>
              <a:ahLst/>
              <a:cxnLst/>
              <a:rect l="l" t="t" r="r" b="b"/>
              <a:pathLst>
                <a:path w="966" h="966" extrusionOk="0">
                  <a:moveTo>
                    <a:pt x="483" y="0"/>
                  </a:moveTo>
                  <a:cubicBezTo>
                    <a:pt x="216" y="0"/>
                    <a:pt x="1" y="217"/>
                    <a:pt x="1" y="483"/>
                  </a:cubicBezTo>
                  <a:cubicBezTo>
                    <a:pt x="1" y="749"/>
                    <a:pt x="216" y="965"/>
                    <a:pt x="483" y="965"/>
                  </a:cubicBezTo>
                  <a:cubicBezTo>
                    <a:pt x="749" y="965"/>
                    <a:pt x="965" y="749"/>
                    <a:pt x="965" y="483"/>
                  </a:cubicBezTo>
                  <a:cubicBezTo>
                    <a:pt x="965" y="217"/>
                    <a:pt x="749" y="0"/>
                    <a:pt x="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424;p46">
              <a:extLst>
                <a:ext uri="{FF2B5EF4-FFF2-40B4-BE49-F238E27FC236}">
                  <a16:creationId xmlns:a16="http://schemas.microsoft.com/office/drawing/2014/main" id="{20080DD0-49BC-4597-9FF4-09003BCDEC45}"/>
                </a:ext>
              </a:extLst>
            </p:cNvPr>
            <p:cNvSpPr/>
            <p:nvPr/>
          </p:nvSpPr>
          <p:spPr>
            <a:xfrm>
              <a:off x="6831282" y="3835476"/>
              <a:ext cx="102091" cy="16836"/>
            </a:xfrm>
            <a:custGeom>
              <a:avLst/>
              <a:gdLst/>
              <a:ahLst/>
              <a:cxnLst/>
              <a:rect l="l" t="t" r="r" b="b"/>
              <a:pathLst>
                <a:path w="1431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425;p46">
              <a:extLst>
                <a:ext uri="{FF2B5EF4-FFF2-40B4-BE49-F238E27FC236}">
                  <a16:creationId xmlns:a16="http://schemas.microsoft.com/office/drawing/2014/main" id="{B65E9E68-3F80-4F11-8BAF-3DE09EC66F03}"/>
                </a:ext>
              </a:extLst>
            </p:cNvPr>
            <p:cNvSpPr/>
            <p:nvPr/>
          </p:nvSpPr>
          <p:spPr>
            <a:xfrm>
              <a:off x="6960840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1" y="0"/>
                  </a:moveTo>
                  <a:lnTo>
                    <a:pt x="1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426;p46">
              <a:extLst>
                <a:ext uri="{FF2B5EF4-FFF2-40B4-BE49-F238E27FC236}">
                  <a16:creationId xmlns:a16="http://schemas.microsoft.com/office/drawing/2014/main" id="{95301CF9-8BB6-4E11-A98C-1228FF6F738B}"/>
                </a:ext>
              </a:extLst>
            </p:cNvPr>
            <p:cNvSpPr/>
            <p:nvPr/>
          </p:nvSpPr>
          <p:spPr>
            <a:xfrm>
              <a:off x="7090541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427;p46">
              <a:extLst>
                <a:ext uri="{FF2B5EF4-FFF2-40B4-BE49-F238E27FC236}">
                  <a16:creationId xmlns:a16="http://schemas.microsoft.com/office/drawing/2014/main" id="{CE531849-C224-4060-8E31-9FDE92C2AE68}"/>
                </a:ext>
              </a:extLst>
            </p:cNvPr>
            <p:cNvSpPr/>
            <p:nvPr/>
          </p:nvSpPr>
          <p:spPr>
            <a:xfrm>
              <a:off x="7220170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1" y="0"/>
                  </a:moveTo>
                  <a:lnTo>
                    <a:pt x="1" y="236"/>
                  </a:lnTo>
                  <a:lnTo>
                    <a:pt x="1432" y="236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428;p46">
              <a:extLst>
                <a:ext uri="{FF2B5EF4-FFF2-40B4-BE49-F238E27FC236}">
                  <a16:creationId xmlns:a16="http://schemas.microsoft.com/office/drawing/2014/main" id="{E30A3EB7-B8EA-462F-844A-4E0BAC5512A6}"/>
                </a:ext>
              </a:extLst>
            </p:cNvPr>
            <p:cNvSpPr/>
            <p:nvPr/>
          </p:nvSpPr>
          <p:spPr>
            <a:xfrm>
              <a:off x="7349871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429;p46">
              <a:extLst>
                <a:ext uri="{FF2B5EF4-FFF2-40B4-BE49-F238E27FC236}">
                  <a16:creationId xmlns:a16="http://schemas.microsoft.com/office/drawing/2014/main" id="{9CE83A58-4D49-4AE9-8934-22794719138F}"/>
                </a:ext>
              </a:extLst>
            </p:cNvPr>
            <p:cNvSpPr/>
            <p:nvPr/>
          </p:nvSpPr>
          <p:spPr>
            <a:xfrm>
              <a:off x="6611690" y="4354332"/>
              <a:ext cx="218879" cy="75549"/>
            </a:xfrm>
            <a:custGeom>
              <a:avLst/>
              <a:gdLst/>
              <a:ahLst/>
              <a:cxnLst/>
              <a:rect l="l" t="t" r="r" b="b"/>
              <a:pathLst>
                <a:path w="3068" h="1059" extrusionOk="0">
                  <a:moveTo>
                    <a:pt x="1" y="1"/>
                  </a:moveTo>
                  <a:lnTo>
                    <a:pt x="1" y="1058"/>
                  </a:lnTo>
                  <a:lnTo>
                    <a:pt x="3068" y="1058"/>
                  </a:lnTo>
                  <a:lnTo>
                    <a:pt x="3068" y="1"/>
                  </a:ln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430;p46">
              <a:extLst>
                <a:ext uri="{FF2B5EF4-FFF2-40B4-BE49-F238E27FC236}">
                  <a16:creationId xmlns:a16="http://schemas.microsoft.com/office/drawing/2014/main" id="{AC8DB6E4-8D95-4E1C-898B-9CCE4C566CC6}"/>
                </a:ext>
              </a:extLst>
            </p:cNvPr>
            <p:cNvSpPr/>
            <p:nvPr/>
          </p:nvSpPr>
          <p:spPr>
            <a:xfrm>
              <a:off x="6628241" y="4354332"/>
              <a:ext cx="218736" cy="75549"/>
            </a:xfrm>
            <a:custGeom>
              <a:avLst/>
              <a:gdLst/>
              <a:ahLst/>
              <a:cxnLst/>
              <a:rect l="l" t="t" r="r" b="b"/>
              <a:pathLst>
                <a:path w="3066" h="1059" extrusionOk="0">
                  <a:moveTo>
                    <a:pt x="0" y="1"/>
                  </a:moveTo>
                  <a:lnTo>
                    <a:pt x="0" y="1058"/>
                  </a:lnTo>
                  <a:lnTo>
                    <a:pt x="3066" y="1058"/>
                  </a:lnTo>
                  <a:lnTo>
                    <a:pt x="3066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431;p46">
              <a:extLst>
                <a:ext uri="{FF2B5EF4-FFF2-40B4-BE49-F238E27FC236}">
                  <a16:creationId xmlns:a16="http://schemas.microsoft.com/office/drawing/2014/main" id="{5AAB9E11-17CB-48E6-9F8D-19D796F80076}"/>
                </a:ext>
              </a:extLst>
            </p:cNvPr>
            <p:cNvSpPr/>
            <p:nvPr/>
          </p:nvSpPr>
          <p:spPr>
            <a:xfrm>
              <a:off x="6628241" y="4354332"/>
              <a:ext cx="65564" cy="48012"/>
            </a:xfrm>
            <a:custGeom>
              <a:avLst/>
              <a:gdLst/>
              <a:ahLst/>
              <a:cxnLst/>
              <a:rect l="l" t="t" r="r" b="b"/>
              <a:pathLst>
                <a:path w="919" h="673" extrusionOk="0">
                  <a:moveTo>
                    <a:pt x="517" y="1"/>
                  </a:moveTo>
                  <a:lnTo>
                    <a:pt x="0" y="379"/>
                  </a:lnTo>
                  <a:lnTo>
                    <a:pt x="0" y="673"/>
                  </a:lnTo>
                  <a:lnTo>
                    <a:pt x="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432;p46">
              <a:extLst>
                <a:ext uri="{FF2B5EF4-FFF2-40B4-BE49-F238E27FC236}">
                  <a16:creationId xmlns:a16="http://schemas.microsoft.com/office/drawing/2014/main" id="{2569429E-8D03-4763-B048-B1293668F063}"/>
                </a:ext>
              </a:extLst>
            </p:cNvPr>
            <p:cNvSpPr/>
            <p:nvPr/>
          </p:nvSpPr>
          <p:spPr>
            <a:xfrm>
              <a:off x="6632379" y="4354332"/>
              <a:ext cx="131698" cy="75549"/>
            </a:xfrm>
            <a:custGeom>
              <a:avLst/>
              <a:gdLst/>
              <a:ahLst/>
              <a:cxnLst/>
              <a:rect l="l" t="t" r="r" b="b"/>
              <a:pathLst>
                <a:path w="1846" h="1059" extrusionOk="0">
                  <a:moveTo>
                    <a:pt x="1444" y="1"/>
                  </a:moveTo>
                  <a:lnTo>
                    <a:pt x="0" y="1058"/>
                  </a:lnTo>
                  <a:lnTo>
                    <a:pt x="402" y="1058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433;p46">
              <a:extLst>
                <a:ext uri="{FF2B5EF4-FFF2-40B4-BE49-F238E27FC236}">
                  <a16:creationId xmlns:a16="http://schemas.microsoft.com/office/drawing/2014/main" id="{0EB915F6-0403-4BCE-AABC-E31FAEB8868B}"/>
                </a:ext>
              </a:extLst>
            </p:cNvPr>
            <p:cNvSpPr/>
            <p:nvPr/>
          </p:nvSpPr>
          <p:spPr>
            <a:xfrm>
              <a:off x="6694804" y="4354332"/>
              <a:ext cx="131698" cy="75549"/>
            </a:xfrm>
            <a:custGeom>
              <a:avLst/>
              <a:gdLst/>
              <a:ahLst/>
              <a:cxnLst/>
              <a:rect l="l" t="t" r="r" b="b"/>
              <a:pathLst>
                <a:path w="1846" h="1059" extrusionOk="0">
                  <a:moveTo>
                    <a:pt x="1443" y="1"/>
                  </a:moveTo>
                  <a:lnTo>
                    <a:pt x="0" y="1058"/>
                  </a:lnTo>
                  <a:lnTo>
                    <a:pt x="401" y="1058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434;p46">
              <a:extLst>
                <a:ext uri="{FF2B5EF4-FFF2-40B4-BE49-F238E27FC236}">
                  <a16:creationId xmlns:a16="http://schemas.microsoft.com/office/drawing/2014/main" id="{7FE4DCEC-3CFF-4DBC-8FDB-8AE9DA4994AD}"/>
                </a:ext>
              </a:extLst>
            </p:cNvPr>
            <p:cNvSpPr/>
            <p:nvPr/>
          </p:nvSpPr>
          <p:spPr>
            <a:xfrm>
              <a:off x="6765076" y="4369742"/>
              <a:ext cx="81901" cy="60140"/>
            </a:xfrm>
            <a:custGeom>
              <a:avLst/>
              <a:gdLst/>
              <a:ahLst/>
              <a:cxnLst/>
              <a:rect l="l" t="t" r="r" b="b"/>
              <a:pathLst>
                <a:path w="1148" h="843" extrusionOk="0">
                  <a:moveTo>
                    <a:pt x="1148" y="0"/>
                  </a:moveTo>
                  <a:lnTo>
                    <a:pt x="0" y="842"/>
                  </a:lnTo>
                  <a:lnTo>
                    <a:pt x="401" y="842"/>
                  </a:lnTo>
                  <a:lnTo>
                    <a:pt x="1148" y="295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435;p46">
              <a:extLst>
                <a:ext uri="{FF2B5EF4-FFF2-40B4-BE49-F238E27FC236}">
                  <a16:creationId xmlns:a16="http://schemas.microsoft.com/office/drawing/2014/main" id="{7E3F3371-20EE-429C-B477-273D9F05B4A2}"/>
                </a:ext>
              </a:extLst>
            </p:cNvPr>
            <p:cNvSpPr/>
            <p:nvPr/>
          </p:nvSpPr>
          <p:spPr>
            <a:xfrm>
              <a:off x="5574156" y="3149542"/>
              <a:ext cx="215668" cy="125416"/>
            </a:xfrm>
            <a:custGeom>
              <a:avLst/>
              <a:gdLst/>
              <a:ahLst/>
              <a:cxnLst/>
              <a:rect l="l" t="t" r="r" b="b"/>
              <a:pathLst>
                <a:path w="3023" h="1758" extrusionOk="0">
                  <a:moveTo>
                    <a:pt x="0" y="1"/>
                  </a:moveTo>
                  <a:lnTo>
                    <a:pt x="0" y="1757"/>
                  </a:lnTo>
                  <a:lnTo>
                    <a:pt x="3023" y="1757"/>
                  </a:lnTo>
                  <a:lnTo>
                    <a:pt x="3023" y="1"/>
                  </a:ln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436;p46">
              <a:extLst>
                <a:ext uri="{FF2B5EF4-FFF2-40B4-BE49-F238E27FC236}">
                  <a16:creationId xmlns:a16="http://schemas.microsoft.com/office/drawing/2014/main" id="{309C2E84-4761-4B64-B32A-3621151534A0}"/>
                </a:ext>
              </a:extLst>
            </p:cNvPr>
            <p:cNvSpPr/>
            <p:nvPr/>
          </p:nvSpPr>
          <p:spPr>
            <a:xfrm>
              <a:off x="5632372" y="3149542"/>
              <a:ext cx="157453" cy="125416"/>
            </a:xfrm>
            <a:custGeom>
              <a:avLst/>
              <a:gdLst/>
              <a:ahLst/>
              <a:cxnLst/>
              <a:rect l="l" t="t" r="r" b="b"/>
              <a:pathLst>
                <a:path w="2207" h="1758" extrusionOk="0">
                  <a:moveTo>
                    <a:pt x="0" y="1"/>
                  </a:moveTo>
                  <a:lnTo>
                    <a:pt x="0" y="1757"/>
                  </a:lnTo>
                  <a:lnTo>
                    <a:pt x="2207" y="1757"/>
                  </a:lnTo>
                  <a:lnTo>
                    <a:pt x="2207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437;p46">
              <a:extLst>
                <a:ext uri="{FF2B5EF4-FFF2-40B4-BE49-F238E27FC236}">
                  <a16:creationId xmlns:a16="http://schemas.microsoft.com/office/drawing/2014/main" id="{B5031A80-2B9E-4411-BF33-1D72660A4456}"/>
                </a:ext>
              </a:extLst>
            </p:cNvPr>
            <p:cNvSpPr/>
            <p:nvPr/>
          </p:nvSpPr>
          <p:spPr>
            <a:xfrm>
              <a:off x="5506523" y="3307988"/>
              <a:ext cx="919605" cy="1119396"/>
            </a:xfrm>
            <a:custGeom>
              <a:avLst/>
              <a:gdLst/>
              <a:ahLst/>
              <a:cxnLst/>
              <a:rect l="l" t="t" r="r" b="b"/>
              <a:pathLst>
                <a:path w="12890" h="15691" extrusionOk="0">
                  <a:moveTo>
                    <a:pt x="1" y="1"/>
                  </a:moveTo>
                  <a:lnTo>
                    <a:pt x="1" y="15690"/>
                  </a:lnTo>
                  <a:lnTo>
                    <a:pt x="12889" y="15690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438;p46">
              <a:extLst>
                <a:ext uri="{FF2B5EF4-FFF2-40B4-BE49-F238E27FC236}">
                  <a16:creationId xmlns:a16="http://schemas.microsoft.com/office/drawing/2014/main" id="{A98B315F-4798-4B36-A0C6-21FB0CB08BCB}"/>
                </a:ext>
              </a:extLst>
            </p:cNvPr>
            <p:cNvSpPr/>
            <p:nvPr/>
          </p:nvSpPr>
          <p:spPr>
            <a:xfrm>
              <a:off x="5454087" y="4333501"/>
              <a:ext cx="1038461" cy="93883"/>
            </a:xfrm>
            <a:custGeom>
              <a:avLst/>
              <a:gdLst/>
              <a:ahLst/>
              <a:cxnLst/>
              <a:rect l="l" t="t" r="r" b="b"/>
              <a:pathLst>
                <a:path w="14556" h="1316" extrusionOk="0">
                  <a:moveTo>
                    <a:pt x="1" y="0"/>
                  </a:moveTo>
                  <a:lnTo>
                    <a:pt x="1" y="1315"/>
                  </a:lnTo>
                  <a:lnTo>
                    <a:pt x="14556" y="1315"/>
                  </a:lnTo>
                  <a:lnTo>
                    <a:pt x="14556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439;p46">
              <a:extLst>
                <a:ext uri="{FF2B5EF4-FFF2-40B4-BE49-F238E27FC236}">
                  <a16:creationId xmlns:a16="http://schemas.microsoft.com/office/drawing/2014/main" id="{D3C36CE8-D74C-4D52-836A-4D5D74073B68}"/>
                </a:ext>
              </a:extLst>
            </p:cNvPr>
            <p:cNvSpPr/>
            <p:nvPr/>
          </p:nvSpPr>
          <p:spPr>
            <a:xfrm>
              <a:off x="5506523" y="3910811"/>
              <a:ext cx="919605" cy="422761"/>
            </a:xfrm>
            <a:custGeom>
              <a:avLst/>
              <a:gdLst/>
              <a:ahLst/>
              <a:cxnLst/>
              <a:rect l="l" t="t" r="r" b="b"/>
              <a:pathLst>
                <a:path w="12890" h="5926" extrusionOk="0">
                  <a:moveTo>
                    <a:pt x="1" y="1"/>
                  </a:moveTo>
                  <a:lnTo>
                    <a:pt x="1" y="5925"/>
                  </a:lnTo>
                  <a:lnTo>
                    <a:pt x="12889" y="5925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440;p46">
              <a:extLst>
                <a:ext uri="{FF2B5EF4-FFF2-40B4-BE49-F238E27FC236}">
                  <a16:creationId xmlns:a16="http://schemas.microsoft.com/office/drawing/2014/main" id="{9C3FA80E-7A33-4363-92AF-EBDE4D36D9C0}"/>
                </a:ext>
              </a:extLst>
            </p:cNvPr>
            <p:cNvSpPr/>
            <p:nvPr/>
          </p:nvSpPr>
          <p:spPr>
            <a:xfrm>
              <a:off x="5429616" y="3220597"/>
              <a:ext cx="1062932" cy="108437"/>
            </a:xfrm>
            <a:custGeom>
              <a:avLst/>
              <a:gdLst/>
              <a:ahLst/>
              <a:cxnLst/>
              <a:rect l="l" t="t" r="r" b="b"/>
              <a:pathLst>
                <a:path w="14899" h="1520" extrusionOk="0">
                  <a:moveTo>
                    <a:pt x="0" y="0"/>
                  </a:moveTo>
                  <a:lnTo>
                    <a:pt x="0" y="1519"/>
                  </a:lnTo>
                  <a:lnTo>
                    <a:pt x="14899" y="1519"/>
                  </a:lnTo>
                  <a:lnTo>
                    <a:pt x="148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441;p46">
              <a:extLst>
                <a:ext uri="{FF2B5EF4-FFF2-40B4-BE49-F238E27FC236}">
                  <a16:creationId xmlns:a16="http://schemas.microsoft.com/office/drawing/2014/main" id="{580674BD-8D07-47A6-84AF-AD5D453BA9FD}"/>
                </a:ext>
              </a:extLst>
            </p:cNvPr>
            <p:cNvSpPr/>
            <p:nvPr/>
          </p:nvSpPr>
          <p:spPr>
            <a:xfrm>
              <a:off x="5590422" y="3307988"/>
              <a:ext cx="919605" cy="1119396"/>
            </a:xfrm>
            <a:custGeom>
              <a:avLst/>
              <a:gdLst/>
              <a:ahLst/>
              <a:cxnLst/>
              <a:rect l="l" t="t" r="r" b="b"/>
              <a:pathLst>
                <a:path w="12890" h="15691" extrusionOk="0">
                  <a:moveTo>
                    <a:pt x="1" y="1"/>
                  </a:moveTo>
                  <a:lnTo>
                    <a:pt x="1" y="15690"/>
                  </a:lnTo>
                  <a:lnTo>
                    <a:pt x="12889" y="15690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442;p46">
              <a:extLst>
                <a:ext uri="{FF2B5EF4-FFF2-40B4-BE49-F238E27FC236}">
                  <a16:creationId xmlns:a16="http://schemas.microsoft.com/office/drawing/2014/main" id="{7C7FD8BC-8DEE-45DF-B807-3F7F1CC314F4}"/>
                </a:ext>
              </a:extLst>
            </p:cNvPr>
            <p:cNvSpPr/>
            <p:nvPr/>
          </p:nvSpPr>
          <p:spPr>
            <a:xfrm>
              <a:off x="5537985" y="4333501"/>
              <a:ext cx="1038461" cy="93883"/>
            </a:xfrm>
            <a:custGeom>
              <a:avLst/>
              <a:gdLst/>
              <a:ahLst/>
              <a:cxnLst/>
              <a:rect l="l" t="t" r="r" b="b"/>
              <a:pathLst>
                <a:path w="14556" h="1316" extrusionOk="0">
                  <a:moveTo>
                    <a:pt x="0" y="0"/>
                  </a:moveTo>
                  <a:lnTo>
                    <a:pt x="0" y="1315"/>
                  </a:lnTo>
                  <a:lnTo>
                    <a:pt x="14555" y="1315"/>
                  </a:lnTo>
                  <a:lnTo>
                    <a:pt x="14555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443;p46">
              <a:extLst>
                <a:ext uri="{FF2B5EF4-FFF2-40B4-BE49-F238E27FC236}">
                  <a16:creationId xmlns:a16="http://schemas.microsoft.com/office/drawing/2014/main" id="{ED6CD348-CD6F-4979-892C-B3C479C50D01}"/>
                </a:ext>
              </a:extLst>
            </p:cNvPr>
            <p:cNvSpPr/>
            <p:nvPr/>
          </p:nvSpPr>
          <p:spPr>
            <a:xfrm>
              <a:off x="5632372" y="3363990"/>
              <a:ext cx="832139" cy="503803"/>
            </a:xfrm>
            <a:custGeom>
              <a:avLst/>
              <a:gdLst/>
              <a:ahLst/>
              <a:cxnLst/>
              <a:rect l="l" t="t" r="r" b="b"/>
              <a:pathLst>
                <a:path w="11664" h="7062" extrusionOk="0">
                  <a:moveTo>
                    <a:pt x="0" y="1"/>
                  </a:moveTo>
                  <a:lnTo>
                    <a:pt x="0" y="7061"/>
                  </a:lnTo>
                  <a:lnTo>
                    <a:pt x="11664" y="7061"/>
                  </a:lnTo>
                  <a:lnTo>
                    <a:pt x="116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444;p46">
              <a:extLst>
                <a:ext uri="{FF2B5EF4-FFF2-40B4-BE49-F238E27FC236}">
                  <a16:creationId xmlns:a16="http://schemas.microsoft.com/office/drawing/2014/main" id="{A6D63711-BFA6-4E9E-942C-CB14CF564ADB}"/>
                </a:ext>
              </a:extLst>
            </p:cNvPr>
            <p:cNvSpPr/>
            <p:nvPr/>
          </p:nvSpPr>
          <p:spPr>
            <a:xfrm>
              <a:off x="5632372" y="3363990"/>
              <a:ext cx="800677" cy="503803"/>
            </a:xfrm>
            <a:custGeom>
              <a:avLst/>
              <a:gdLst/>
              <a:ahLst/>
              <a:cxnLst/>
              <a:rect l="l" t="t" r="r" b="b"/>
              <a:pathLst>
                <a:path w="11223" h="7062" extrusionOk="0">
                  <a:moveTo>
                    <a:pt x="0" y="1"/>
                  </a:moveTo>
                  <a:lnTo>
                    <a:pt x="0" y="7061"/>
                  </a:lnTo>
                  <a:lnTo>
                    <a:pt x="11223" y="7061"/>
                  </a:lnTo>
                  <a:lnTo>
                    <a:pt x="112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445;p46">
              <a:extLst>
                <a:ext uri="{FF2B5EF4-FFF2-40B4-BE49-F238E27FC236}">
                  <a16:creationId xmlns:a16="http://schemas.microsoft.com/office/drawing/2014/main" id="{10989D91-0ECF-4619-AB29-9D00EDDA9D8E}"/>
                </a:ext>
              </a:extLst>
            </p:cNvPr>
            <p:cNvSpPr/>
            <p:nvPr/>
          </p:nvSpPr>
          <p:spPr>
            <a:xfrm>
              <a:off x="5590422" y="3910811"/>
              <a:ext cx="919605" cy="422761"/>
            </a:xfrm>
            <a:custGeom>
              <a:avLst/>
              <a:gdLst/>
              <a:ahLst/>
              <a:cxnLst/>
              <a:rect l="l" t="t" r="r" b="b"/>
              <a:pathLst>
                <a:path w="12890" h="5926" extrusionOk="0">
                  <a:moveTo>
                    <a:pt x="1" y="1"/>
                  </a:moveTo>
                  <a:lnTo>
                    <a:pt x="1" y="5925"/>
                  </a:lnTo>
                  <a:lnTo>
                    <a:pt x="12889" y="5925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446;p46">
              <a:extLst>
                <a:ext uri="{FF2B5EF4-FFF2-40B4-BE49-F238E27FC236}">
                  <a16:creationId xmlns:a16="http://schemas.microsoft.com/office/drawing/2014/main" id="{E253CA24-1180-4464-AA8C-CC5AA011228F}"/>
                </a:ext>
              </a:extLst>
            </p:cNvPr>
            <p:cNvSpPr/>
            <p:nvPr/>
          </p:nvSpPr>
          <p:spPr>
            <a:xfrm>
              <a:off x="5513586" y="3220597"/>
              <a:ext cx="1062932" cy="108437"/>
            </a:xfrm>
            <a:custGeom>
              <a:avLst/>
              <a:gdLst/>
              <a:ahLst/>
              <a:cxnLst/>
              <a:rect l="l" t="t" r="r" b="b"/>
              <a:pathLst>
                <a:path w="14899" h="1520" extrusionOk="0">
                  <a:moveTo>
                    <a:pt x="0" y="0"/>
                  </a:moveTo>
                  <a:lnTo>
                    <a:pt x="0" y="1519"/>
                  </a:lnTo>
                  <a:lnTo>
                    <a:pt x="14898" y="1519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447;p46">
              <a:extLst>
                <a:ext uri="{FF2B5EF4-FFF2-40B4-BE49-F238E27FC236}">
                  <a16:creationId xmlns:a16="http://schemas.microsoft.com/office/drawing/2014/main" id="{1A20E4AD-DB73-4BFF-8781-E160B63886BF}"/>
                </a:ext>
              </a:extLst>
            </p:cNvPr>
            <p:cNvSpPr/>
            <p:nvPr/>
          </p:nvSpPr>
          <p:spPr>
            <a:xfrm>
              <a:off x="5618460" y="3940275"/>
              <a:ext cx="846051" cy="367116"/>
            </a:xfrm>
            <a:custGeom>
              <a:avLst/>
              <a:gdLst/>
              <a:ahLst/>
              <a:cxnLst/>
              <a:rect l="l" t="t" r="r" b="b"/>
              <a:pathLst>
                <a:path w="11859" h="5146" extrusionOk="0">
                  <a:moveTo>
                    <a:pt x="0" y="1"/>
                  </a:moveTo>
                  <a:lnTo>
                    <a:pt x="0" y="5145"/>
                  </a:lnTo>
                  <a:lnTo>
                    <a:pt x="11859" y="5145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448;p46">
              <a:extLst>
                <a:ext uri="{FF2B5EF4-FFF2-40B4-BE49-F238E27FC236}">
                  <a16:creationId xmlns:a16="http://schemas.microsoft.com/office/drawing/2014/main" id="{73CFDF5D-CBE3-4BCE-8EBB-636622A4E788}"/>
                </a:ext>
              </a:extLst>
            </p:cNvPr>
            <p:cNvSpPr/>
            <p:nvPr/>
          </p:nvSpPr>
          <p:spPr>
            <a:xfrm>
              <a:off x="5641147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449;p46">
              <a:extLst>
                <a:ext uri="{FF2B5EF4-FFF2-40B4-BE49-F238E27FC236}">
                  <a16:creationId xmlns:a16="http://schemas.microsoft.com/office/drawing/2014/main" id="{8CECA751-F35C-49A5-BE1A-F58DA5888375}"/>
                </a:ext>
              </a:extLst>
            </p:cNvPr>
            <p:cNvSpPr/>
            <p:nvPr/>
          </p:nvSpPr>
          <p:spPr>
            <a:xfrm>
              <a:off x="5669113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450;p46">
              <a:extLst>
                <a:ext uri="{FF2B5EF4-FFF2-40B4-BE49-F238E27FC236}">
                  <a16:creationId xmlns:a16="http://schemas.microsoft.com/office/drawing/2014/main" id="{DC731715-894D-4570-9AD2-EC1756A700EB}"/>
                </a:ext>
              </a:extLst>
            </p:cNvPr>
            <p:cNvSpPr/>
            <p:nvPr/>
          </p:nvSpPr>
          <p:spPr>
            <a:xfrm>
              <a:off x="5697079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451;p46">
              <a:extLst>
                <a:ext uri="{FF2B5EF4-FFF2-40B4-BE49-F238E27FC236}">
                  <a16:creationId xmlns:a16="http://schemas.microsoft.com/office/drawing/2014/main" id="{40E45593-5E0A-4F65-87B9-4300E01BD983}"/>
                </a:ext>
              </a:extLst>
            </p:cNvPr>
            <p:cNvSpPr/>
            <p:nvPr/>
          </p:nvSpPr>
          <p:spPr>
            <a:xfrm>
              <a:off x="5725045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452;p46">
              <a:extLst>
                <a:ext uri="{FF2B5EF4-FFF2-40B4-BE49-F238E27FC236}">
                  <a16:creationId xmlns:a16="http://schemas.microsoft.com/office/drawing/2014/main" id="{A0D72B46-3707-4B0A-83F4-F88129745809}"/>
                </a:ext>
              </a:extLst>
            </p:cNvPr>
            <p:cNvSpPr/>
            <p:nvPr/>
          </p:nvSpPr>
          <p:spPr>
            <a:xfrm>
              <a:off x="5753083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453;p46">
              <a:extLst>
                <a:ext uri="{FF2B5EF4-FFF2-40B4-BE49-F238E27FC236}">
                  <a16:creationId xmlns:a16="http://schemas.microsoft.com/office/drawing/2014/main" id="{B7AFA9A8-BDBF-4E30-8B7F-F85706206D59}"/>
                </a:ext>
              </a:extLst>
            </p:cNvPr>
            <p:cNvSpPr/>
            <p:nvPr/>
          </p:nvSpPr>
          <p:spPr>
            <a:xfrm>
              <a:off x="578097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454;p46">
              <a:extLst>
                <a:ext uri="{FF2B5EF4-FFF2-40B4-BE49-F238E27FC236}">
                  <a16:creationId xmlns:a16="http://schemas.microsoft.com/office/drawing/2014/main" id="{DF2C3DB3-844B-4BCC-878C-976C7A610C30}"/>
                </a:ext>
              </a:extLst>
            </p:cNvPr>
            <p:cNvSpPr/>
            <p:nvPr/>
          </p:nvSpPr>
          <p:spPr>
            <a:xfrm>
              <a:off x="5809016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455;p46">
              <a:extLst>
                <a:ext uri="{FF2B5EF4-FFF2-40B4-BE49-F238E27FC236}">
                  <a16:creationId xmlns:a16="http://schemas.microsoft.com/office/drawing/2014/main" id="{ACDC7791-E68D-4689-A676-7B49C0329278}"/>
                </a:ext>
              </a:extLst>
            </p:cNvPr>
            <p:cNvSpPr/>
            <p:nvPr/>
          </p:nvSpPr>
          <p:spPr>
            <a:xfrm>
              <a:off x="5836910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456;p46">
              <a:extLst>
                <a:ext uri="{FF2B5EF4-FFF2-40B4-BE49-F238E27FC236}">
                  <a16:creationId xmlns:a16="http://schemas.microsoft.com/office/drawing/2014/main" id="{AC748A79-390B-4BAC-AAF4-967220B5E1F0}"/>
                </a:ext>
              </a:extLst>
            </p:cNvPr>
            <p:cNvSpPr/>
            <p:nvPr/>
          </p:nvSpPr>
          <p:spPr>
            <a:xfrm>
              <a:off x="5864948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457;p46">
              <a:extLst>
                <a:ext uri="{FF2B5EF4-FFF2-40B4-BE49-F238E27FC236}">
                  <a16:creationId xmlns:a16="http://schemas.microsoft.com/office/drawing/2014/main" id="{C232FA4E-C712-44C5-AC5E-9E2E65BAAE7A}"/>
                </a:ext>
              </a:extLst>
            </p:cNvPr>
            <p:cNvSpPr/>
            <p:nvPr/>
          </p:nvSpPr>
          <p:spPr>
            <a:xfrm>
              <a:off x="5892914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458;p46">
              <a:extLst>
                <a:ext uri="{FF2B5EF4-FFF2-40B4-BE49-F238E27FC236}">
                  <a16:creationId xmlns:a16="http://schemas.microsoft.com/office/drawing/2014/main" id="{82EBE1C4-51F8-4063-9A41-86F22F337A54}"/>
                </a:ext>
              </a:extLst>
            </p:cNvPr>
            <p:cNvSpPr/>
            <p:nvPr/>
          </p:nvSpPr>
          <p:spPr>
            <a:xfrm>
              <a:off x="5920809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7" y="4694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459;p46">
              <a:extLst>
                <a:ext uri="{FF2B5EF4-FFF2-40B4-BE49-F238E27FC236}">
                  <a16:creationId xmlns:a16="http://schemas.microsoft.com/office/drawing/2014/main" id="{15580087-65F8-4FB1-B603-E9FEBC3D0452}"/>
                </a:ext>
              </a:extLst>
            </p:cNvPr>
            <p:cNvSpPr/>
            <p:nvPr/>
          </p:nvSpPr>
          <p:spPr>
            <a:xfrm>
              <a:off x="5948776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460;p46">
              <a:extLst>
                <a:ext uri="{FF2B5EF4-FFF2-40B4-BE49-F238E27FC236}">
                  <a16:creationId xmlns:a16="http://schemas.microsoft.com/office/drawing/2014/main" id="{61FEFB41-A05F-484E-A6EC-42EA345857D4}"/>
                </a:ext>
              </a:extLst>
            </p:cNvPr>
            <p:cNvSpPr/>
            <p:nvPr/>
          </p:nvSpPr>
          <p:spPr>
            <a:xfrm>
              <a:off x="5976813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461;p46">
              <a:extLst>
                <a:ext uri="{FF2B5EF4-FFF2-40B4-BE49-F238E27FC236}">
                  <a16:creationId xmlns:a16="http://schemas.microsoft.com/office/drawing/2014/main" id="{37FB6EBF-1FC7-46B9-8F49-06BA48FFCE51}"/>
                </a:ext>
              </a:extLst>
            </p:cNvPr>
            <p:cNvSpPr/>
            <p:nvPr/>
          </p:nvSpPr>
          <p:spPr>
            <a:xfrm>
              <a:off x="600470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462;p46">
              <a:extLst>
                <a:ext uri="{FF2B5EF4-FFF2-40B4-BE49-F238E27FC236}">
                  <a16:creationId xmlns:a16="http://schemas.microsoft.com/office/drawing/2014/main" id="{41ECC287-5353-4E11-86BD-D6BCBAAC4FC6}"/>
                </a:ext>
              </a:extLst>
            </p:cNvPr>
            <p:cNvSpPr/>
            <p:nvPr/>
          </p:nvSpPr>
          <p:spPr>
            <a:xfrm>
              <a:off x="6032746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463;p46">
              <a:extLst>
                <a:ext uri="{FF2B5EF4-FFF2-40B4-BE49-F238E27FC236}">
                  <a16:creationId xmlns:a16="http://schemas.microsoft.com/office/drawing/2014/main" id="{B0B5DDFD-B574-4EA2-8287-E9617295A18E}"/>
                </a:ext>
              </a:extLst>
            </p:cNvPr>
            <p:cNvSpPr/>
            <p:nvPr/>
          </p:nvSpPr>
          <p:spPr>
            <a:xfrm>
              <a:off x="606064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464;p46">
              <a:extLst>
                <a:ext uri="{FF2B5EF4-FFF2-40B4-BE49-F238E27FC236}">
                  <a16:creationId xmlns:a16="http://schemas.microsoft.com/office/drawing/2014/main" id="{77EEA045-6E53-4215-BEBE-B4A9A4F82662}"/>
                </a:ext>
              </a:extLst>
            </p:cNvPr>
            <p:cNvSpPr/>
            <p:nvPr/>
          </p:nvSpPr>
          <p:spPr>
            <a:xfrm>
              <a:off x="608867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465;p46">
              <a:extLst>
                <a:ext uri="{FF2B5EF4-FFF2-40B4-BE49-F238E27FC236}">
                  <a16:creationId xmlns:a16="http://schemas.microsoft.com/office/drawing/2014/main" id="{F0FC4C84-37FD-4997-B7CE-A9805EEEDFFD}"/>
                </a:ext>
              </a:extLst>
            </p:cNvPr>
            <p:cNvSpPr/>
            <p:nvPr/>
          </p:nvSpPr>
          <p:spPr>
            <a:xfrm>
              <a:off x="6116644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466;p46">
              <a:extLst>
                <a:ext uri="{FF2B5EF4-FFF2-40B4-BE49-F238E27FC236}">
                  <a16:creationId xmlns:a16="http://schemas.microsoft.com/office/drawing/2014/main" id="{54304B11-98C3-4A58-822E-85ECD431104B}"/>
                </a:ext>
              </a:extLst>
            </p:cNvPr>
            <p:cNvSpPr/>
            <p:nvPr/>
          </p:nvSpPr>
          <p:spPr>
            <a:xfrm>
              <a:off x="614461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467;p46">
              <a:extLst>
                <a:ext uri="{FF2B5EF4-FFF2-40B4-BE49-F238E27FC236}">
                  <a16:creationId xmlns:a16="http://schemas.microsoft.com/office/drawing/2014/main" id="{0920F89A-4B9B-4A97-B7D1-D672E223D3AA}"/>
                </a:ext>
              </a:extLst>
            </p:cNvPr>
            <p:cNvSpPr/>
            <p:nvPr/>
          </p:nvSpPr>
          <p:spPr>
            <a:xfrm>
              <a:off x="6172577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468;p46">
              <a:extLst>
                <a:ext uri="{FF2B5EF4-FFF2-40B4-BE49-F238E27FC236}">
                  <a16:creationId xmlns:a16="http://schemas.microsoft.com/office/drawing/2014/main" id="{7CAAF36C-BB1F-4F5C-92EC-EA46098B0E65}"/>
                </a:ext>
              </a:extLst>
            </p:cNvPr>
            <p:cNvSpPr/>
            <p:nvPr/>
          </p:nvSpPr>
          <p:spPr>
            <a:xfrm>
              <a:off x="6200615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469;p46">
              <a:extLst>
                <a:ext uri="{FF2B5EF4-FFF2-40B4-BE49-F238E27FC236}">
                  <a16:creationId xmlns:a16="http://schemas.microsoft.com/office/drawing/2014/main" id="{C512B21C-A7AA-4EF2-B3F1-9F87CEA46E8A}"/>
                </a:ext>
              </a:extLst>
            </p:cNvPr>
            <p:cNvSpPr/>
            <p:nvPr/>
          </p:nvSpPr>
          <p:spPr>
            <a:xfrm>
              <a:off x="6228509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470;p46">
              <a:extLst>
                <a:ext uri="{FF2B5EF4-FFF2-40B4-BE49-F238E27FC236}">
                  <a16:creationId xmlns:a16="http://schemas.microsoft.com/office/drawing/2014/main" id="{5ECA3201-AFC9-4BC7-AA87-A191F10CE4FE}"/>
                </a:ext>
              </a:extLst>
            </p:cNvPr>
            <p:cNvSpPr/>
            <p:nvPr/>
          </p:nvSpPr>
          <p:spPr>
            <a:xfrm>
              <a:off x="6256547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471;p46">
              <a:extLst>
                <a:ext uri="{FF2B5EF4-FFF2-40B4-BE49-F238E27FC236}">
                  <a16:creationId xmlns:a16="http://schemas.microsoft.com/office/drawing/2014/main" id="{43E590EF-C7C0-4B97-9D99-7EE42A90BEDE}"/>
                </a:ext>
              </a:extLst>
            </p:cNvPr>
            <p:cNvSpPr/>
            <p:nvPr/>
          </p:nvSpPr>
          <p:spPr>
            <a:xfrm>
              <a:off x="628437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7" y="4694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472;p46">
              <a:extLst>
                <a:ext uri="{FF2B5EF4-FFF2-40B4-BE49-F238E27FC236}">
                  <a16:creationId xmlns:a16="http://schemas.microsoft.com/office/drawing/2014/main" id="{0E69EC12-223D-46DD-86BF-58370399D031}"/>
                </a:ext>
              </a:extLst>
            </p:cNvPr>
            <p:cNvSpPr/>
            <p:nvPr/>
          </p:nvSpPr>
          <p:spPr>
            <a:xfrm>
              <a:off x="631240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473;p46">
              <a:extLst>
                <a:ext uri="{FF2B5EF4-FFF2-40B4-BE49-F238E27FC236}">
                  <a16:creationId xmlns:a16="http://schemas.microsoft.com/office/drawing/2014/main" id="{C1DDD14E-F36B-4DBB-8958-7F2DE3954EB8}"/>
                </a:ext>
              </a:extLst>
            </p:cNvPr>
            <p:cNvSpPr/>
            <p:nvPr/>
          </p:nvSpPr>
          <p:spPr>
            <a:xfrm>
              <a:off x="6340374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474;p46">
              <a:extLst>
                <a:ext uri="{FF2B5EF4-FFF2-40B4-BE49-F238E27FC236}">
                  <a16:creationId xmlns:a16="http://schemas.microsoft.com/office/drawing/2014/main" id="{2641245B-8CDC-46F1-8B7B-EBC961E7827D}"/>
                </a:ext>
              </a:extLst>
            </p:cNvPr>
            <p:cNvSpPr/>
            <p:nvPr/>
          </p:nvSpPr>
          <p:spPr>
            <a:xfrm>
              <a:off x="636834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475;p46">
              <a:extLst>
                <a:ext uri="{FF2B5EF4-FFF2-40B4-BE49-F238E27FC236}">
                  <a16:creationId xmlns:a16="http://schemas.microsoft.com/office/drawing/2014/main" id="{1283BFCF-E59B-448B-A2E4-D28F60BA28EC}"/>
                </a:ext>
              </a:extLst>
            </p:cNvPr>
            <p:cNvSpPr/>
            <p:nvPr/>
          </p:nvSpPr>
          <p:spPr>
            <a:xfrm>
              <a:off x="6396307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476;p46">
              <a:extLst>
                <a:ext uri="{FF2B5EF4-FFF2-40B4-BE49-F238E27FC236}">
                  <a16:creationId xmlns:a16="http://schemas.microsoft.com/office/drawing/2014/main" id="{60CE2877-A19F-4CF9-B4B2-0524C0377FAC}"/>
                </a:ext>
              </a:extLst>
            </p:cNvPr>
            <p:cNvSpPr/>
            <p:nvPr/>
          </p:nvSpPr>
          <p:spPr>
            <a:xfrm>
              <a:off x="6424345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477;p46">
              <a:extLst>
                <a:ext uri="{FF2B5EF4-FFF2-40B4-BE49-F238E27FC236}">
                  <a16:creationId xmlns:a16="http://schemas.microsoft.com/office/drawing/2014/main" id="{2DD6D1D5-517E-4F6B-84BA-AD9F23301A27}"/>
                </a:ext>
              </a:extLst>
            </p:cNvPr>
            <p:cNvSpPr/>
            <p:nvPr/>
          </p:nvSpPr>
          <p:spPr>
            <a:xfrm>
              <a:off x="5680742" y="3363990"/>
              <a:ext cx="347367" cy="503732"/>
            </a:xfrm>
            <a:custGeom>
              <a:avLst/>
              <a:gdLst/>
              <a:ahLst/>
              <a:cxnLst/>
              <a:rect l="l" t="t" r="r" b="b"/>
              <a:pathLst>
                <a:path w="4869" h="7061" extrusionOk="0">
                  <a:moveTo>
                    <a:pt x="2069" y="1"/>
                  </a:moveTo>
                  <a:lnTo>
                    <a:pt x="0" y="7060"/>
                  </a:lnTo>
                  <a:lnTo>
                    <a:pt x="2800" y="7060"/>
                  </a:lnTo>
                  <a:lnTo>
                    <a:pt x="4868" y="1"/>
                  </a:lnTo>
                  <a:close/>
                </a:path>
              </a:pathLst>
            </a:custGeom>
            <a:solidFill>
              <a:srgbClr val="FFFFFF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478;p46">
              <a:extLst>
                <a:ext uri="{FF2B5EF4-FFF2-40B4-BE49-F238E27FC236}">
                  <a16:creationId xmlns:a16="http://schemas.microsoft.com/office/drawing/2014/main" id="{223A3E6D-28E5-4EEF-9552-3198DEECB9DC}"/>
                </a:ext>
              </a:extLst>
            </p:cNvPr>
            <p:cNvSpPr/>
            <p:nvPr/>
          </p:nvSpPr>
          <p:spPr>
            <a:xfrm>
              <a:off x="5932438" y="3363990"/>
              <a:ext cx="263468" cy="503732"/>
            </a:xfrm>
            <a:custGeom>
              <a:avLst/>
              <a:gdLst/>
              <a:ahLst/>
              <a:cxnLst/>
              <a:rect l="l" t="t" r="r" b="b"/>
              <a:pathLst>
                <a:path w="3693" h="7061" extrusionOk="0">
                  <a:moveTo>
                    <a:pt x="2070" y="1"/>
                  </a:moveTo>
                  <a:lnTo>
                    <a:pt x="1" y="7060"/>
                  </a:lnTo>
                  <a:lnTo>
                    <a:pt x="1624" y="7060"/>
                  </a:lnTo>
                  <a:lnTo>
                    <a:pt x="3693" y="1"/>
                  </a:lnTo>
                  <a:close/>
                </a:path>
              </a:pathLst>
            </a:custGeom>
            <a:solidFill>
              <a:srgbClr val="FFFFFF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479;p46">
              <a:extLst>
                <a:ext uri="{FF2B5EF4-FFF2-40B4-BE49-F238E27FC236}">
                  <a16:creationId xmlns:a16="http://schemas.microsoft.com/office/drawing/2014/main" id="{D23ABB26-AC8C-44D1-BD3D-FCCDC96736D2}"/>
                </a:ext>
              </a:extLst>
            </p:cNvPr>
            <p:cNvSpPr/>
            <p:nvPr/>
          </p:nvSpPr>
          <p:spPr>
            <a:xfrm>
              <a:off x="6212101" y="3363990"/>
              <a:ext cx="179640" cy="503732"/>
            </a:xfrm>
            <a:custGeom>
              <a:avLst/>
              <a:gdLst/>
              <a:ahLst/>
              <a:cxnLst/>
              <a:rect l="l" t="t" r="r" b="b"/>
              <a:pathLst>
                <a:path w="2518" h="7061" extrusionOk="0">
                  <a:moveTo>
                    <a:pt x="2070" y="1"/>
                  </a:moveTo>
                  <a:lnTo>
                    <a:pt x="1" y="7060"/>
                  </a:lnTo>
                  <a:lnTo>
                    <a:pt x="448" y="7060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FFFFFF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480;p46">
              <a:extLst>
                <a:ext uri="{FF2B5EF4-FFF2-40B4-BE49-F238E27FC236}">
                  <a16:creationId xmlns:a16="http://schemas.microsoft.com/office/drawing/2014/main" id="{F844DC10-FCC4-4006-B926-7704DE503331}"/>
                </a:ext>
              </a:extLst>
            </p:cNvPr>
            <p:cNvSpPr/>
            <p:nvPr/>
          </p:nvSpPr>
          <p:spPr>
            <a:xfrm>
              <a:off x="5618460" y="3841540"/>
              <a:ext cx="874088" cy="47726"/>
            </a:xfrm>
            <a:custGeom>
              <a:avLst/>
              <a:gdLst/>
              <a:ahLst/>
              <a:cxnLst/>
              <a:rect l="l" t="t" r="r" b="b"/>
              <a:pathLst>
                <a:path w="12252" h="669" extrusionOk="0">
                  <a:moveTo>
                    <a:pt x="0" y="0"/>
                  </a:moveTo>
                  <a:lnTo>
                    <a:pt x="0" y="668"/>
                  </a:lnTo>
                  <a:lnTo>
                    <a:pt x="12252" y="668"/>
                  </a:lnTo>
                  <a:lnTo>
                    <a:pt x="12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481;p46">
              <a:extLst>
                <a:ext uri="{FF2B5EF4-FFF2-40B4-BE49-F238E27FC236}">
                  <a16:creationId xmlns:a16="http://schemas.microsoft.com/office/drawing/2014/main" id="{97AB4F0E-CB22-41C9-8BDB-DB6CCEB0EF87}"/>
                </a:ext>
              </a:extLst>
            </p:cNvPr>
            <p:cNvSpPr/>
            <p:nvPr/>
          </p:nvSpPr>
          <p:spPr>
            <a:xfrm>
              <a:off x="5663263" y="3841540"/>
              <a:ext cx="829285" cy="47726"/>
            </a:xfrm>
            <a:custGeom>
              <a:avLst/>
              <a:gdLst/>
              <a:ahLst/>
              <a:cxnLst/>
              <a:rect l="l" t="t" r="r" b="b"/>
              <a:pathLst>
                <a:path w="11624" h="669" extrusionOk="0">
                  <a:moveTo>
                    <a:pt x="1" y="0"/>
                  </a:moveTo>
                  <a:lnTo>
                    <a:pt x="1" y="668"/>
                  </a:lnTo>
                  <a:lnTo>
                    <a:pt x="11624" y="668"/>
                  </a:lnTo>
                  <a:lnTo>
                    <a:pt x="116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482;p46">
              <a:extLst>
                <a:ext uri="{FF2B5EF4-FFF2-40B4-BE49-F238E27FC236}">
                  <a16:creationId xmlns:a16="http://schemas.microsoft.com/office/drawing/2014/main" id="{25C88DE1-3C17-4831-892B-1EF4998DCB9E}"/>
                </a:ext>
              </a:extLst>
            </p:cNvPr>
            <p:cNvSpPr/>
            <p:nvPr/>
          </p:nvSpPr>
          <p:spPr>
            <a:xfrm>
              <a:off x="5020110" y="3866010"/>
              <a:ext cx="46087" cy="129339"/>
            </a:xfrm>
            <a:custGeom>
              <a:avLst/>
              <a:gdLst/>
              <a:ahLst/>
              <a:cxnLst/>
              <a:rect l="l" t="t" r="r" b="b"/>
              <a:pathLst>
                <a:path w="646" h="1813" extrusionOk="0">
                  <a:moveTo>
                    <a:pt x="280" y="0"/>
                  </a:moveTo>
                  <a:cubicBezTo>
                    <a:pt x="203" y="0"/>
                    <a:pt x="136" y="46"/>
                    <a:pt x="103" y="181"/>
                  </a:cubicBezTo>
                  <a:cubicBezTo>
                    <a:pt x="1" y="602"/>
                    <a:pt x="274" y="1813"/>
                    <a:pt x="274" y="1813"/>
                  </a:cubicBezTo>
                  <a:lnTo>
                    <a:pt x="539" y="1529"/>
                  </a:lnTo>
                  <a:lnTo>
                    <a:pt x="646" y="205"/>
                  </a:lnTo>
                  <a:lnTo>
                    <a:pt x="646" y="205"/>
                  </a:lnTo>
                  <a:cubicBezTo>
                    <a:pt x="646" y="205"/>
                    <a:pt x="646" y="205"/>
                    <a:pt x="646" y="205"/>
                  </a:cubicBezTo>
                  <a:cubicBezTo>
                    <a:pt x="644" y="205"/>
                    <a:pt x="442" y="0"/>
                    <a:pt x="280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483;p46">
              <a:extLst>
                <a:ext uri="{FF2B5EF4-FFF2-40B4-BE49-F238E27FC236}">
                  <a16:creationId xmlns:a16="http://schemas.microsoft.com/office/drawing/2014/main" id="{C38DC9F9-C4F5-4D62-8374-305D81118D01}"/>
                </a:ext>
              </a:extLst>
            </p:cNvPr>
            <p:cNvSpPr/>
            <p:nvPr/>
          </p:nvSpPr>
          <p:spPr>
            <a:xfrm>
              <a:off x="5025960" y="3783184"/>
              <a:ext cx="91604" cy="138542"/>
            </a:xfrm>
            <a:custGeom>
              <a:avLst/>
              <a:gdLst/>
              <a:ahLst/>
              <a:cxnLst/>
              <a:rect l="l" t="t" r="r" b="b"/>
              <a:pathLst>
                <a:path w="1284" h="1942" extrusionOk="0">
                  <a:moveTo>
                    <a:pt x="853" y="1"/>
                  </a:moveTo>
                  <a:cubicBezTo>
                    <a:pt x="741" y="1"/>
                    <a:pt x="616" y="34"/>
                    <a:pt x="489" y="132"/>
                  </a:cubicBezTo>
                  <a:cubicBezTo>
                    <a:pt x="85" y="444"/>
                    <a:pt x="1" y="1509"/>
                    <a:pt x="1" y="1509"/>
                  </a:cubicBezTo>
                  <a:cubicBezTo>
                    <a:pt x="1" y="1509"/>
                    <a:pt x="285" y="1942"/>
                    <a:pt x="438" y="1942"/>
                  </a:cubicBezTo>
                  <a:cubicBezTo>
                    <a:pt x="495" y="1942"/>
                    <a:pt x="534" y="1882"/>
                    <a:pt x="532" y="1716"/>
                  </a:cubicBezTo>
                  <a:cubicBezTo>
                    <a:pt x="527" y="1109"/>
                    <a:pt x="1283" y="163"/>
                    <a:pt x="1283" y="163"/>
                  </a:cubicBezTo>
                  <a:cubicBezTo>
                    <a:pt x="1283" y="163"/>
                    <a:pt x="1099" y="1"/>
                    <a:pt x="853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484;p46">
              <a:extLst>
                <a:ext uri="{FF2B5EF4-FFF2-40B4-BE49-F238E27FC236}">
                  <a16:creationId xmlns:a16="http://schemas.microsoft.com/office/drawing/2014/main" id="{7926A6E6-707C-4EC5-82B5-879AD9836ECD}"/>
                </a:ext>
              </a:extLst>
            </p:cNvPr>
            <p:cNvSpPr/>
            <p:nvPr/>
          </p:nvSpPr>
          <p:spPr>
            <a:xfrm>
              <a:off x="5036091" y="3962390"/>
              <a:ext cx="40309" cy="82897"/>
            </a:xfrm>
            <a:custGeom>
              <a:avLst/>
              <a:gdLst/>
              <a:ahLst/>
              <a:cxnLst/>
              <a:rect l="l" t="t" r="r" b="b"/>
              <a:pathLst>
                <a:path w="565" h="1162" extrusionOk="0">
                  <a:moveTo>
                    <a:pt x="198" y="1"/>
                  </a:moveTo>
                  <a:cubicBezTo>
                    <a:pt x="164" y="2"/>
                    <a:pt x="131" y="12"/>
                    <a:pt x="100" y="27"/>
                  </a:cubicBezTo>
                  <a:cubicBezTo>
                    <a:pt x="73" y="38"/>
                    <a:pt x="47" y="52"/>
                    <a:pt x="31" y="75"/>
                  </a:cubicBezTo>
                  <a:cubicBezTo>
                    <a:pt x="1" y="115"/>
                    <a:pt x="7" y="171"/>
                    <a:pt x="12" y="219"/>
                  </a:cubicBezTo>
                  <a:cubicBezTo>
                    <a:pt x="25" y="339"/>
                    <a:pt x="32" y="458"/>
                    <a:pt x="30" y="578"/>
                  </a:cubicBezTo>
                  <a:cubicBezTo>
                    <a:pt x="28" y="669"/>
                    <a:pt x="21" y="760"/>
                    <a:pt x="37" y="850"/>
                  </a:cubicBezTo>
                  <a:cubicBezTo>
                    <a:pt x="52" y="938"/>
                    <a:pt x="94" y="1027"/>
                    <a:pt x="168" y="1079"/>
                  </a:cubicBezTo>
                  <a:cubicBezTo>
                    <a:pt x="222" y="1117"/>
                    <a:pt x="290" y="1132"/>
                    <a:pt x="356" y="1146"/>
                  </a:cubicBezTo>
                  <a:cubicBezTo>
                    <a:pt x="388" y="1154"/>
                    <a:pt x="421" y="1161"/>
                    <a:pt x="453" y="1162"/>
                  </a:cubicBezTo>
                  <a:cubicBezTo>
                    <a:pt x="455" y="1162"/>
                    <a:pt x="458" y="1162"/>
                    <a:pt x="461" y="1162"/>
                  </a:cubicBezTo>
                  <a:cubicBezTo>
                    <a:pt x="486" y="1162"/>
                    <a:pt x="512" y="1157"/>
                    <a:pt x="532" y="1141"/>
                  </a:cubicBezTo>
                  <a:cubicBezTo>
                    <a:pt x="554" y="1122"/>
                    <a:pt x="564" y="1088"/>
                    <a:pt x="545" y="1065"/>
                  </a:cubicBezTo>
                  <a:cubicBezTo>
                    <a:pt x="524" y="1039"/>
                    <a:pt x="484" y="1048"/>
                    <a:pt x="452" y="1044"/>
                  </a:cubicBezTo>
                  <a:cubicBezTo>
                    <a:pt x="399" y="1037"/>
                    <a:pt x="352" y="998"/>
                    <a:pt x="327" y="951"/>
                  </a:cubicBezTo>
                  <a:cubicBezTo>
                    <a:pt x="302" y="904"/>
                    <a:pt x="295" y="850"/>
                    <a:pt x="292" y="796"/>
                  </a:cubicBezTo>
                  <a:cubicBezTo>
                    <a:pt x="291" y="767"/>
                    <a:pt x="297" y="727"/>
                    <a:pt x="327" y="720"/>
                  </a:cubicBezTo>
                  <a:cubicBezTo>
                    <a:pt x="330" y="720"/>
                    <a:pt x="332" y="719"/>
                    <a:pt x="334" y="719"/>
                  </a:cubicBezTo>
                  <a:cubicBezTo>
                    <a:pt x="353" y="719"/>
                    <a:pt x="369" y="732"/>
                    <a:pt x="382" y="746"/>
                  </a:cubicBezTo>
                  <a:cubicBezTo>
                    <a:pt x="421" y="790"/>
                    <a:pt x="435" y="850"/>
                    <a:pt x="460" y="903"/>
                  </a:cubicBezTo>
                  <a:cubicBezTo>
                    <a:pt x="467" y="918"/>
                    <a:pt x="475" y="934"/>
                    <a:pt x="489" y="945"/>
                  </a:cubicBezTo>
                  <a:cubicBezTo>
                    <a:pt x="499" y="953"/>
                    <a:pt x="511" y="958"/>
                    <a:pt x="523" y="958"/>
                  </a:cubicBezTo>
                  <a:cubicBezTo>
                    <a:pt x="528" y="958"/>
                    <a:pt x="534" y="957"/>
                    <a:pt x="539" y="954"/>
                  </a:cubicBezTo>
                  <a:cubicBezTo>
                    <a:pt x="553" y="948"/>
                    <a:pt x="562" y="931"/>
                    <a:pt x="564" y="914"/>
                  </a:cubicBezTo>
                  <a:cubicBezTo>
                    <a:pt x="565" y="898"/>
                    <a:pt x="560" y="882"/>
                    <a:pt x="555" y="866"/>
                  </a:cubicBezTo>
                  <a:cubicBezTo>
                    <a:pt x="534" y="794"/>
                    <a:pt x="502" y="721"/>
                    <a:pt x="498" y="644"/>
                  </a:cubicBezTo>
                  <a:cubicBezTo>
                    <a:pt x="496" y="608"/>
                    <a:pt x="501" y="571"/>
                    <a:pt x="496" y="535"/>
                  </a:cubicBezTo>
                  <a:cubicBezTo>
                    <a:pt x="488" y="478"/>
                    <a:pt x="458" y="427"/>
                    <a:pt x="419" y="385"/>
                  </a:cubicBezTo>
                  <a:cubicBezTo>
                    <a:pt x="388" y="352"/>
                    <a:pt x="341" y="329"/>
                    <a:pt x="310" y="296"/>
                  </a:cubicBezTo>
                  <a:cubicBezTo>
                    <a:pt x="287" y="270"/>
                    <a:pt x="305" y="221"/>
                    <a:pt x="311" y="191"/>
                  </a:cubicBezTo>
                  <a:cubicBezTo>
                    <a:pt x="318" y="137"/>
                    <a:pt x="325" y="77"/>
                    <a:pt x="289" y="37"/>
                  </a:cubicBezTo>
                  <a:cubicBezTo>
                    <a:pt x="266" y="11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485;p46">
              <a:extLst>
                <a:ext uri="{FF2B5EF4-FFF2-40B4-BE49-F238E27FC236}">
                  <a16:creationId xmlns:a16="http://schemas.microsoft.com/office/drawing/2014/main" id="{DF6E67AE-3FA8-4782-997B-A496D947AFCA}"/>
                </a:ext>
              </a:extLst>
            </p:cNvPr>
            <p:cNvSpPr/>
            <p:nvPr/>
          </p:nvSpPr>
          <p:spPr>
            <a:xfrm>
              <a:off x="5021180" y="3766847"/>
              <a:ext cx="96669" cy="106796"/>
            </a:xfrm>
            <a:custGeom>
              <a:avLst/>
              <a:gdLst/>
              <a:ahLst/>
              <a:cxnLst/>
              <a:rect l="l" t="t" r="r" b="b"/>
              <a:pathLst>
                <a:path w="1355" h="1497" extrusionOk="0">
                  <a:moveTo>
                    <a:pt x="1091" y="1"/>
                  </a:moveTo>
                  <a:cubicBezTo>
                    <a:pt x="976" y="1"/>
                    <a:pt x="464" y="40"/>
                    <a:pt x="219" y="712"/>
                  </a:cubicBezTo>
                  <a:cubicBezTo>
                    <a:pt x="1" y="1309"/>
                    <a:pt x="30" y="1334"/>
                    <a:pt x="36" y="1334"/>
                  </a:cubicBezTo>
                  <a:cubicBezTo>
                    <a:pt x="37" y="1334"/>
                    <a:pt x="37" y="1334"/>
                    <a:pt x="37" y="1334"/>
                  </a:cubicBezTo>
                  <a:lnTo>
                    <a:pt x="650" y="1496"/>
                  </a:lnTo>
                  <a:cubicBezTo>
                    <a:pt x="649" y="1494"/>
                    <a:pt x="1354" y="465"/>
                    <a:pt x="1115" y="1"/>
                  </a:cubicBezTo>
                  <a:cubicBezTo>
                    <a:pt x="1115" y="1"/>
                    <a:pt x="1106" y="1"/>
                    <a:pt x="1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486;p46">
              <a:extLst>
                <a:ext uri="{FF2B5EF4-FFF2-40B4-BE49-F238E27FC236}">
                  <a16:creationId xmlns:a16="http://schemas.microsoft.com/office/drawing/2014/main" id="{7E02D196-F678-4D52-8564-0887918DB1AE}"/>
                </a:ext>
              </a:extLst>
            </p:cNvPr>
            <p:cNvSpPr/>
            <p:nvPr/>
          </p:nvSpPr>
          <p:spPr>
            <a:xfrm>
              <a:off x="5071619" y="3952902"/>
              <a:ext cx="172221" cy="164867"/>
            </a:xfrm>
            <a:custGeom>
              <a:avLst/>
              <a:gdLst/>
              <a:ahLst/>
              <a:cxnLst/>
              <a:rect l="l" t="t" r="r" b="b"/>
              <a:pathLst>
                <a:path w="2414" h="2311" extrusionOk="0">
                  <a:moveTo>
                    <a:pt x="72" y="1"/>
                  </a:moveTo>
                  <a:lnTo>
                    <a:pt x="0" y="2311"/>
                  </a:lnTo>
                  <a:lnTo>
                    <a:pt x="2414" y="544"/>
                  </a:lnTo>
                  <a:lnTo>
                    <a:pt x="2365" y="18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487;p46">
              <a:extLst>
                <a:ext uri="{FF2B5EF4-FFF2-40B4-BE49-F238E27FC236}">
                  <a16:creationId xmlns:a16="http://schemas.microsoft.com/office/drawing/2014/main" id="{3A1910D6-E970-4292-A6B0-340184EF4631}"/>
                </a:ext>
              </a:extLst>
            </p:cNvPr>
            <p:cNvSpPr/>
            <p:nvPr/>
          </p:nvSpPr>
          <p:spPr>
            <a:xfrm>
              <a:off x="5206528" y="4407694"/>
              <a:ext cx="60284" cy="51650"/>
            </a:xfrm>
            <a:custGeom>
              <a:avLst/>
              <a:gdLst/>
              <a:ahLst/>
              <a:cxnLst/>
              <a:rect l="l" t="t" r="r" b="b"/>
              <a:pathLst>
                <a:path w="845" h="724" extrusionOk="0">
                  <a:moveTo>
                    <a:pt x="44" y="0"/>
                  </a:moveTo>
                  <a:lnTo>
                    <a:pt x="44" y="0"/>
                  </a:lnTo>
                  <a:cubicBezTo>
                    <a:pt x="44" y="0"/>
                    <a:pt x="0" y="259"/>
                    <a:pt x="83" y="331"/>
                  </a:cubicBezTo>
                  <a:cubicBezTo>
                    <a:pt x="165" y="400"/>
                    <a:pt x="234" y="389"/>
                    <a:pt x="293" y="495"/>
                  </a:cubicBezTo>
                  <a:cubicBezTo>
                    <a:pt x="344" y="584"/>
                    <a:pt x="482" y="723"/>
                    <a:pt x="615" y="723"/>
                  </a:cubicBezTo>
                  <a:cubicBezTo>
                    <a:pt x="641" y="723"/>
                    <a:pt x="666" y="718"/>
                    <a:pt x="691" y="706"/>
                  </a:cubicBezTo>
                  <a:cubicBezTo>
                    <a:pt x="844" y="634"/>
                    <a:pt x="763" y="474"/>
                    <a:pt x="654" y="323"/>
                  </a:cubicBezTo>
                  <a:cubicBezTo>
                    <a:pt x="545" y="171"/>
                    <a:pt x="452" y="58"/>
                    <a:pt x="452" y="58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CB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488;p46">
              <a:extLst>
                <a:ext uri="{FF2B5EF4-FFF2-40B4-BE49-F238E27FC236}">
                  <a16:creationId xmlns:a16="http://schemas.microsoft.com/office/drawing/2014/main" id="{F0A39A08-CC36-4303-8EF3-7B3D10639F1A}"/>
                </a:ext>
              </a:extLst>
            </p:cNvPr>
            <p:cNvSpPr/>
            <p:nvPr/>
          </p:nvSpPr>
          <p:spPr>
            <a:xfrm>
              <a:off x="5137112" y="3986574"/>
              <a:ext cx="127632" cy="432106"/>
            </a:xfrm>
            <a:custGeom>
              <a:avLst/>
              <a:gdLst/>
              <a:ahLst/>
              <a:cxnLst/>
              <a:rect l="l" t="t" r="r" b="b"/>
              <a:pathLst>
                <a:path w="1789" h="6057" extrusionOk="0">
                  <a:moveTo>
                    <a:pt x="1491" y="1"/>
                  </a:moveTo>
                  <a:cubicBezTo>
                    <a:pt x="1491" y="1"/>
                    <a:pt x="283" y="901"/>
                    <a:pt x="46" y="1003"/>
                  </a:cubicBezTo>
                  <a:lnTo>
                    <a:pt x="46" y="1003"/>
                  </a:lnTo>
                  <a:cubicBezTo>
                    <a:pt x="39" y="988"/>
                    <a:pt x="32" y="976"/>
                    <a:pt x="26" y="968"/>
                  </a:cubicBezTo>
                  <a:cubicBezTo>
                    <a:pt x="3" y="998"/>
                    <a:pt x="0" y="1012"/>
                    <a:pt x="14" y="1012"/>
                  </a:cubicBezTo>
                  <a:cubicBezTo>
                    <a:pt x="21" y="1012"/>
                    <a:pt x="32" y="1009"/>
                    <a:pt x="46" y="1003"/>
                  </a:cubicBezTo>
                  <a:lnTo>
                    <a:pt x="46" y="1003"/>
                  </a:lnTo>
                  <a:cubicBezTo>
                    <a:pt x="289" y="1519"/>
                    <a:pt x="990" y="5971"/>
                    <a:pt x="990" y="5971"/>
                  </a:cubicBezTo>
                  <a:cubicBezTo>
                    <a:pt x="1064" y="6035"/>
                    <a:pt x="1151" y="6057"/>
                    <a:pt x="1234" y="6057"/>
                  </a:cubicBezTo>
                  <a:cubicBezTo>
                    <a:pt x="1399" y="6057"/>
                    <a:pt x="1548" y="5971"/>
                    <a:pt x="1548" y="5971"/>
                  </a:cubicBezTo>
                  <a:cubicBezTo>
                    <a:pt x="1788" y="3569"/>
                    <a:pt x="1491" y="1"/>
                    <a:pt x="1491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489;p46">
              <a:extLst>
                <a:ext uri="{FF2B5EF4-FFF2-40B4-BE49-F238E27FC236}">
                  <a16:creationId xmlns:a16="http://schemas.microsoft.com/office/drawing/2014/main" id="{125E1E45-8218-46D6-8C72-BC4C08555746}"/>
                </a:ext>
              </a:extLst>
            </p:cNvPr>
            <p:cNvSpPr/>
            <p:nvPr/>
          </p:nvSpPr>
          <p:spPr>
            <a:xfrm>
              <a:off x="5209739" y="3989571"/>
              <a:ext cx="41949" cy="430109"/>
            </a:xfrm>
            <a:custGeom>
              <a:avLst/>
              <a:gdLst/>
              <a:ahLst/>
              <a:cxnLst/>
              <a:rect l="l" t="t" r="r" b="b"/>
              <a:pathLst>
                <a:path w="588" h="6029" extrusionOk="0">
                  <a:moveTo>
                    <a:pt x="43" y="1"/>
                  </a:moveTo>
                  <a:cubicBezTo>
                    <a:pt x="23" y="1"/>
                    <a:pt x="0" y="18"/>
                    <a:pt x="3" y="45"/>
                  </a:cubicBezTo>
                  <a:cubicBezTo>
                    <a:pt x="277" y="1986"/>
                    <a:pt x="517" y="4036"/>
                    <a:pt x="320" y="5995"/>
                  </a:cubicBezTo>
                  <a:cubicBezTo>
                    <a:pt x="318" y="6017"/>
                    <a:pt x="334" y="6028"/>
                    <a:pt x="351" y="6028"/>
                  </a:cubicBezTo>
                  <a:cubicBezTo>
                    <a:pt x="369" y="6028"/>
                    <a:pt x="387" y="6017"/>
                    <a:pt x="390" y="5995"/>
                  </a:cubicBezTo>
                  <a:cubicBezTo>
                    <a:pt x="588" y="4031"/>
                    <a:pt x="345" y="1974"/>
                    <a:pt x="71" y="26"/>
                  </a:cubicBezTo>
                  <a:cubicBezTo>
                    <a:pt x="68" y="8"/>
                    <a:pt x="56" y="1"/>
                    <a:pt x="43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490;p46">
              <a:extLst>
                <a:ext uri="{FF2B5EF4-FFF2-40B4-BE49-F238E27FC236}">
                  <a16:creationId xmlns:a16="http://schemas.microsoft.com/office/drawing/2014/main" id="{1B3A02D5-90A6-4DAB-8F6D-EC2939BEFB20}"/>
                </a:ext>
              </a:extLst>
            </p:cNvPr>
            <p:cNvSpPr/>
            <p:nvPr/>
          </p:nvSpPr>
          <p:spPr>
            <a:xfrm>
              <a:off x="5052428" y="4413116"/>
              <a:ext cx="60284" cy="51650"/>
            </a:xfrm>
            <a:custGeom>
              <a:avLst/>
              <a:gdLst/>
              <a:ahLst/>
              <a:cxnLst/>
              <a:rect l="l" t="t" r="r" b="b"/>
              <a:pathLst>
                <a:path w="845" h="724" extrusionOk="0">
                  <a:moveTo>
                    <a:pt x="801" y="1"/>
                  </a:moveTo>
                  <a:lnTo>
                    <a:pt x="393" y="59"/>
                  </a:lnTo>
                  <a:cubicBezTo>
                    <a:pt x="393" y="59"/>
                    <a:pt x="300" y="172"/>
                    <a:pt x="192" y="323"/>
                  </a:cubicBezTo>
                  <a:cubicBezTo>
                    <a:pt x="83" y="475"/>
                    <a:pt x="1" y="634"/>
                    <a:pt x="154" y="707"/>
                  </a:cubicBezTo>
                  <a:cubicBezTo>
                    <a:pt x="179" y="719"/>
                    <a:pt x="204" y="724"/>
                    <a:pt x="230" y="724"/>
                  </a:cubicBezTo>
                  <a:cubicBezTo>
                    <a:pt x="363" y="724"/>
                    <a:pt x="501" y="583"/>
                    <a:pt x="552" y="496"/>
                  </a:cubicBezTo>
                  <a:cubicBezTo>
                    <a:pt x="611" y="390"/>
                    <a:pt x="680" y="401"/>
                    <a:pt x="762" y="331"/>
                  </a:cubicBezTo>
                  <a:cubicBezTo>
                    <a:pt x="845" y="260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CB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491;p46">
              <a:extLst>
                <a:ext uri="{FF2B5EF4-FFF2-40B4-BE49-F238E27FC236}">
                  <a16:creationId xmlns:a16="http://schemas.microsoft.com/office/drawing/2014/main" id="{B1ED0756-53D9-4A0C-9ADB-003236EF87AE}"/>
                </a:ext>
              </a:extLst>
            </p:cNvPr>
            <p:cNvSpPr/>
            <p:nvPr/>
          </p:nvSpPr>
          <p:spPr>
            <a:xfrm>
              <a:off x="5054497" y="3976515"/>
              <a:ext cx="127560" cy="447658"/>
            </a:xfrm>
            <a:custGeom>
              <a:avLst/>
              <a:gdLst/>
              <a:ahLst/>
              <a:cxnLst/>
              <a:rect l="l" t="t" r="r" b="b"/>
              <a:pathLst>
                <a:path w="1788" h="6275" extrusionOk="0">
                  <a:moveTo>
                    <a:pt x="262" y="1"/>
                  </a:moveTo>
                  <a:cubicBezTo>
                    <a:pt x="262" y="1"/>
                    <a:pt x="1" y="3786"/>
                    <a:pt x="241" y="6188"/>
                  </a:cubicBezTo>
                  <a:cubicBezTo>
                    <a:pt x="241" y="6188"/>
                    <a:pt x="390" y="6275"/>
                    <a:pt x="555" y="6275"/>
                  </a:cubicBezTo>
                  <a:cubicBezTo>
                    <a:pt x="638" y="6275"/>
                    <a:pt x="725" y="6253"/>
                    <a:pt x="799" y="6188"/>
                  </a:cubicBezTo>
                  <a:cubicBezTo>
                    <a:pt x="799" y="6188"/>
                    <a:pt x="1509" y="1681"/>
                    <a:pt x="1748" y="1211"/>
                  </a:cubicBezTo>
                  <a:lnTo>
                    <a:pt x="1748" y="1211"/>
                  </a:lnTo>
                  <a:cubicBezTo>
                    <a:pt x="1763" y="1219"/>
                    <a:pt x="1773" y="1224"/>
                    <a:pt x="1779" y="1224"/>
                  </a:cubicBezTo>
                  <a:cubicBezTo>
                    <a:pt x="1788" y="1224"/>
                    <a:pt x="1783" y="1212"/>
                    <a:pt x="1763" y="1186"/>
                  </a:cubicBezTo>
                  <a:cubicBezTo>
                    <a:pt x="1759" y="1192"/>
                    <a:pt x="1753" y="1201"/>
                    <a:pt x="1748" y="1211"/>
                  </a:cubicBezTo>
                  <a:lnTo>
                    <a:pt x="1748" y="1211"/>
                  </a:lnTo>
                  <a:cubicBezTo>
                    <a:pt x="1521" y="1080"/>
                    <a:pt x="262" y="1"/>
                    <a:pt x="262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492;p46">
              <a:extLst>
                <a:ext uri="{FF2B5EF4-FFF2-40B4-BE49-F238E27FC236}">
                  <a16:creationId xmlns:a16="http://schemas.microsoft.com/office/drawing/2014/main" id="{A840A856-8889-4AA6-A0D9-589B4832A0F8}"/>
                </a:ext>
              </a:extLst>
            </p:cNvPr>
            <p:cNvSpPr/>
            <p:nvPr/>
          </p:nvSpPr>
          <p:spPr>
            <a:xfrm>
              <a:off x="5067482" y="3995135"/>
              <a:ext cx="42021" cy="430109"/>
            </a:xfrm>
            <a:custGeom>
              <a:avLst/>
              <a:gdLst/>
              <a:ahLst/>
              <a:cxnLst/>
              <a:rect l="l" t="t" r="r" b="b"/>
              <a:pathLst>
                <a:path w="589" h="6029" extrusionOk="0">
                  <a:moveTo>
                    <a:pt x="546" y="0"/>
                  </a:moveTo>
                  <a:cubicBezTo>
                    <a:pt x="533" y="0"/>
                    <a:pt x="520" y="8"/>
                    <a:pt x="518" y="26"/>
                  </a:cubicBezTo>
                  <a:cubicBezTo>
                    <a:pt x="244" y="1973"/>
                    <a:pt x="0" y="4031"/>
                    <a:pt x="198" y="5995"/>
                  </a:cubicBezTo>
                  <a:cubicBezTo>
                    <a:pt x="200" y="6017"/>
                    <a:pt x="219" y="6028"/>
                    <a:pt x="236" y="6028"/>
                  </a:cubicBezTo>
                  <a:cubicBezTo>
                    <a:pt x="253" y="6028"/>
                    <a:pt x="269" y="6017"/>
                    <a:pt x="267" y="5995"/>
                  </a:cubicBezTo>
                  <a:cubicBezTo>
                    <a:pt x="70" y="4036"/>
                    <a:pt x="311" y="1985"/>
                    <a:pt x="585" y="44"/>
                  </a:cubicBezTo>
                  <a:cubicBezTo>
                    <a:pt x="589" y="18"/>
                    <a:pt x="566" y="0"/>
                    <a:pt x="546" y="0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493;p46">
              <a:extLst>
                <a:ext uri="{FF2B5EF4-FFF2-40B4-BE49-F238E27FC236}">
                  <a16:creationId xmlns:a16="http://schemas.microsoft.com/office/drawing/2014/main" id="{353C8E05-E35A-4C9B-9BDD-E38B99B0060B}"/>
                </a:ext>
              </a:extLst>
            </p:cNvPr>
            <p:cNvSpPr/>
            <p:nvPr/>
          </p:nvSpPr>
          <p:spPr>
            <a:xfrm>
              <a:off x="5200749" y="3778190"/>
              <a:ext cx="166299" cy="97664"/>
            </a:xfrm>
            <a:custGeom>
              <a:avLst/>
              <a:gdLst/>
              <a:ahLst/>
              <a:cxnLst/>
              <a:rect l="l" t="t" r="r" b="b"/>
              <a:pathLst>
                <a:path w="2331" h="1369" extrusionOk="0">
                  <a:moveTo>
                    <a:pt x="315" y="1"/>
                  </a:moveTo>
                  <a:cubicBezTo>
                    <a:pt x="315" y="1"/>
                    <a:pt x="1" y="306"/>
                    <a:pt x="275" y="732"/>
                  </a:cubicBezTo>
                  <a:cubicBezTo>
                    <a:pt x="550" y="1159"/>
                    <a:pt x="1543" y="1368"/>
                    <a:pt x="1543" y="1368"/>
                  </a:cubicBezTo>
                  <a:cubicBezTo>
                    <a:pt x="1543" y="1368"/>
                    <a:pt x="2330" y="950"/>
                    <a:pt x="1761" y="881"/>
                  </a:cubicBezTo>
                  <a:cubicBezTo>
                    <a:pt x="1192" y="812"/>
                    <a:pt x="315" y="1"/>
                    <a:pt x="315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494;p46">
              <a:extLst>
                <a:ext uri="{FF2B5EF4-FFF2-40B4-BE49-F238E27FC236}">
                  <a16:creationId xmlns:a16="http://schemas.microsoft.com/office/drawing/2014/main" id="{271BBF2A-C9C1-4A7F-A50F-3D80218B3FEA}"/>
                </a:ext>
              </a:extLst>
            </p:cNvPr>
            <p:cNvSpPr/>
            <p:nvPr/>
          </p:nvSpPr>
          <p:spPr>
            <a:xfrm>
              <a:off x="5173639" y="3763423"/>
              <a:ext cx="118928" cy="100661"/>
            </a:xfrm>
            <a:custGeom>
              <a:avLst/>
              <a:gdLst/>
              <a:ahLst/>
              <a:cxnLst/>
              <a:rect l="l" t="t" r="r" b="b"/>
              <a:pathLst>
                <a:path w="1667" h="1411" extrusionOk="0">
                  <a:moveTo>
                    <a:pt x="95" y="1"/>
                  </a:moveTo>
                  <a:cubicBezTo>
                    <a:pt x="91" y="1"/>
                    <a:pt x="1" y="6"/>
                    <a:pt x="70" y="472"/>
                  </a:cubicBezTo>
                  <a:cubicBezTo>
                    <a:pt x="158" y="1064"/>
                    <a:pt x="1151" y="1411"/>
                    <a:pt x="1151" y="1411"/>
                  </a:cubicBezTo>
                  <a:lnTo>
                    <a:pt x="1666" y="846"/>
                  </a:lnTo>
                  <a:lnTo>
                    <a:pt x="1666" y="846"/>
                  </a:lnTo>
                  <a:cubicBezTo>
                    <a:pt x="1666" y="846"/>
                    <a:pt x="1666" y="846"/>
                    <a:pt x="1666" y="846"/>
                  </a:cubicBezTo>
                  <a:cubicBezTo>
                    <a:pt x="1664" y="846"/>
                    <a:pt x="714" y="1"/>
                    <a:pt x="95" y="1"/>
                  </a:cubicBezTo>
                  <a:cubicBezTo>
                    <a:pt x="95" y="1"/>
                    <a:pt x="95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495;p46">
              <a:extLst>
                <a:ext uri="{FF2B5EF4-FFF2-40B4-BE49-F238E27FC236}">
                  <a16:creationId xmlns:a16="http://schemas.microsoft.com/office/drawing/2014/main" id="{0A771984-EF78-4650-95D5-45EAE7F1D74C}"/>
                </a:ext>
              </a:extLst>
            </p:cNvPr>
            <p:cNvSpPr/>
            <p:nvPr/>
          </p:nvSpPr>
          <p:spPr>
            <a:xfrm>
              <a:off x="5062416" y="3758429"/>
              <a:ext cx="182423" cy="233424"/>
            </a:xfrm>
            <a:custGeom>
              <a:avLst/>
              <a:gdLst/>
              <a:ahLst/>
              <a:cxnLst/>
              <a:rect l="l" t="t" r="r" b="b"/>
              <a:pathLst>
                <a:path w="2557" h="3272" extrusionOk="0">
                  <a:moveTo>
                    <a:pt x="1212" y="0"/>
                  </a:moveTo>
                  <a:cubicBezTo>
                    <a:pt x="1035" y="0"/>
                    <a:pt x="853" y="18"/>
                    <a:pt x="682" y="45"/>
                  </a:cubicBezTo>
                  <a:cubicBezTo>
                    <a:pt x="264" y="111"/>
                    <a:pt x="30" y="394"/>
                    <a:pt x="29" y="909"/>
                  </a:cubicBezTo>
                  <a:cubicBezTo>
                    <a:pt x="29" y="1246"/>
                    <a:pt x="1" y="2664"/>
                    <a:pt x="205" y="3064"/>
                  </a:cubicBezTo>
                  <a:cubicBezTo>
                    <a:pt x="205" y="3064"/>
                    <a:pt x="476" y="3272"/>
                    <a:pt x="1070" y="3272"/>
                  </a:cubicBezTo>
                  <a:cubicBezTo>
                    <a:pt x="1429" y="3272"/>
                    <a:pt x="1904" y="3196"/>
                    <a:pt x="2509" y="2954"/>
                  </a:cubicBezTo>
                  <a:cubicBezTo>
                    <a:pt x="2510" y="2953"/>
                    <a:pt x="2556" y="1622"/>
                    <a:pt x="2220" y="500"/>
                  </a:cubicBezTo>
                  <a:cubicBezTo>
                    <a:pt x="2106" y="120"/>
                    <a:pt x="1676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496;p46">
              <a:extLst>
                <a:ext uri="{FF2B5EF4-FFF2-40B4-BE49-F238E27FC236}">
                  <a16:creationId xmlns:a16="http://schemas.microsoft.com/office/drawing/2014/main" id="{0B72E5E0-DF40-4068-9789-750610B116A8}"/>
                </a:ext>
              </a:extLst>
            </p:cNvPr>
            <p:cNvSpPr/>
            <p:nvPr/>
          </p:nvSpPr>
          <p:spPr>
            <a:xfrm>
              <a:off x="5271878" y="3835904"/>
              <a:ext cx="117430" cy="42733"/>
            </a:xfrm>
            <a:custGeom>
              <a:avLst/>
              <a:gdLst/>
              <a:ahLst/>
              <a:cxnLst/>
              <a:rect l="l" t="t" r="r" b="b"/>
              <a:pathLst>
                <a:path w="1646" h="599" extrusionOk="0">
                  <a:moveTo>
                    <a:pt x="437" y="1"/>
                  </a:moveTo>
                  <a:cubicBezTo>
                    <a:pt x="437" y="2"/>
                    <a:pt x="1" y="369"/>
                    <a:pt x="391" y="519"/>
                  </a:cubicBezTo>
                  <a:cubicBezTo>
                    <a:pt x="549" y="580"/>
                    <a:pt x="786" y="598"/>
                    <a:pt x="1011" y="598"/>
                  </a:cubicBezTo>
                  <a:cubicBezTo>
                    <a:pt x="1340" y="598"/>
                    <a:pt x="1645" y="559"/>
                    <a:pt x="1645" y="559"/>
                  </a:cubicBezTo>
                  <a:lnTo>
                    <a:pt x="1579" y="256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497;p46">
              <a:extLst>
                <a:ext uri="{FF2B5EF4-FFF2-40B4-BE49-F238E27FC236}">
                  <a16:creationId xmlns:a16="http://schemas.microsoft.com/office/drawing/2014/main" id="{0A407CE2-CAB4-4116-889F-9EBD62A75D63}"/>
                </a:ext>
              </a:extLst>
            </p:cNvPr>
            <p:cNvSpPr/>
            <p:nvPr/>
          </p:nvSpPr>
          <p:spPr>
            <a:xfrm>
              <a:off x="5366478" y="3838187"/>
              <a:ext cx="85254" cy="55788"/>
            </a:xfrm>
            <a:custGeom>
              <a:avLst/>
              <a:gdLst/>
              <a:ahLst/>
              <a:cxnLst/>
              <a:rect l="l" t="t" r="r" b="b"/>
              <a:pathLst>
                <a:path w="1195" h="782" extrusionOk="0">
                  <a:moveTo>
                    <a:pt x="1092" y="1"/>
                  </a:moveTo>
                  <a:cubicBezTo>
                    <a:pt x="1055" y="1"/>
                    <a:pt x="1018" y="8"/>
                    <a:pt x="982" y="17"/>
                  </a:cubicBezTo>
                  <a:cubicBezTo>
                    <a:pt x="844" y="53"/>
                    <a:pt x="712" y="105"/>
                    <a:pt x="575" y="144"/>
                  </a:cubicBezTo>
                  <a:cubicBezTo>
                    <a:pt x="481" y="170"/>
                    <a:pt x="383" y="188"/>
                    <a:pt x="283" y="188"/>
                  </a:cubicBezTo>
                  <a:cubicBezTo>
                    <a:pt x="239" y="188"/>
                    <a:pt x="200" y="183"/>
                    <a:pt x="162" y="183"/>
                  </a:cubicBezTo>
                  <a:cubicBezTo>
                    <a:pt x="124" y="183"/>
                    <a:pt x="87" y="188"/>
                    <a:pt x="46" y="207"/>
                  </a:cubicBezTo>
                  <a:cubicBezTo>
                    <a:pt x="34" y="212"/>
                    <a:pt x="24" y="217"/>
                    <a:pt x="17" y="228"/>
                  </a:cubicBezTo>
                  <a:cubicBezTo>
                    <a:pt x="10" y="237"/>
                    <a:pt x="9" y="245"/>
                    <a:pt x="8" y="256"/>
                  </a:cubicBezTo>
                  <a:cubicBezTo>
                    <a:pt x="0" y="320"/>
                    <a:pt x="15" y="385"/>
                    <a:pt x="48" y="440"/>
                  </a:cubicBezTo>
                  <a:cubicBezTo>
                    <a:pt x="56" y="455"/>
                    <a:pt x="66" y="468"/>
                    <a:pt x="81" y="476"/>
                  </a:cubicBezTo>
                  <a:cubicBezTo>
                    <a:pt x="91" y="481"/>
                    <a:pt x="103" y="482"/>
                    <a:pt x="114" y="483"/>
                  </a:cubicBezTo>
                  <a:cubicBezTo>
                    <a:pt x="253" y="502"/>
                    <a:pt x="385" y="559"/>
                    <a:pt x="493" y="647"/>
                  </a:cubicBezTo>
                  <a:cubicBezTo>
                    <a:pt x="551" y="694"/>
                    <a:pt x="605" y="752"/>
                    <a:pt x="677" y="777"/>
                  </a:cubicBezTo>
                  <a:cubicBezTo>
                    <a:pt x="684" y="780"/>
                    <a:pt x="692" y="782"/>
                    <a:pt x="701" y="782"/>
                  </a:cubicBezTo>
                  <a:cubicBezTo>
                    <a:pt x="708" y="782"/>
                    <a:pt x="715" y="780"/>
                    <a:pt x="721" y="776"/>
                  </a:cubicBezTo>
                  <a:cubicBezTo>
                    <a:pt x="741" y="761"/>
                    <a:pt x="730" y="728"/>
                    <a:pt x="716" y="706"/>
                  </a:cubicBezTo>
                  <a:cubicBezTo>
                    <a:pt x="699" y="678"/>
                    <a:pt x="682" y="648"/>
                    <a:pt x="665" y="619"/>
                  </a:cubicBezTo>
                  <a:cubicBezTo>
                    <a:pt x="644" y="582"/>
                    <a:pt x="622" y="540"/>
                    <a:pt x="639" y="502"/>
                  </a:cubicBezTo>
                  <a:cubicBezTo>
                    <a:pt x="652" y="470"/>
                    <a:pt x="687" y="455"/>
                    <a:pt x="720" y="445"/>
                  </a:cubicBezTo>
                  <a:cubicBezTo>
                    <a:pt x="788" y="422"/>
                    <a:pt x="861" y="416"/>
                    <a:pt x="932" y="403"/>
                  </a:cubicBezTo>
                  <a:cubicBezTo>
                    <a:pt x="1004" y="389"/>
                    <a:pt x="1076" y="367"/>
                    <a:pt x="1130" y="318"/>
                  </a:cubicBezTo>
                  <a:cubicBezTo>
                    <a:pt x="1135" y="315"/>
                    <a:pt x="1140" y="310"/>
                    <a:pt x="1141" y="305"/>
                  </a:cubicBezTo>
                  <a:cubicBezTo>
                    <a:pt x="1144" y="295"/>
                    <a:pt x="1134" y="286"/>
                    <a:pt x="1125" y="282"/>
                  </a:cubicBezTo>
                  <a:cubicBezTo>
                    <a:pt x="1116" y="280"/>
                    <a:pt x="1105" y="281"/>
                    <a:pt x="1095" y="280"/>
                  </a:cubicBezTo>
                  <a:cubicBezTo>
                    <a:pt x="1072" y="279"/>
                    <a:pt x="1050" y="268"/>
                    <a:pt x="1033" y="251"/>
                  </a:cubicBezTo>
                  <a:cubicBezTo>
                    <a:pt x="1071" y="232"/>
                    <a:pt x="1107" y="212"/>
                    <a:pt x="1145" y="193"/>
                  </a:cubicBezTo>
                  <a:cubicBezTo>
                    <a:pt x="1159" y="185"/>
                    <a:pt x="1175" y="177"/>
                    <a:pt x="1183" y="165"/>
                  </a:cubicBezTo>
                  <a:cubicBezTo>
                    <a:pt x="1192" y="151"/>
                    <a:pt x="1194" y="131"/>
                    <a:pt x="1182" y="120"/>
                  </a:cubicBezTo>
                  <a:cubicBezTo>
                    <a:pt x="1169" y="105"/>
                    <a:pt x="1138" y="108"/>
                    <a:pt x="1135" y="88"/>
                  </a:cubicBezTo>
                  <a:cubicBezTo>
                    <a:pt x="1133" y="73"/>
                    <a:pt x="1151" y="63"/>
                    <a:pt x="1156" y="51"/>
                  </a:cubicBezTo>
                  <a:cubicBezTo>
                    <a:pt x="1162" y="36"/>
                    <a:pt x="1155" y="19"/>
                    <a:pt x="1143" y="11"/>
                  </a:cubicBezTo>
                  <a:cubicBezTo>
                    <a:pt x="1130" y="4"/>
                    <a:pt x="1115" y="1"/>
                    <a:pt x="1099" y="1"/>
                  </a:cubicBezTo>
                  <a:cubicBezTo>
                    <a:pt x="1097" y="1"/>
                    <a:pt x="1094" y="1"/>
                    <a:pt x="1092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498;p46">
              <a:extLst>
                <a:ext uri="{FF2B5EF4-FFF2-40B4-BE49-F238E27FC236}">
                  <a16:creationId xmlns:a16="http://schemas.microsoft.com/office/drawing/2014/main" id="{1CDD94AA-B7F2-4F46-ACAD-CA39D1424391}"/>
                </a:ext>
              </a:extLst>
            </p:cNvPr>
            <p:cNvSpPr/>
            <p:nvPr/>
          </p:nvSpPr>
          <p:spPr>
            <a:xfrm>
              <a:off x="5136256" y="3776264"/>
              <a:ext cx="28180" cy="203676"/>
            </a:xfrm>
            <a:custGeom>
              <a:avLst/>
              <a:gdLst/>
              <a:ahLst/>
              <a:cxnLst/>
              <a:rect l="l" t="t" r="r" b="b"/>
              <a:pathLst>
                <a:path w="395" h="2855" extrusionOk="0">
                  <a:moveTo>
                    <a:pt x="0" y="1"/>
                  </a:moveTo>
                  <a:cubicBezTo>
                    <a:pt x="0" y="1"/>
                    <a:pt x="15" y="1751"/>
                    <a:pt x="197" y="2842"/>
                  </a:cubicBezTo>
                  <a:lnTo>
                    <a:pt x="394" y="2854"/>
                  </a:lnTo>
                  <a:cubicBezTo>
                    <a:pt x="394" y="2854"/>
                    <a:pt x="119" y="1557"/>
                    <a:pt x="171" y="1"/>
                  </a:cubicBezTo>
                  <a:close/>
                </a:path>
              </a:pathLst>
            </a:custGeom>
            <a:solidFill>
              <a:srgbClr val="FB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499;p46">
              <a:extLst>
                <a:ext uri="{FF2B5EF4-FFF2-40B4-BE49-F238E27FC236}">
                  <a16:creationId xmlns:a16="http://schemas.microsoft.com/office/drawing/2014/main" id="{AE5E44CB-5FA2-4782-920A-419B65E3D708}"/>
                </a:ext>
              </a:extLst>
            </p:cNvPr>
            <p:cNvSpPr/>
            <p:nvPr/>
          </p:nvSpPr>
          <p:spPr>
            <a:xfrm>
              <a:off x="5070906" y="3955970"/>
              <a:ext cx="174860" cy="36455"/>
            </a:xfrm>
            <a:custGeom>
              <a:avLst/>
              <a:gdLst/>
              <a:ahLst/>
              <a:cxnLst/>
              <a:rect l="l" t="t" r="r" b="b"/>
              <a:pathLst>
                <a:path w="2451" h="511" extrusionOk="0">
                  <a:moveTo>
                    <a:pt x="2386" y="0"/>
                  </a:moveTo>
                  <a:cubicBezTo>
                    <a:pt x="2386" y="0"/>
                    <a:pt x="1791" y="226"/>
                    <a:pt x="956" y="226"/>
                  </a:cubicBezTo>
                  <a:cubicBezTo>
                    <a:pt x="669" y="226"/>
                    <a:pt x="354" y="199"/>
                    <a:pt x="25" y="128"/>
                  </a:cubicBezTo>
                  <a:lnTo>
                    <a:pt x="1" y="413"/>
                  </a:lnTo>
                  <a:cubicBezTo>
                    <a:pt x="1" y="413"/>
                    <a:pt x="483" y="510"/>
                    <a:pt x="1073" y="510"/>
                  </a:cubicBezTo>
                  <a:cubicBezTo>
                    <a:pt x="1526" y="510"/>
                    <a:pt x="2042" y="453"/>
                    <a:pt x="2451" y="250"/>
                  </a:cubicBezTo>
                  <a:lnTo>
                    <a:pt x="2386" y="0"/>
                  </a:ln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500;p46">
              <a:extLst>
                <a:ext uri="{FF2B5EF4-FFF2-40B4-BE49-F238E27FC236}">
                  <a16:creationId xmlns:a16="http://schemas.microsoft.com/office/drawing/2014/main" id="{4339BC3A-CD0B-451D-B7EC-C1DA373C68A0}"/>
                </a:ext>
              </a:extLst>
            </p:cNvPr>
            <p:cNvSpPr/>
            <p:nvPr/>
          </p:nvSpPr>
          <p:spPr>
            <a:xfrm>
              <a:off x="5120489" y="3967384"/>
              <a:ext cx="15909" cy="29820"/>
            </a:xfrm>
            <a:custGeom>
              <a:avLst/>
              <a:gdLst/>
              <a:ahLst/>
              <a:cxnLst/>
              <a:rect l="l" t="t" r="r" b="b"/>
              <a:pathLst>
                <a:path w="223" h="418" extrusionOk="0">
                  <a:moveTo>
                    <a:pt x="57" y="0"/>
                  </a:moveTo>
                  <a:lnTo>
                    <a:pt x="1" y="418"/>
                  </a:lnTo>
                  <a:lnTo>
                    <a:pt x="223" y="418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501;p46">
              <a:extLst>
                <a:ext uri="{FF2B5EF4-FFF2-40B4-BE49-F238E27FC236}">
                  <a16:creationId xmlns:a16="http://schemas.microsoft.com/office/drawing/2014/main" id="{D0F8D88B-65A7-416F-AD0E-12090514D398}"/>
                </a:ext>
              </a:extLst>
            </p:cNvPr>
            <p:cNvSpPr/>
            <p:nvPr/>
          </p:nvSpPr>
          <p:spPr>
            <a:xfrm>
              <a:off x="5191261" y="3961677"/>
              <a:ext cx="18834" cy="31960"/>
            </a:xfrm>
            <a:custGeom>
              <a:avLst/>
              <a:gdLst/>
              <a:ahLst/>
              <a:cxnLst/>
              <a:rect l="l" t="t" r="r" b="b"/>
              <a:pathLst>
                <a:path w="264" h="448" extrusionOk="0">
                  <a:moveTo>
                    <a:pt x="97" y="0"/>
                  </a:moveTo>
                  <a:lnTo>
                    <a:pt x="1" y="32"/>
                  </a:lnTo>
                  <a:lnTo>
                    <a:pt x="64" y="447"/>
                  </a:lnTo>
                  <a:lnTo>
                    <a:pt x="263" y="38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502;p46">
              <a:extLst>
                <a:ext uri="{FF2B5EF4-FFF2-40B4-BE49-F238E27FC236}">
                  <a16:creationId xmlns:a16="http://schemas.microsoft.com/office/drawing/2014/main" id="{5C65CB8C-E1FE-40B4-AAFD-6135828F97A0}"/>
                </a:ext>
              </a:extLst>
            </p:cNvPr>
            <p:cNvSpPr/>
            <p:nvPr/>
          </p:nvSpPr>
          <p:spPr>
            <a:xfrm>
              <a:off x="5138610" y="3793457"/>
              <a:ext cx="6564" cy="6349"/>
            </a:xfrm>
            <a:custGeom>
              <a:avLst/>
              <a:gdLst/>
              <a:ahLst/>
              <a:cxnLst/>
              <a:rect l="l" t="t" r="r" b="b"/>
              <a:pathLst>
                <a:path w="92" h="89" extrusionOk="0">
                  <a:moveTo>
                    <a:pt x="46" y="0"/>
                  </a:moveTo>
                  <a:cubicBezTo>
                    <a:pt x="21" y="0"/>
                    <a:pt x="1" y="20"/>
                    <a:pt x="1" y="45"/>
                  </a:cubicBezTo>
                  <a:cubicBezTo>
                    <a:pt x="1" y="69"/>
                    <a:pt x="21" y="89"/>
                    <a:pt x="46" y="89"/>
                  </a:cubicBezTo>
                  <a:cubicBezTo>
                    <a:pt x="71" y="89"/>
                    <a:pt x="92" y="69"/>
                    <a:pt x="92" y="45"/>
                  </a:cubicBezTo>
                  <a:cubicBezTo>
                    <a:pt x="92" y="20"/>
                    <a:pt x="71" y="0"/>
                    <a:pt x="46" y="0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503;p46">
              <a:extLst>
                <a:ext uri="{FF2B5EF4-FFF2-40B4-BE49-F238E27FC236}">
                  <a16:creationId xmlns:a16="http://schemas.microsoft.com/office/drawing/2014/main" id="{FE2D1A6A-8469-4CDB-8E3B-C5E5B066732F}"/>
                </a:ext>
              </a:extLst>
            </p:cNvPr>
            <p:cNvSpPr/>
            <p:nvPr/>
          </p:nvSpPr>
          <p:spPr>
            <a:xfrm>
              <a:off x="5138610" y="3823277"/>
              <a:ext cx="6564" cy="6349"/>
            </a:xfrm>
            <a:custGeom>
              <a:avLst/>
              <a:gdLst/>
              <a:ahLst/>
              <a:cxnLst/>
              <a:rect l="l" t="t" r="r" b="b"/>
              <a:pathLst>
                <a:path w="92" h="89" extrusionOk="0">
                  <a:moveTo>
                    <a:pt x="46" y="0"/>
                  </a:moveTo>
                  <a:cubicBezTo>
                    <a:pt x="21" y="0"/>
                    <a:pt x="1" y="20"/>
                    <a:pt x="1" y="44"/>
                  </a:cubicBezTo>
                  <a:cubicBezTo>
                    <a:pt x="1" y="68"/>
                    <a:pt x="21" y="88"/>
                    <a:pt x="46" y="88"/>
                  </a:cubicBezTo>
                  <a:cubicBezTo>
                    <a:pt x="71" y="88"/>
                    <a:pt x="92" y="68"/>
                    <a:pt x="92" y="44"/>
                  </a:cubicBezTo>
                  <a:cubicBezTo>
                    <a:pt x="92" y="20"/>
                    <a:pt x="71" y="0"/>
                    <a:pt x="46" y="0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504;p46">
              <a:extLst>
                <a:ext uri="{FF2B5EF4-FFF2-40B4-BE49-F238E27FC236}">
                  <a16:creationId xmlns:a16="http://schemas.microsoft.com/office/drawing/2014/main" id="{3761E198-DFB4-4990-8AEC-5ABD36DDA8E0}"/>
                </a:ext>
              </a:extLst>
            </p:cNvPr>
            <p:cNvSpPr/>
            <p:nvPr/>
          </p:nvSpPr>
          <p:spPr>
            <a:xfrm>
              <a:off x="5140251" y="3854025"/>
              <a:ext cx="6492" cy="6349"/>
            </a:xfrm>
            <a:custGeom>
              <a:avLst/>
              <a:gdLst/>
              <a:ahLst/>
              <a:cxnLst/>
              <a:rect l="l" t="t" r="r" b="b"/>
              <a:pathLst>
                <a:path w="91" h="89" extrusionOk="0">
                  <a:moveTo>
                    <a:pt x="45" y="1"/>
                  </a:moveTo>
                  <a:cubicBezTo>
                    <a:pt x="20" y="1"/>
                    <a:pt x="0" y="20"/>
                    <a:pt x="0" y="44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1" y="69"/>
                    <a:pt x="91" y="44"/>
                  </a:cubicBezTo>
                  <a:cubicBezTo>
                    <a:pt x="91" y="20"/>
                    <a:pt x="70" y="1"/>
                    <a:pt x="45" y="1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505;p46">
              <a:extLst>
                <a:ext uri="{FF2B5EF4-FFF2-40B4-BE49-F238E27FC236}">
                  <a16:creationId xmlns:a16="http://schemas.microsoft.com/office/drawing/2014/main" id="{5B67DB02-A78F-4B9F-9A40-7071142B8F4E}"/>
                </a:ext>
              </a:extLst>
            </p:cNvPr>
            <p:cNvSpPr/>
            <p:nvPr/>
          </p:nvSpPr>
          <p:spPr>
            <a:xfrm>
              <a:off x="5143461" y="3890123"/>
              <a:ext cx="6564" cy="6349"/>
            </a:xfrm>
            <a:custGeom>
              <a:avLst/>
              <a:gdLst/>
              <a:ahLst/>
              <a:cxnLst/>
              <a:rect l="l" t="t" r="r" b="b"/>
              <a:pathLst>
                <a:path w="92" h="89" extrusionOk="0">
                  <a:moveTo>
                    <a:pt x="46" y="1"/>
                  </a:moveTo>
                  <a:cubicBezTo>
                    <a:pt x="21" y="1"/>
                    <a:pt x="0" y="21"/>
                    <a:pt x="0" y="45"/>
                  </a:cubicBezTo>
                  <a:cubicBezTo>
                    <a:pt x="0" y="69"/>
                    <a:pt x="21" y="89"/>
                    <a:pt x="46" y="89"/>
                  </a:cubicBezTo>
                  <a:cubicBezTo>
                    <a:pt x="71" y="89"/>
                    <a:pt x="91" y="69"/>
                    <a:pt x="91" y="45"/>
                  </a:cubicBezTo>
                  <a:cubicBezTo>
                    <a:pt x="91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506;p46">
              <a:extLst>
                <a:ext uri="{FF2B5EF4-FFF2-40B4-BE49-F238E27FC236}">
                  <a16:creationId xmlns:a16="http://schemas.microsoft.com/office/drawing/2014/main" id="{DB9ECC90-7622-4598-A0B1-F77C8D761462}"/>
                </a:ext>
              </a:extLst>
            </p:cNvPr>
            <p:cNvSpPr/>
            <p:nvPr/>
          </p:nvSpPr>
          <p:spPr>
            <a:xfrm>
              <a:off x="5146529" y="3931357"/>
              <a:ext cx="6135" cy="6349"/>
            </a:xfrm>
            <a:custGeom>
              <a:avLst/>
              <a:gdLst/>
              <a:ahLst/>
              <a:cxnLst/>
              <a:rect l="l" t="t" r="r" b="b"/>
              <a:pathLst>
                <a:path w="86" h="89" extrusionOk="0">
                  <a:moveTo>
                    <a:pt x="43" y="0"/>
                  </a:moveTo>
                  <a:cubicBezTo>
                    <a:pt x="19" y="0"/>
                    <a:pt x="1" y="20"/>
                    <a:pt x="1" y="44"/>
                  </a:cubicBezTo>
                  <a:cubicBezTo>
                    <a:pt x="1" y="69"/>
                    <a:pt x="19" y="88"/>
                    <a:pt x="43" y="88"/>
                  </a:cubicBezTo>
                  <a:cubicBezTo>
                    <a:pt x="67" y="88"/>
                    <a:pt x="86" y="69"/>
                    <a:pt x="86" y="44"/>
                  </a:cubicBezTo>
                  <a:cubicBezTo>
                    <a:pt x="86" y="20"/>
                    <a:pt x="67" y="0"/>
                    <a:pt x="43" y="0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507;p46">
              <a:extLst>
                <a:ext uri="{FF2B5EF4-FFF2-40B4-BE49-F238E27FC236}">
                  <a16:creationId xmlns:a16="http://schemas.microsoft.com/office/drawing/2014/main" id="{F66B09A8-00BE-4A9F-9D7D-5FCB4C9481A6}"/>
                </a:ext>
              </a:extLst>
            </p:cNvPr>
            <p:cNvSpPr/>
            <p:nvPr/>
          </p:nvSpPr>
          <p:spPr>
            <a:xfrm>
              <a:off x="5079182" y="3836974"/>
              <a:ext cx="41022" cy="40592"/>
            </a:xfrm>
            <a:custGeom>
              <a:avLst/>
              <a:gdLst/>
              <a:ahLst/>
              <a:cxnLst/>
              <a:rect l="l" t="t" r="r" b="b"/>
              <a:pathLst>
                <a:path w="575" h="569" extrusionOk="0">
                  <a:moveTo>
                    <a:pt x="522" y="44"/>
                  </a:moveTo>
                  <a:cubicBezTo>
                    <a:pt x="530" y="197"/>
                    <a:pt x="519" y="472"/>
                    <a:pt x="354" y="516"/>
                  </a:cubicBezTo>
                  <a:cubicBezTo>
                    <a:pt x="334" y="522"/>
                    <a:pt x="315" y="525"/>
                    <a:pt x="297" y="525"/>
                  </a:cubicBezTo>
                  <a:cubicBezTo>
                    <a:pt x="166" y="525"/>
                    <a:pt x="83" y="388"/>
                    <a:pt x="76" y="257"/>
                  </a:cubicBezTo>
                  <a:cubicBezTo>
                    <a:pt x="72" y="187"/>
                    <a:pt x="81" y="112"/>
                    <a:pt x="98" y="44"/>
                  </a:cubicBezTo>
                  <a:close/>
                  <a:moveTo>
                    <a:pt x="80" y="0"/>
                  </a:moveTo>
                  <a:cubicBezTo>
                    <a:pt x="73" y="0"/>
                    <a:pt x="68" y="4"/>
                    <a:pt x="65" y="9"/>
                  </a:cubicBezTo>
                  <a:lnTo>
                    <a:pt x="65" y="9"/>
                  </a:lnTo>
                  <a:cubicBezTo>
                    <a:pt x="63" y="11"/>
                    <a:pt x="62" y="14"/>
                    <a:pt x="61" y="17"/>
                  </a:cubicBezTo>
                  <a:cubicBezTo>
                    <a:pt x="0" y="227"/>
                    <a:pt x="29" y="569"/>
                    <a:pt x="298" y="569"/>
                  </a:cubicBezTo>
                  <a:cubicBezTo>
                    <a:pt x="307" y="569"/>
                    <a:pt x="317" y="568"/>
                    <a:pt x="327" y="567"/>
                  </a:cubicBezTo>
                  <a:cubicBezTo>
                    <a:pt x="557" y="550"/>
                    <a:pt x="574" y="200"/>
                    <a:pt x="563" y="22"/>
                  </a:cubicBezTo>
                  <a:cubicBezTo>
                    <a:pt x="562" y="11"/>
                    <a:pt x="554" y="0"/>
                    <a:pt x="541" y="0"/>
                  </a:cubicBezTo>
                  <a:lnTo>
                    <a:pt x="82" y="0"/>
                  </a:lnTo>
                  <a:cubicBezTo>
                    <a:pt x="81" y="0"/>
                    <a:pt x="81" y="0"/>
                    <a:pt x="80" y="0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508;p46">
              <a:extLst>
                <a:ext uri="{FF2B5EF4-FFF2-40B4-BE49-F238E27FC236}">
                  <a16:creationId xmlns:a16="http://schemas.microsoft.com/office/drawing/2014/main" id="{D17FF3D5-16BE-4BEB-B1EE-4D7E1929B615}"/>
                </a:ext>
              </a:extLst>
            </p:cNvPr>
            <p:cNvSpPr/>
            <p:nvPr/>
          </p:nvSpPr>
          <p:spPr>
            <a:xfrm>
              <a:off x="5169501" y="3830483"/>
              <a:ext cx="43662" cy="44088"/>
            </a:xfrm>
            <a:custGeom>
              <a:avLst/>
              <a:gdLst/>
              <a:ahLst/>
              <a:cxnLst/>
              <a:rect l="l" t="t" r="r" b="b"/>
              <a:pathLst>
                <a:path w="612" h="618" extrusionOk="0">
                  <a:moveTo>
                    <a:pt x="31" y="96"/>
                  </a:moveTo>
                  <a:cubicBezTo>
                    <a:pt x="32" y="96"/>
                    <a:pt x="35" y="97"/>
                    <a:pt x="38" y="98"/>
                  </a:cubicBezTo>
                  <a:cubicBezTo>
                    <a:pt x="40" y="99"/>
                    <a:pt x="42" y="100"/>
                    <a:pt x="44" y="100"/>
                  </a:cubicBezTo>
                  <a:cubicBezTo>
                    <a:pt x="45" y="100"/>
                    <a:pt x="45" y="100"/>
                    <a:pt x="45" y="100"/>
                  </a:cubicBezTo>
                  <a:lnTo>
                    <a:pt x="45" y="100"/>
                  </a:lnTo>
                  <a:cubicBezTo>
                    <a:pt x="44" y="106"/>
                    <a:pt x="41" y="109"/>
                    <a:pt x="38" y="109"/>
                  </a:cubicBezTo>
                  <a:cubicBezTo>
                    <a:pt x="31" y="109"/>
                    <a:pt x="23" y="96"/>
                    <a:pt x="31" y="96"/>
                  </a:cubicBezTo>
                  <a:close/>
                  <a:moveTo>
                    <a:pt x="484" y="48"/>
                  </a:moveTo>
                  <a:cubicBezTo>
                    <a:pt x="517" y="165"/>
                    <a:pt x="536" y="305"/>
                    <a:pt x="502" y="420"/>
                  </a:cubicBezTo>
                  <a:cubicBezTo>
                    <a:pt x="475" y="512"/>
                    <a:pt x="396" y="574"/>
                    <a:pt x="307" y="574"/>
                  </a:cubicBezTo>
                  <a:cubicBezTo>
                    <a:pt x="287" y="574"/>
                    <a:pt x="266" y="571"/>
                    <a:pt x="245" y="564"/>
                  </a:cubicBezTo>
                  <a:cubicBezTo>
                    <a:pt x="149" y="533"/>
                    <a:pt x="105" y="428"/>
                    <a:pt x="79" y="337"/>
                  </a:cubicBezTo>
                  <a:cubicBezTo>
                    <a:pt x="59" y="264"/>
                    <a:pt x="61" y="191"/>
                    <a:pt x="46" y="118"/>
                  </a:cubicBezTo>
                  <a:cubicBezTo>
                    <a:pt x="45" y="112"/>
                    <a:pt x="45" y="106"/>
                    <a:pt x="45" y="100"/>
                  </a:cubicBezTo>
                  <a:lnTo>
                    <a:pt x="45" y="100"/>
                  </a:lnTo>
                  <a:cubicBezTo>
                    <a:pt x="56" y="99"/>
                    <a:pt x="72" y="94"/>
                    <a:pt x="79" y="94"/>
                  </a:cubicBezTo>
                  <a:cubicBezTo>
                    <a:pt x="214" y="79"/>
                    <a:pt x="349" y="63"/>
                    <a:pt x="484" y="48"/>
                  </a:cubicBezTo>
                  <a:close/>
                  <a:moveTo>
                    <a:pt x="502" y="1"/>
                  </a:moveTo>
                  <a:cubicBezTo>
                    <a:pt x="502" y="1"/>
                    <a:pt x="501" y="1"/>
                    <a:pt x="500" y="1"/>
                  </a:cubicBezTo>
                  <a:cubicBezTo>
                    <a:pt x="342" y="20"/>
                    <a:pt x="182" y="37"/>
                    <a:pt x="24" y="56"/>
                  </a:cubicBezTo>
                  <a:cubicBezTo>
                    <a:pt x="12" y="57"/>
                    <a:pt x="2" y="65"/>
                    <a:pt x="2" y="78"/>
                  </a:cubicBezTo>
                  <a:cubicBezTo>
                    <a:pt x="0" y="280"/>
                    <a:pt x="62" y="618"/>
                    <a:pt x="305" y="618"/>
                  </a:cubicBezTo>
                  <a:cubicBezTo>
                    <a:pt x="315" y="618"/>
                    <a:pt x="327" y="617"/>
                    <a:pt x="338" y="616"/>
                  </a:cubicBezTo>
                  <a:cubicBezTo>
                    <a:pt x="612" y="582"/>
                    <a:pt x="582" y="218"/>
                    <a:pt x="520" y="19"/>
                  </a:cubicBezTo>
                  <a:cubicBezTo>
                    <a:pt x="520" y="17"/>
                    <a:pt x="520" y="16"/>
                    <a:pt x="519" y="15"/>
                  </a:cubicBezTo>
                  <a:lnTo>
                    <a:pt x="519" y="15"/>
                  </a:lnTo>
                  <a:cubicBezTo>
                    <a:pt x="517" y="7"/>
                    <a:pt x="512" y="1"/>
                    <a:pt x="502" y="1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509;p46">
              <a:extLst>
                <a:ext uri="{FF2B5EF4-FFF2-40B4-BE49-F238E27FC236}">
                  <a16:creationId xmlns:a16="http://schemas.microsoft.com/office/drawing/2014/main" id="{75D8196A-C4EA-435D-91A4-6E9A56DEA40C}"/>
                </a:ext>
              </a:extLst>
            </p:cNvPr>
            <p:cNvSpPr/>
            <p:nvPr/>
          </p:nvSpPr>
          <p:spPr>
            <a:xfrm>
              <a:off x="5106577" y="3717123"/>
              <a:ext cx="69702" cy="74122"/>
            </a:xfrm>
            <a:custGeom>
              <a:avLst/>
              <a:gdLst/>
              <a:ahLst/>
              <a:cxnLst/>
              <a:rect l="l" t="t" r="r" b="b"/>
              <a:pathLst>
                <a:path w="977" h="1039" extrusionOk="0">
                  <a:moveTo>
                    <a:pt x="104" y="0"/>
                  </a:moveTo>
                  <a:lnTo>
                    <a:pt x="104" y="0"/>
                  </a:lnTo>
                  <a:cubicBezTo>
                    <a:pt x="104" y="1"/>
                    <a:pt x="303" y="413"/>
                    <a:pt x="81" y="766"/>
                  </a:cubicBezTo>
                  <a:cubicBezTo>
                    <a:pt x="0" y="894"/>
                    <a:pt x="181" y="1038"/>
                    <a:pt x="502" y="1038"/>
                  </a:cubicBezTo>
                  <a:cubicBezTo>
                    <a:pt x="576" y="1038"/>
                    <a:pt x="658" y="1031"/>
                    <a:pt x="745" y="1013"/>
                  </a:cubicBezTo>
                  <a:cubicBezTo>
                    <a:pt x="854" y="993"/>
                    <a:pt x="976" y="895"/>
                    <a:pt x="908" y="815"/>
                  </a:cubicBezTo>
                  <a:cubicBezTo>
                    <a:pt x="809" y="700"/>
                    <a:pt x="737" y="578"/>
                    <a:pt x="734" y="464"/>
                  </a:cubicBezTo>
                  <a:cubicBezTo>
                    <a:pt x="732" y="359"/>
                    <a:pt x="670" y="250"/>
                    <a:pt x="706" y="195"/>
                  </a:cubicBezTo>
                  <a:cubicBezTo>
                    <a:pt x="742" y="143"/>
                    <a:pt x="104" y="1"/>
                    <a:pt x="104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510;p46">
              <a:extLst>
                <a:ext uri="{FF2B5EF4-FFF2-40B4-BE49-F238E27FC236}">
                  <a16:creationId xmlns:a16="http://schemas.microsoft.com/office/drawing/2014/main" id="{1AEE630B-2D04-406A-848D-FC436BEB8929}"/>
                </a:ext>
              </a:extLst>
            </p:cNvPr>
            <p:cNvSpPr/>
            <p:nvPr/>
          </p:nvSpPr>
          <p:spPr>
            <a:xfrm>
              <a:off x="5110358" y="3716410"/>
              <a:ext cx="51295" cy="44588"/>
            </a:xfrm>
            <a:custGeom>
              <a:avLst/>
              <a:gdLst/>
              <a:ahLst/>
              <a:cxnLst/>
              <a:rect l="l" t="t" r="r" b="b"/>
              <a:pathLst>
                <a:path w="719" h="625" extrusionOk="0">
                  <a:moveTo>
                    <a:pt x="1" y="0"/>
                  </a:moveTo>
                  <a:cubicBezTo>
                    <a:pt x="1" y="0"/>
                    <a:pt x="105" y="111"/>
                    <a:pt x="122" y="277"/>
                  </a:cubicBezTo>
                  <a:cubicBezTo>
                    <a:pt x="324" y="462"/>
                    <a:pt x="546" y="556"/>
                    <a:pt x="718" y="624"/>
                  </a:cubicBezTo>
                  <a:cubicBezTo>
                    <a:pt x="697" y="578"/>
                    <a:pt x="682" y="516"/>
                    <a:pt x="681" y="475"/>
                  </a:cubicBezTo>
                  <a:cubicBezTo>
                    <a:pt x="680" y="370"/>
                    <a:pt x="617" y="261"/>
                    <a:pt x="653" y="207"/>
                  </a:cubicBezTo>
                  <a:cubicBezTo>
                    <a:pt x="687" y="15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A8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511;p46">
              <a:extLst>
                <a:ext uri="{FF2B5EF4-FFF2-40B4-BE49-F238E27FC236}">
                  <a16:creationId xmlns:a16="http://schemas.microsoft.com/office/drawing/2014/main" id="{8E7C99EB-3EE9-46B2-BFEF-781867FAF94B}"/>
                </a:ext>
              </a:extLst>
            </p:cNvPr>
            <p:cNvSpPr/>
            <p:nvPr/>
          </p:nvSpPr>
          <p:spPr>
            <a:xfrm>
              <a:off x="5098516" y="3648494"/>
              <a:ext cx="98096" cy="103158"/>
            </a:xfrm>
            <a:custGeom>
              <a:avLst/>
              <a:gdLst/>
              <a:ahLst/>
              <a:cxnLst/>
              <a:rect l="l" t="t" r="r" b="b"/>
              <a:pathLst>
                <a:path w="1375" h="1446" extrusionOk="0">
                  <a:moveTo>
                    <a:pt x="611" y="0"/>
                  </a:moveTo>
                  <a:cubicBezTo>
                    <a:pt x="394" y="0"/>
                    <a:pt x="184" y="144"/>
                    <a:pt x="141" y="252"/>
                  </a:cubicBezTo>
                  <a:cubicBezTo>
                    <a:pt x="1" y="586"/>
                    <a:pt x="85" y="895"/>
                    <a:pt x="119" y="948"/>
                  </a:cubicBezTo>
                  <a:cubicBezTo>
                    <a:pt x="313" y="1255"/>
                    <a:pt x="671" y="1445"/>
                    <a:pt x="906" y="1445"/>
                  </a:cubicBezTo>
                  <a:cubicBezTo>
                    <a:pt x="988" y="1445"/>
                    <a:pt x="1055" y="1422"/>
                    <a:pt x="1095" y="1373"/>
                  </a:cubicBezTo>
                  <a:cubicBezTo>
                    <a:pt x="1374" y="1027"/>
                    <a:pt x="1146" y="301"/>
                    <a:pt x="878" y="92"/>
                  </a:cubicBezTo>
                  <a:cubicBezTo>
                    <a:pt x="795" y="26"/>
                    <a:pt x="702" y="0"/>
                    <a:pt x="611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512;p46">
              <a:extLst>
                <a:ext uri="{FF2B5EF4-FFF2-40B4-BE49-F238E27FC236}">
                  <a16:creationId xmlns:a16="http://schemas.microsoft.com/office/drawing/2014/main" id="{6AAD7EBD-E21D-4015-9210-42C645A26728}"/>
                </a:ext>
              </a:extLst>
            </p:cNvPr>
            <p:cNvSpPr/>
            <p:nvPr/>
          </p:nvSpPr>
          <p:spPr>
            <a:xfrm>
              <a:off x="5086958" y="3627877"/>
              <a:ext cx="96312" cy="105441"/>
            </a:xfrm>
            <a:custGeom>
              <a:avLst/>
              <a:gdLst/>
              <a:ahLst/>
              <a:cxnLst/>
              <a:rect l="l" t="t" r="r" b="b"/>
              <a:pathLst>
                <a:path w="1350" h="1478" extrusionOk="0">
                  <a:moveTo>
                    <a:pt x="821" y="0"/>
                  </a:moveTo>
                  <a:cubicBezTo>
                    <a:pt x="842" y="42"/>
                    <a:pt x="867" y="81"/>
                    <a:pt x="895" y="117"/>
                  </a:cubicBezTo>
                  <a:cubicBezTo>
                    <a:pt x="787" y="99"/>
                    <a:pt x="677" y="90"/>
                    <a:pt x="568" y="90"/>
                  </a:cubicBezTo>
                  <a:cubicBezTo>
                    <a:pt x="529" y="90"/>
                    <a:pt x="491" y="91"/>
                    <a:pt x="452" y="93"/>
                  </a:cubicBezTo>
                  <a:cubicBezTo>
                    <a:pt x="463" y="113"/>
                    <a:pt x="481" y="128"/>
                    <a:pt x="503" y="138"/>
                  </a:cubicBezTo>
                  <a:lnTo>
                    <a:pt x="503" y="138"/>
                  </a:lnTo>
                  <a:cubicBezTo>
                    <a:pt x="497" y="135"/>
                    <a:pt x="490" y="134"/>
                    <a:pt x="482" y="134"/>
                  </a:cubicBezTo>
                  <a:cubicBezTo>
                    <a:pt x="421" y="134"/>
                    <a:pt x="323" y="208"/>
                    <a:pt x="284" y="233"/>
                  </a:cubicBezTo>
                  <a:cubicBezTo>
                    <a:pt x="213" y="284"/>
                    <a:pt x="151" y="344"/>
                    <a:pt x="99" y="413"/>
                  </a:cubicBezTo>
                  <a:cubicBezTo>
                    <a:pt x="92" y="423"/>
                    <a:pt x="86" y="436"/>
                    <a:pt x="94" y="445"/>
                  </a:cubicBezTo>
                  <a:cubicBezTo>
                    <a:pt x="97" y="449"/>
                    <a:pt x="105" y="450"/>
                    <a:pt x="111" y="450"/>
                  </a:cubicBezTo>
                  <a:cubicBezTo>
                    <a:pt x="128" y="451"/>
                    <a:pt x="144" y="452"/>
                    <a:pt x="161" y="452"/>
                  </a:cubicBezTo>
                  <a:cubicBezTo>
                    <a:pt x="180" y="452"/>
                    <a:pt x="199" y="451"/>
                    <a:pt x="219" y="449"/>
                  </a:cubicBezTo>
                  <a:lnTo>
                    <a:pt x="219" y="449"/>
                  </a:lnTo>
                  <a:cubicBezTo>
                    <a:pt x="138" y="502"/>
                    <a:pt x="81" y="584"/>
                    <a:pt x="46" y="673"/>
                  </a:cubicBezTo>
                  <a:cubicBezTo>
                    <a:pt x="11" y="762"/>
                    <a:pt x="1" y="860"/>
                    <a:pt x="1" y="956"/>
                  </a:cubicBezTo>
                  <a:cubicBezTo>
                    <a:pt x="9" y="955"/>
                    <a:pt x="16" y="955"/>
                    <a:pt x="24" y="955"/>
                  </a:cubicBezTo>
                  <a:cubicBezTo>
                    <a:pt x="50" y="955"/>
                    <a:pt x="76" y="960"/>
                    <a:pt x="99" y="968"/>
                  </a:cubicBezTo>
                  <a:cubicBezTo>
                    <a:pt x="113" y="975"/>
                    <a:pt x="127" y="1065"/>
                    <a:pt x="132" y="1082"/>
                  </a:cubicBezTo>
                  <a:cubicBezTo>
                    <a:pt x="142" y="1127"/>
                    <a:pt x="165" y="1160"/>
                    <a:pt x="191" y="1197"/>
                  </a:cubicBezTo>
                  <a:cubicBezTo>
                    <a:pt x="241" y="1269"/>
                    <a:pt x="292" y="1341"/>
                    <a:pt x="343" y="1412"/>
                  </a:cubicBezTo>
                  <a:cubicBezTo>
                    <a:pt x="365" y="1443"/>
                    <a:pt x="406" y="1477"/>
                    <a:pt x="435" y="1477"/>
                  </a:cubicBezTo>
                  <a:cubicBezTo>
                    <a:pt x="454" y="1477"/>
                    <a:pt x="467" y="1461"/>
                    <a:pt x="463" y="1415"/>
                  </a:cubicBezTo>
                  <a:cubicBezTo>
                    <a:pt x="458" y="1355"/>
                    <a:pt x="418" y="1301"/>
                    <a:pt x="414" y="1242"/>
                  </a:cubicBezTo>
                  <a:cubicBezTo>
                    <a:pt x="413" y="1237"/>
                    <a:pt x="415" y="1235"/>
                    <a:pt x="419" y="1235"/>
                  </a:cubicBezTo>
                  <a:cubicBezTo>
                    <a:pt x="437" y="1235"/>
                    <a:pt x="495" y="1290"/>
                    <a:pt x="515" y="1290"/>
                  </a:cubicBezTo>
                  <a:cubicBezTo>
                    <a:pt x="519" y="1290"/>
                    <a:pt x="521" y="1288"/>
                    <a:pt x="521" y="1283"/>
                  </a:cubicBezTo>
                  <a:cubicBezTo>
                    <a:pt x="522" y="1243"/>
                    <a:pt x="470" y="1164"/>
                    <a:pt x="486" y="1129"/>
                  </a:cubicBezTo>
                  <a:cubicBezTo>
                    <a:pt x="500" y="1102"/>
                    <a:pt x="530" y="1065"/>
                    <a:pt x="522" y="1034"/>
                  </a:cubicBezTo>
                  <a:cubicBezTo>
                    <a:pt x="449" y="639"/>
                    <a:pt x="535" y="563"/>
                    <a:pt x="638" y="563"/>
                  </a:cubicBezTo>
                  <a:cubicBezTo>
                    <a:pt x="703" y="563"/>
                    <a:pt x="774" y="593"/>
                    <a:pt x="817" y="593"/>
                  </a:cubicBezTo>
                  <a:cubicBezTo>
                    <a:pt x="819" y="593"/>
                    <a:pt x="820" y="593"/>
                    <a:pt x="822" y="593"/>
                  </a:cubicBezTo>
                  <a:cubicBezTo>
                    <a:pt x="939" y="584"/>
                    <a:pt x="924" y="479"/>
                    <a:pt x="1012" y="479"/>
                  </a:cubicBezTo>
                  <a:cubicBezTo>
                    <a:pt x="1017" y="479"/>
                    <a:pt x="1023" y="479"/>
                    <a:pt x="1028" y="480"/>
                  </a:cubicBezTo>
                  <a:cubicBezTo>
                    <a:pt x="1278" y="511"/>
                    <a:pt x="1344" y="955"/>
                    <a:pt x="1349" y="955"/>
                  </a:cubicBezTo>
                  <a:cubicBezTo>
                    <a:pt x="1350" y="955"/>
                    <a:pt x="1350" y="954"/>
                    <a:pt x="1350" y="952"/>
                  </a:cubicBezTo>
                  <a:cubicBezTo>
                    <a:pt x="1350" y="875"/>
                    <a:pt x="1335" y="800"/>
                    <a:pt x="1316" y="726"/>
                  </a:cubicBezTo>
                  <a:cubicBezTo>
                    <a:pt x="1305" y="694"/>
                    <a:pt x="1297" y="657"/>
                    <a:pt x="1279" y="627"/>
                  </a:cubicBezTo>
                  <a:cubicBezTo>
                    <a:pt x="1267" y="606"/>
                    <a:pt x="1255" y="601"/>
                    <a:pt x="1259" y="570"/>
                  </a:cubicBezTo>
                  <a:cubicBezTo>
                    <a:pt x="1276" y="428"/>
                    <a:pt x="1251" y="298"/>
                    <a:pt x="1154" y="187"/>
                  </a:cubicBezTo>
                  <a:cubicBezTo>
                    <a:pt x="1069" y="91"/>
                    <a:pt x="947" y="30"/>
                    <a:pt x="821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513;p46">
              <a:extLst>
                <a:ext uri="{FF2B5EF4-FFF2-40B4-BE49-F238E27FC236}">
                  <a16:creationId xmlns:a16="http://schemas.microsoft.com/office/drawing/2014/main" id="{1DC6C00B-B151-4257-AD19-BE10F143F548}"/>
                </a:ext>
              </a:extLst>
            </p:cNvPr>
            <p:cNvSpPr/>
            <p:nvPr/>
          </p:nvSpPr>
          <p:spPr>
            <a:xfrm>
              <a:off x="5100442" y="3703426"/>
              <a:ext cx="41521" cy="23114"/>
            </a:xfrm>
            <a:custGeom>
              <a:avLst/>
              <a:gdLst/>
              <a:ahLst/>
              <a:cxnLst/>
              <a:rect l="l" t="t" r="r" b="b"/>
              <a:pathLst>
                <a:path w="582" h="324" extrusionOk="0">
                  <a:moveTo>
                    <a:pt x="142" y="0"/>
                  </a:moveTo>
                  <a:cubicBezTo>
                    <a:pt x="127" y="0"/>
                    <a:pt x="112" y="3"/>
                    <a:pt x="99" y="9"/>
                  </a:cubicBezTo>
                  <a:cubicBezTo>
                    <a:pt x="0" y="57"/>
                    <a:pt x="124" y="324"/>
                    <a:pt x="321" y="324"/>
                  </a:cubicBezTo>
                  <a:cubicBezTo>
                    <a:pt x="335" y="324"/>
                    <a:pt x="348" y="323"/>
                    <a:pt x="362" y="320"/>
                  </a:cubicBezTo>
                  <a:cubicBezTo>
                    <a:pt x="581" y="279"/>
                    <a:pt x="457" y="183"/>
                    <a:pt x="399" y="135"/>
                  </a:cubicBezTo>
                  <a:cubicBezTo>
                    <a:pt x="399" y="135"/>
                    <a:pt x="251" y="0"/>
                    <a:pt x="142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514;p46">
              <a:extLst>
                <a:ext uri="{FF2B5EF4-FFF2-40B4-BE49-F238E27FC236}">
                  <a16:creationId xmlns:a16="http://schemas.microsoft.com/office/drawing/2014/main" id="{81B33FC0-359A-4E5E-9FB0-49BDDFFE73DC}"/>
                </a:ext>
              </a:extLst>
            </p:cNvPr>
            <p:cNvSpPr/>
            <p:nvPr/>
          </p:nvSpPr>
          <p:spPr>
            <a:xfrm>
              <a:off x="5134044" y="3701357"/>
              <a:ext cx="12913" cy="7491"/>
            </a:xfrm>
            <a:custGeom>
              <a:avLst/>
              <a:gdLst/>
              <a:ahLst/>
              <a:cxnLst/>
              <a:rect l="l" t="t" r="r" b="b"/>
              <a:pathLst>
                <a:path w="181" h="105" extrusionOk="0">
                  <a:moveTo>
                    <a:pt x="158" y="0"/>
                  </a:moveTo>
                  <a:cubicBezTo>
                    <a:pt x="152" y="0"/>
                    <a:pt x="146" y="4"/>
                    <a:pt x="143" y="12"/>
                  </a:cubicBezTo>
                  <a:cubicBezTo>
                    <a:pt x="137" y="45"/>
                    <a:pt x="120" y="70"/>
                    <a:pt x="84" y="70"/>
                  </a:cubicBezTo>
                  <a:cubicBezTo>
                    <a:pt x="82" y="70"/>
                    <a:pt x="80" y="70"/>
                    <a:pt x="78" y="70"/>
                  </a:cubicBezTo>
                  <a:cubicBezTo>
                    <a:pt x="68" y="70"/>
                    <a:pt x="58" y="67"/>
                    <a:pt x="48" y="64"/>
                  </a:cubicBezTo>
                  <a:cubicBezTo>
                    <a:pt x="46" y="63"/>
                    <a:pt x="38" y="60"/>
                    <a:pt x="37" y="60"/>
                  </a:cubicBezTo>
                  <a:cubicBezTo>
                    <a:pt x="37" y="60"/>
                    <a:pt x="37" y="60"/>
                    <a:pt x="39" y="61"/>
                  </a:cubicBezTo>
                  <a:cubicBezTo>
                    <a:pt x="36" y="59"/>
                    <a:pt x="32" y="59"/>
                    <a:pt x="29" y="59"/>
                  </a:cubicBezTo>
                  <a:cubicBezTo>
                    <a:pt x="13" y="59"/>
                    <a:pt x="0" y="80"/>
                    <a:pt x="18" y="89"/>
                  </a:cubicBezTo>
                  <a:cubicBezTo>
                    <a:pt x="39" y="99"/>
                    <a:pt x="60" y="105"/>
                    <a:pt x="80" y="105"/>
                  </a:cubicBezTo>
                  <a:cubicBezTo>
                    <a:pt x="126" y="105"/>
                    <a:pt x="164" y="76"/>
                    <a:pt x="178" y="23"/>
                  </a:cubicBezTo>
                  <a:cubicBezTo>
                    <a:pt x="181" y="10"/>
                    <a:pt x="169" y="0"/>
                    <a:pt x="158" y="0"/>
                  </a:cubicBezTo>
                  <a:close/>
                </a:path>
              </a:pathLst>
            </a:custGeom>
            <a:solidFill>
              <a:srgbClr val="1D1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515;p46">
              <a:extLst>
                <a:ext uri="{FF2B5EF4-FFF2-40B4-BE49-F238E27FC236}">
                  <a16:creationId xmlns:a16="http://schemas.microsoft.com/office/drawing/2014/main" id="{60C6C5F7-D9EF-48B0-8517-758851DDAFF4}"/>
                </a:ext>
              </a:extLst>
            </p:cNvPr>
            <p:cNvSpPr/>
            <p:nvPr/>
          </p:nvSpPr>
          <p:spPr>
            <a:xfrm>
              <a:off x="5160298" y="3693153"/>
              <a:ext cx="13412" cy="6920"/>
            </a:xfrm>
            <a:custGeom>
              <a:avLst/>
              <a:gdLst/>
              <a:ahLst/>
              <a:cxnLst/>
              <a:rect l="l" t="t" r="r" b="b"/>
              <a:pathLst>
                <a:path w="188" h="97" extrusionOk="0">
                  <a:moveTo>
                    <a:pt x="165" y="1"/>
                  </a:moveTo>
                  <a:cubicBezTo>
                    <a:pt x="158" y="1"/>
                    <a:pt x="152" y="4"/>
                    <a:pt x="149" y="12"/>
                  </a:cubicBezTo>
                  <a:cubicBezTo>
                    <a:pt x="138" y="40"/>
                    <a:pt x="123" y="62"/>
                    <a:pt x="97" y="62"/>
                  </a:cubicBezTo>
                  <a:cubicBezTo>
                    <a:pt x="90" y="62"/>
                    <a:pt x="83" y="60"/>
                    <a:pt x="74" y="57"/>
                  </a:cubicBezTo>
                  <a:cubicBezTo>
                    <a:pt x="63" y="52"/>
                    <a:pt x="49" y="44"/>
                    <a:pt x="41" y="36"/>
                  </a:cubicBezTo>
                  <a:cubicBezTo>
                    <a:pt x="37" y="32"/>
                    <a:pt x="32" y="31"/>
                    <a:pt x="27" y="31"/>
                  </a:cubicBezTo>
                  <a:cubicBezTo>
                    <a:pt x="13" y="31"/>
                    <a:pt x="0" y="47"/>
                    <a:pt x="14" y="58"/>
                  </a:cubicBezTo>
                  <a:cubicBezTo>
                    <a:pt x="34" y="75"/>
                    <a:pt x="60" y="91"/>
                    <a:pt x="86" y="95"/>
                  </a:cubicBezTo>
                  <a:cubicBezTo>
                    <a:pt x="91" y="96"/>
                    <a:pt x="96" y="96"/>
                    <a:pt x="100" y="96"/>
                  </a:cubicBezTo>
                  <a:cubicBezTo>
                    <a:pt x="143" y="96"/>
                    <a:pt x="169" y="61"/>
                    <a:pt x="183" y="23"/>
                  </a:cubicBezTo>
                  <a:cubicBezTo>
                    <a:pt x="187" y="10"/>
                    <a:pt x="176" y="1"/>
                    <a:pt x="165" y="1"/>
                  </a:cubicBezTo>
                  <a:close/>
                </a:path>
              </a:pathLst>
            </a:custGeom>
            <a:solidFill>
              <a:srgbClr val="1D1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516;p46">
              <a:extLst>
                <a:ext uri="{FF2B5EF4-FFF2-40B4-BE49-F238E27FC236}">
                  <a16:creationId xmlns:a16="http://schemas.microsoft.com/office/drawing/2014/main" id="{143CB377-FA9D-4F76-B62E-3662BEAB58FD}"/>
                </a:ext>
              </a:extLst>
            </p:cNvPr>
            <p:cNvSpPr/>
            <p:nvPr/>
          </p:nvSpPr>
          <p:spPr>
            <a:xfrm>
              <a:off x="5155376" y="3679313"/>
              <a:ext cx="14411" cy="9631"/>
            </a:xfrm>
            <a:custGeom>
              <a:avLst/>
              <a:gdLst/>
              <a:ahLst/>
              <a:cxnLst/>
              <a:rect l="l" t="t" r="r" b="b"/>
              <a:pathLst>
                <a:path w="202" h="135" extrusionOk="0">
                  <a:moveTo>
                    <a:pt x="145" y="1"/>
                  </a:moveTo>
                  <a:cubicBezTo>
                    <a:pt x="81" y="1"/>
                    <a:pt x="29" y="41"/>
                    <a:pt x="6" y="105"/>
                  </a:cubicBezTo>
                  <a:cubicBezTo>
                    <a:pt x="0" y="122"/>
                    <a:pt x="14" y="135"/>
                    <a:pt x="27" y="135"/>
                  </a:cubicBezTo>
                  <a:cubicBezTo>
                    <a:pt x="34" y="135"/>
                    <a:pt x="41" y="131"/>
                    <a:pt x="45" y="122"/>
                  </a:cubicBezTo>
                  <a:cubicBezTo>
                    <a:pt x="62" y="73"/>
                    <a:pt x="99" y="44"/>
                    <a:pt x="147" y="44"/>
                  </a:cubicBezTo>
                  <a:cubicBezTo>
                    <a:pt x="154" y="44"/>
                    <a:pt x="161" y="45"/>
                    <a:pt x="169" y="46"/>
                  </a:cubicBezTo>
                  <a:cubicBezTo>
                    <a:pt x="171" y="47"/>
                    <a:pt x="172" y="47"/>
                    <a:pt x="173" y="47"/>
                  </a:cubicBezTo>
                  <a:cubicBezTo>
                    <a:pt x="197" y="47"/>
                    <a:pt x="202" y="9"/>
                    <a:pt x="175" y="4"/>
                  </a:cubicBezTo>
                  <a:cubicBezTo>
                    <a:pt x="165" y="2"/>
                    <a:pt x="155" y="1"/>
                    <a:pt x="145" y="1"/>
                  </a:cubicBezTo>
                  <a:close/>
                </a:path>
              </a:pathLst>
            </a:custGeom>
            <a:solidFill>
              <a:srgbClr val="55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517;p46">
              <a:extLst>
                <a:ext uri="{FF2B5EF4-FFF2-40B4-BE49-F238E27FC236}">
                  <a16:creationId xmlns:a16="http://schemas.microsoft.com/office/drawing/2014/main" id="{EB5156BB-B7FC-4C53-A112-9D1732B2E7CF}"/>
                </a:ext>
              </a:extLst>
            </p:cNvPr>
            <p:cNvSpPr/>
            <p:nvPr/>
          </p:nvSpPr>
          <p:spPr>
            <a:xfrm>
              <a:off x="5129978" y="3689443"/>
              <a:ext cx="16052" cy="7419"/>
            </a:xfrm>
            <a:custGeom>
              <a:avLst/>
              <a:gdLst/>
              <a:ahLst/>
              <a:cxnLst/>
              <a:rect l="l" t="t" r="r" b="b"/>
              <a:pathLst>
                <a:path w="225" h="104" extrusionOk="0">
                  <a:moveTo>
                    <a:pt x="135" y="1"/>
                  </a:moveTo>
                  <a:cubicBezTo>
                    <a:pt x="87" y="1"/>
                    <a:pt x="43" y="25"/>
                    <a:pt x="12" y="68"/>
                  </a:cubicBezTo>
                  <a:cubicBezTo>
                    <a:pt x="0" y="84"/>
                    <a:pt x="16" y="103"/>
                    <a:pt x="31" y="103"/>
                  </a:cubicBezTo>
                  <a:cubicBezTo>
                    <a:pt x="37" y="103"/>
                    <a:pt x="42" y="101"/>
                    <a:pt x="46" y="95"/>
                  </a:cubicBezTo>
                  <a:cubicBezTo>
                    <a:pt x="69" y="63"/>
                    <a:pt x="100" y="45"/>
                    <a:pt x="135" y="45"/>
                  </a:cubicBezTo>
                  <a:cubicBezTo>
                    <a:pt x="152" y="45"/>
                    <a:pt x="169" y="48"/>
                    <a:pt x="186" y="57"/>
                  </a:cubicBezTo>
                  <a:cubicBezTo>
                    <a:pt x="189" y="58"/>
                    <a:pt x="192" y="59"/>
                    <a:pt x="194" y="59"/>
                  </a:cubicBezTo>
                  <a:cubicBezTo>
                    <a:pt x="214" y="59"/>
                    <a:pt x="224" y="27"/>
                    <a:pt x="204" y="17"/>
                  </a:cubicBezTo>
                  <a:cubicBezTo>
                    <a:pt x="180" y="6"/>
                    <a:pt x="157" y="1"/>
                    <a:pt x="135" y="1"/>
                  </a:cubicBezTo>
                  <a:close/>
                </a:path>
              </a:pathLst>
            </a:custGeom>
            <a:solidFill>
              <a:srgbClr val="55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518;p46">
              <a:extLst>
                <a:ext uri="{FF2B5EF4-FFF2-40B4-BE49-F238E27FC236}">
                  <a16:creationId xmlns:a16="http://schemas.microsoft.com/office/drawing/2014/main" id="{8E1E4250-281C-4AE4-A8F0-E81293FC01D9}"/>
                </a:ext>
              </a:extLst>
            </p:cNvPr>
            <p:cNvSpPr/>
            <p:nvPr/>
          </p:nvSpPr>
          <p:spPr>
            <a:xfrm>
              <a:off x="5150810" y="3692725"/>
              <a:ext cx="19120" cy="26681"/>
            </a:xfrm>
            <a:custGeom>
              <a:avLst/>
              <a:gdLst/>
              <a:ahLst/>
              <a:cxnLst/>
              <a:rect l="l" t="t" r="r" b="b"/>
              <a:pathLst>
                <a:path w="268" h="374" extrusionOk="0">
                  <a:moveTo>
                    <a:pt x="25" y="0"/>
                  </a:moveTo>
                  <a:cubicBezTo>
                    <a:pt x="17" y="0"/>
                    <a:pt x="10" y="4"/>
                    <a:pt x="9" y="12"/>
                  </a:cubicBezTo>
                  <a:cubicBezTo>
                    <a:pt x="1" y="58"/>
                    <a:pt x="3" y="110"/>
                    <a:pt x="25" y="152"/>
                  </a:cubicBezTo>
                  <a:cubicBezTo>
                    <a:pt x="60" y="219"/>
                    <a:pt x="267" y="280"/>
                    <a:pt x="104" y="350"/>
                  </a:cubicBezTo>
                  <a:cubicBezTo>
                    <a:pt x="90" y="357"/>
                    <a:pt x="95" y="373"/>
                    <a:pt x="109" y="373"/>
                  </a:cubicBezTo>
                  <a:cubicBezTo>
                    <a:pt x="111" y="373"/>
                    <a:pt x="114" y="373"/>
                    <a:pt x="117" y="372"/>
                  </a:cubicBezTo>
                  <a:cubicBezTo>
                    <a:pt x="189" y="340"/>
                    <a:pt x="231" y="298"/>
                    <a:pt x="176" y="242"/>
                  </a:cubicBezTo>
                  <a:cubicBezTo>
                    <a:pt x="136" y="200"/>
                    <a:pt x="71" y="185"/>
                    <a:pt x="47" y="132"/>
                  </a:cubicBezTo>
                  <a:cubicBezTo>
                    <a:pt x="32" y="96"/>
                    <a:pt x="32" y="52"/>
                    <a:pt x="39" y="13"/>
                  </a:cubicBezTo>
                  <a:cubicBezTo>
                    <a:pt x="40" y="5"/>
                    <a:pt x="32" y="0"/>
                    <a:pt x="25" y="0"/>
                  </a:cubicBezTo>
                  <a:close/>
                </a:path>
              </a:pathLst>
            </a:custGeom>
            <a:solidFill>
              <a:srgbClr val="DA8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519;p46">
              <a:extLst>
                <a:ext uri="{FF2B5EF4-FFF2-40B4-BE49-F238E27FC236}">
                  <a16:creationId xmlns:a16="http://schemas.microsoft.com/office/drawing/2014/main" id="{7F058A18-990B-4765-BB5D-166AC9822749}"/>
                </a:ext>
              </a:extLst>
            </p:cNvPr>
            <p:cNvSpPr/>
            <p:nvPr/>
          </p:nvSpPr>
          <p:spPr>
            <a:xfrm>
              <a:off x="5149668" y="3724614"/>
              <a:ext cx="17764" cy="10558"/>
            </a:xfrm>
            <a:custGeom>
              <a:avLst/>
              <a:gdLst/>
              <a:ahLst/>
              <a:cxnLst/>
              <a:rect l="l" t="t" r="r" b="b"/>
              <a:pathLst>
                <a:path w="249" h="148" extrusionOk="0">
                  <a:moveTo>
                    <a:pt x="247" y="0"/>
                  </a:moveTo>
                  <a:lnTo>
                    <a:pt x="0" y="13"/>
                  </a:lnTo>
                  <a:cubicBezTo>
                    <a:pt x="0" y="13"/>
                    <a:pt x="8" y="147"/>
                    <a:pt x="113" y="147"/>
                  </a:cubicBezTo>
                  <a:cubicBezTo>
                    <a:pt x="118" y="147"/>
                    <a:pt x="123" y="147"/>
                    <a:pt x="129" y="146"/>
                  </a:cubicBezTo>
                  <a:cubicBezTo>
                    <a:pt x="249" y="132"/>
                    <a:pt x="247" y="0"/>
                    <a:pt x="247" y="0"/>
                  </a:cubicBezTo>
                  <a:close/>
                </a:path>
              </a:pathLst>
            </a:custGeom>
            <a:solidFill>
              <a:srgbClr val="F7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520;p46">
              <a:extLst>
                <a:ext uri="{FF2B5EF4-FFF2-40B4-BE49-F238E27FC236}">
                  <a16:creationId xmlns:a16="http://schemas.microsoft.com/office/drawing/2014/main" id="{EA286965-4AA0-4449-886F-D0E39F3B914D}"/>
                </a:ext>
              </a:extLst>
            </p:cNvPr>
            <p:cNvSpPr/>
            <p:nvPr/>
          </p:nvSpPr>
          <p:spPr>
            <a:xfrm>
              <a:off x="5131904" y="3715768"/>
              <a:ext cx="11914" cy="11914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83" y="1"/>
                  </a:moveTo>
                  <a:cubicBezTo>
                    <a:pt x="38" y="1"/>
                    <a:pt x="0" y="38"/>
                    <a:pt x="0" y="84"/>
                  </a:cubicBezTo>
                  <a:cubicBezTo>
                    <a:pt x="0" y="129"/>
                    <a:pt x="38" y="167"/>
                    <a:pt x="83" y="167"/>
                  </a:cubicBezTo>
                  <a:cubicBezTo>
                    <a:pt x="129" y="167"/>
                    <a:pt x="166" y="129"/>
                    <a:pt x="166" y="84"/>
                  </a:cubicBezTo>
                  <a:cubicBezTo>
                    <a:pt x="166" y="38"/>
                    <a:pt x="129" y="1"/>
                    <a:pt x="83" y="1"/>
                  </a:cubicBezTo>
                  <a:close/>
                </a:path>
              </a:pathLst>
            </a:custGeom>
            <a:solidFill>
              <a:srgbClr val="F1A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521;p46">
              <a:extLst>
                <a:ext uri="{FF2B5EF4-FFF2-40B4-BE49-F238E27FC236}">
                  <a16:creationId xmlns:a16="http://schemas.microsoft.com/office/drawing/2014/main" id="{AE797889-21EC-453C-97B9-F06F295DE0EA}"/>
                </a:ext>
              </a:extLst>
            </p:cNvPr>
            <p:cNvSpPr/>
            <p:nvPr/>
          </p:nvSpPr>
          <p:spPr>
            <a:xfrm>
              <a:off x="5171356" y="3703212"/>
              <a:ext cx="12057" cy="12128"/>
            </a:xfrm>
            <a:custGeom>
              <a:avLst/>
              <a:gdLst/>
              <a:ahLst/>
              <a:cxnLst/>
              <a:rect l="l" t="t" r="r" b="b"/>
              <a:pathLst>
                <a:path w="169" h="170" extrusionOk="0">
                  <a:moveTo>
                    <a:pt x="85" y="1"/>
                  </a:moveTo>
                  <a:cubicBezTo>
                    <a:pt x="38" y="1"/>
                    <a:pt x="1" y="38"/>
                    <a:pt x="1" y="85"/>
                  </a:cubicBezTo>
                  <a:cubicBezTo>
                    <a:pt x="1" y="131"/>
                    <a:pt x="38" y="170"/>
                    <a:pt x="85" y="170"/>
                  </a:cubicBezTo>
                  <a:cubicBezTo>
                    <a:pt x="132" y="170"/>
                    <a:pt x="169" y="131"/>
                    <a:pt x="169" y="85"/>
                  </a:cubicBezTo>
                  <a:cubicBezTo>
                    <a:pt x="169" y="38"/>
                    <a:pt x="132" y="1"/>
                    <a:pt x="85" y="1"/>
                  </a:cubicBezTo>
                  <a:close/>
                </a:path>
              </a:pathLst>
            </a:custGeom>
            <a:solidFill>
              <a:srgbClr val="F1A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3"/>
          <p:cNvSpPr txBox="1"/>
          <p:nvPr/>
        </p:nvSpPr>
        <p:spPr>
          <a:xfrm>
            <a:off x="777675" y="1007275"/>
            <a:ext cx="76536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from ast import Global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import RPi.GPIO as GPIO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import paho.mqtt.client as mqtt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import serial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import time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import os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/>
            </a:pP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GPIO.setmode(GPIO.BOARD)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pin = 7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GPIO.setup(pin,GPIO.OUT)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sr = serial.Serial("/dev/ttyUSB0",115200)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token,answer,tempstr=[],[],[]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flag,correct=False,False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tag=""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/>
            </a:pP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def hex2dec(string_num):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return str(int(string_num, 16))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73" name="Google Shape;873;p53"/>
          <p:cNvSpPr/>
          <p:nvPr/>
        </p:nvSpPr>
        <p:spPr>
          <a:xfrm rot="10800000">
            <a:off x="4571991" y="1587265"/>
            <a:ext cx="374700" cy="239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53"/>
          <p:cNvSpPr/>
          <p:nvPr/>
        </p:nvSpPr>
        <p:spPr>
          <a:xfrm>
            <a:off x="885000" y="1014575"/>
            <a:ext cx="3581700" cy="1384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53"/>
          <p:cNvSpPr txBox="1"/>
          <p:nvPr/>
        </p:nvSpPr>
        <p:spPr>
          <a:xfrm>
            <a:off x="5239100" y="1459286"/>
            <a:ext cx="33525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latin typeface="Noto Sans TC" panose="020B0500000000000000" pitchFamily="34" charset="-120"/>
                <a:ea typeface="Noto Sans TC" panose="020B0500000000000000" pitchFamily="34" charset="-120"/>
                <a:cs typeface="Albert Sans"/>
                <a:sym typeface="Albert Sans"/>
              </a:rPr>
              <a:t>import 需要的函式庫</a:t>
            </a:r>
            <a:endParaRPr sz="2000" dirty="0">
              <a:latin typeface="Noto Sans TC" panose="020B0500000000000000" pitchFamily="34" charset="-120"/>
              <a:ea typeface="Noto Sans TC" panose="020B0500000000000000" pitchFamily="34" charset="-120"/>
              <a:cs typeface="Albert Sans"/>
              <a:sym typeface="Albert Sans"/>
            </a:endParaRPr>
          </a:p>
        </p:txBody>
      </p:sp>
      <p:sp>
        <p:nvSpPr>
          <p:cNvPr id="876" name="Google Shape;876;p53"/>
          <p:cNvSpPr/>
          <p:nvPr/>
        </p:nvSpPr>
        <p:spPr>
          <a:xfrm>
            <a:off x="885000" y="2571750"/>
            <a:ext cx="3738000" cy="1541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53"/>
          <p:cNvSpPr/>
          <p:nvPr/>
        </p:nvSpPr>
        <p:spPr>
          <a:xfrm rot="10800000">
            <a:off x="4758391" y="3176515"/>
            <a:ext cx="374700" cy="239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78" name="Google Shape;878;p53"/>
          <p:cNvSpPr txBox="1"/>
          <p:nvPr/>
        </p:nvSpPr>
        <p:spPr>
          <a:xfrm>
            <a:off x="5239100" y="2896120"/>
            <a:ext cx="33260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lbert Sans"/>
              </a:rPr>
              <a:t>設定繼電器控制腳位和</a:t>
            </a:r>
            <a:r>
              <a:rPr lang="en-US" altLang="zh-TW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lbert Sans"/>
              </a:rPr>
              <a:t>RFID</a:t>
            </a:r>
            <a:r>
              <a:rPr lang="zh-TW" altLang="en-US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lbert Sans"/>
              </a:rPr>
              <a:t>設備接口、宣告相關變數</a:t>
            </a:r>
            <a:endParaRPr sz="2000" dirty="0">
              <a:latin typeface="Noto Sans TC" panose="020B0500000000000000" pitchFamily="34" charset="-120"/>
              <a:ea typeface="Noto Sans TC" panose="020B0500000000000000" pitchFamily="34" charset="-120"/>
              <a:sym typeface="Albert Sans"/>
            </a:endParaRPr>
          </a:p>
        </p:txBody>
      </p:sp>
      <p:sp>
        <p:nvSpPr>
          <p:cNvPr id="879" name="Google Shape;879;p53"/>
          <p:cNvSpPr/>
          <p:nvPr/>
        </p:nvSpPr>
        <p:spPr>
          <a:xfrm>
            <a:off x="885000" y="4285225"/>
            <a:ext cx="3581700" cy="531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53"/>
          <p:cNvSpPr/>
          <p:nvPr/>
        </p:nvSpPr>
        <p:spPr>
          <a:xfrm rot="10800000">
            <a:off x="4622991" y="4431165"/>
            <a:ext cx="374700" cy="239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81" name="Google Shape;881;p53"/>
          <p:cNvSpPr txBox="1"/>
          <p:nvPr/>
        </p:nvSpPr>
        <p:spPr>
          <a:xfrm>
            <a:off x="5239100" y="4150770"/>
            <a:ext cx="33525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lbert Sans"/>
              </a:rPr>
              <a:t>定義函式</a:t>
            </a:r>
            <a:r>
              <a:rPr lang="en-US" altLang="zh-TW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lbert Sans"/>
              </a:rPr>
              <a:t>(</a:t>
            </a:r>
            <a:r>
              <a:rPr lang="zh-TW" altLang="en-US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lbert Sans"/>
              </a:rPr>
              <a:t>將</a:t>
            </a:r>
            <a:r>
              <a:rPr lang="en-US" altLang="zh-TW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lbert Sans"/>
              </a:rPr>
              <a:t>16</a:t>
            </a:r>
            <a:r>
              <a:rPr lang="zh-TW" altLang="en-US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lbert Sans"/>
              </a:rPr>
              <a:t>進制轉成</a:t>
            </a:r>
            <a:r>
              <a:rPr lang="en-US" altLang="zh-TW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lbert Sans"/>
              </a:rPr>
              <a:t>10</a:t>
            </a:r>
            <a:r>
              <a:rPr lang="zh-TW" altLang="en-US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lbert Sans"/>
              </a:rPr>
              <a:t>進制，以取得所需</a:t>
            </a:r>
            <a:r>
              <a:rPr lang="en-US" altLang="zh-TW" sz="2000" dirty="0" err="1">
                <a:latin typeface="Noto Sans TC" panose="020B0500000000000000" pitchFamily="34" charset="-120"/>
                <a:ea typeface="Noto Sans TC" panose="020B0500000000000000" pitchFamily="34" charset="-120"/>
                <a:sym typeface="Albert Sans"/>
              </a:rPr>
              <a:t>etag</a:t>
            </a:r>
            <a:r>
              <a:rPr lang="zh-TW" altLang="en-US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lbert Sans"/>
              </a:rPr>
              <a:t>長度</a:t>
            </a:r>
            <a:r>
              <a:rPr lang="en-US" altLang="zh-TW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lbert Sans"/>
              </a:rPr>
              <a:t>)</a:t>
            </a:r>
            <a:endParaRPr sz="2000" dirty="0">
              <a:latin typeface="Noto Sans TC" panose="020B0500000000000000" pitchFamily="34" charset="-120"/>
              <a:ea typeface="Noto Sans TC" panose="020B0500000000000000" pitchFamily="34" charset="-120"/>
              <a:sym typeface="Albert Sans"/>
            </a:endParaRPr>
          </a:p>
        </p:txBody>
      </p:sp>
      <p:sp>
        <p:nvSpPr>
          <p:cNvPr id="15" name="Google Shape;887;p54">
            <a:extLst>
              <a:ext uri="{FF2B5EF4-FFF2-40B4-BE49-F238E27FC236}">
                <a16:creationId xmlns:a16="http://schemas.microsoft.com/office/drawing/2014/main" id="{3470171A-99D6-41CD-BB22-C82239337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7360" y="321237"/>
            <a:ext cx="2014684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zh-TW" altLang="en-US" sz="4000">
                <a:latin typeface="Noto Sans TC Black" panose="020B0A00000000000000" pitchFamily="34" charset="-120"/>
                <a:ea typeface="Noto Sans TC Black" panose="020B0A00000000000000" pitchFamily="34" charset="-120"/>
              </a:rPr>
              <a:t>程式碼</a:t>
            </a:r>
            <a:endParaRPr sz="4000" dirty="0">
              <a:latin typeface="Noto Sans TC Black" panose="020B0A00000000000000" pitchFamily="34" charset="-120"/>
              <a:ea typeface="Noto Sans TC Black" panose="020B0A00000000000000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2124524-DC79-4AB9-AF75-07E48BACDF22}"/>
              </a:ext>
            </a:extLst>
          </p:cNvPr>
          <p:cNvSpPr txBox="1"/>
          <p:nvPr/>
        </p:nvSpPr>
        <p:spPr>
          <a:xfrm>
            <a:off x="8862074" y="4837090"/>
            <a:ext cx="2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6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54"/>
          <p:cNvSpPr txBox="1"/>
          <p:nvPr/>
        </p:nvSpPr>
        <p:spPr>
          <a:xfrm>
            <a:off x="1959900" y="492925"/>
            <a:ext cx="5074200" cy="4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18"/>
            </a:pPr>
            <a:r>
              <a:rPr lang="zh-TW" dirty="0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def output(packs,t):</a:t>
            </a: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18"/>
            </a:pPr>
            <a:r>
              <a:rPr lang="zh-TW" dirty="0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global tag,tempstr,correct</a:t>
            </a: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18"/>
            </a:pP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18"/>
            </a:pPr>
            <a:r>
              <a:rPr lang="zh-TW" dirty="0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if len(packs) &lt; 7 or int(hex2dec(packs[6])) &gt; 20:</a:t>
            </a: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18"/>
            </a:pPr>
            <a:r>
              <a:rPr lang="zh-TW" dirty="0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return</a:t>
            </a: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18"/>
            </a:pP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18"/>
            </a:pPr>
            <a:r>
              <a:rPr lang="zh-TW" dirty="0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if len(packs) &gt;= (7+int(hex2dec(packs[6]))):</a:t>
            </a: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18"/>
            </a:pPr>
            <a:r>
              <a:rPr lang="zh-TW" dirty="0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if int(packs[6]) == 0:</a:t>
            </a: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18"/>
            </a:pPr>
            <a:r>
              <a:rPr lang="zh-TW" dirty="0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...</a:t>
            </a: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18"/>
            </a:pPr>
            <a:r>
              <a:rPr lang="zh-TW" dirty="0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else:</a:t>
            </a: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18"/>
            </a:pPr>
            <a:r>
              <a:rPr lang="zh-TW" dirty="0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correct = False</a:t>
            </a: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18"/>
            </a:pPr>
            <a:r>
              <a:rPr lang="zh-TW" dirty="0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answer=packs[10:10+int(hex2dec(packs[6]))-4]</a:t>
            </a: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18"/>
            </a:pPr>
            <a:r>
              <a:rPr lang="zh-TW" dirty="0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tag = ""</a:t>
            </a: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18"/>
            </a:pPr>
            <a:r>
              <a:rPr lang="zh-TW" dirty="0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for row in answer:</a:t>
            </a: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18"/>
            </a:pPr>
            <a:r>
              <a:rPr lang="zh-TW" dirty="0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    tag = tag + str(row)</a:t>
            </a: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18"/>
            </a:pPr>
            <a:r>
              <a:rPr lang="zh-TW" dirty="0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    </a:t>
            </a: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18"/>
            </a:pPr>
            <a:r>
              <a:rPr lang="zh-TW" dirty="0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with open("result2.csv","r") as f1:</a:t>
            </a: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18"/>
            </a:pPr>
            <a:r>
              <a:rPr lang="zh-TW" dirty="0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    lines = f1.readlines()</a:t>
            </a: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18"/>
            </a:pPr>
            <a:r>
              <a:rPr lang="zh-TW" dirty="0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    f1.close()</a:t>
            </a: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87" name="Google Shape;887;p54"/>
          <p:cNvSpPr txBox="1">
            <a:spLocks noGrp="1"/>
          </p:cNvSpPr>
          <p:nvPr>
            <p:ph type="title"/>
          </p:nvPr>
        </p:nvSpPr>
        <p:spPr>
          <a:xfrm>
            <a:off x="307360" y="321237"/>
            <a:ext cx="2014684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zh-TW" altLang="en-US" sz="4000">
                <a:latin typeface="Noto Sans TC Black" panose="020B0A00000000000000" pitchFamily="34" charset="-120"/>
                <a:ea typeface="Noto Sans TC Black" panose="020B0A00000000000000" pitchFamily="34" charset="-120"/>
              </a:rPr>
              <a:t>程式碼</a:t>
            </a:r>
            <a:endParaRPr sz="4000" dirty="0">
              <a:latin typeface="Noto Sans TC Black" panose="020B0A00000000000000" pitchFamily="34" charset="-120"/>
              <a:ea typeface="Noto Sans TC Black" panose="020B0A00000000000000" pitchFamily="34" charset="-120"/>
            </a:endParaRPr>
          </a:p>
        </p:txBody>
      </p:sp>
      <p:sp>
        <p:nvSpPr>
          <p:cNvPr id="888" name="Google Shape;888;p54"/>
          <p:cNvSpPr/>
          <p:nvPr/>
        </p:nvSpPr>
        <p:spPr>
          <a:xfrm rot="10800000">
            <a:off x="5812841" y="4239790"/>
            <a:ext cx="374700" cy="239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89" name="Google Shape;889;p54"/>
          <p:cNvSpPr/>
          <p:nvPr/>
        </p:nvSpPr>
        <p:spPr>
          <a:xfrm>
            <a:off x="1959900" y="3989750"/>
            <a:ext cx="3794400" cy="7395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54"/>
          <p:cNvSpPr txBox="1"/>
          <p:nvPr/>
        </p:nvSpPr>
        <p:spPr>
          <a:xfrm>
            <a:off x="6246081" y="3971936"/>
            <a:ext cx="26586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lbert Sans"/>
              </a:rPr>
              <a:t>開啟</a:t>
            </a:r>
            <a:r>
              <a:rPr lang="en-US" altLang="zh-TW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lbert Sans"/>
              </a:rPr>
              <a:t>CSV</a:t>
            </a:r>
            <a:r>
              <a:rPr lang="zh-TW" altLang="en-US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lbert Sans"/>
              </a:rPr>
              <a:t>檔案讀取</a:t>
            </a:r>
            <a:endParaRPr lang="en-US" altLang="zh-TW" sz="2000" dirty="0">
              <a:latin typeface="Noto Sans TC" panose="020B0500000000000000" pitchFamily="34" charset="-120"/>
              <a:ea typeface="Noto Sans TC" panose="020B0500000000000000" pitchFamily="34" charset="-120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lbert Sans"/>
              </a:rPr>
              <a:t>現有資料</a:t>
            </a:r>
            <a:endParaRPr sz="2000" dirty="0">
              <a:latin typeface="Noto Sans TC" panose="020B0500000000000000" pitchFamily="34" charset="-120"/>
              <a:ea typeface="Noto Sans TC" panose="020B0500000000000000" pitchFamily="34" charset="-120"/>
              <a:sym typeface="Albert Sans"/>
            </a:endParaRPr>
          </a:p>
        </p:txBody>
      </p:sp>
      <p:sp>
        <p:nvSpPr>
          <p:cNvPr id="891" name="Google Shape;891;p54"/>
          <p:cNvSpPr/>
          <p:nvPr/>
        </p:nvSpPr>
        <p:spPr>
          <a:xfrm>
            <a:off x="1959900" y="1017975"/>
            <a:ext cx="4833900" cy="2775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54"/>
          <p:cNvSpPr/>
          <p:nvPr/>
        </p:nvSpPr>
        <p:spPr>
          <a:xfrm rot="10800000">
            <a:off x="6905400" y="2030489"/>
            <a:ext cx="374700" cy="239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93" name="Google Shape;893;p54"/>
          <p:cNvSpPr txBox="1"/>
          <p:nvPr/>
        </p:nvSpPr>
        <p:spPr>
          <a:xfrm>
            <a:off x="7280100" y="1771561"/>
            <a:ext cx="26586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lbert Sans"/>
              </a:rPr>
              <a:t>篩選掃描到的</a:t>
            </a:r>
            <a:endParaRPr lang="en-US" altLang="zh-TW" sz="2000" dirty="0">
              <a:latin typeface="Noto Sans TC" panose="020B0500000000000000" pitchFamily="34" charset="-120"/>
              <a:ea typeface="Noto Sans TC" panose="020B0500000000000000" pitchFamily="34" charset="-120"/>
              <a:sym typeface="Albert Sans"/>
            </a:endParaRPr>
          </a:p>
          <a:p>
            <a:pPr lvl="0"/>
            <a:r>
              <a:rPr lang="en-US" altLang="zh-TW" sz="2000" dirty="0" err="1">
                <a:latin typeface="Noto Sans TC" panose="020B0500000000000000" pitchFamily="34" charset="-120"/>
                <a:ea typeface="Noto Sans TC" panose="020B0500000000000000" pitchFamily="34" charset="-120"/>
              </a:rPr>
              <a:t>eTag</a:t>
            </a:r>
            <a:r>
              <a:rPr lang="zh-TW" altLang="en-US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lbert Sans"/>
              </a:rPr>
              <a:t>資料內容</a:t>
            </a:r>
            <a:endParaRPr sz="2000" dirty="0">
              <a:latin typeface="Noto Sans TC" panose="020B0500000000000000" pitchFamily="34" charset="-120"/>
              <a:ea typeface="Noto Sans TC" panose="020B0500000000000000" pitchFamily="34" charset="-120"/>
              <a:sym typeface="Albert San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E1E8D7-00F2-4BAB-BAB5-2273D4FE9B15}"/>
              </a:ext>
            </a:extLst>
          </p:cNvPr>
          <p:cNvSpPr txBox="1"/>
          <p:nvPr/>
        </p:nvSpPr>
        <p:spPr>
          <a:xfrm>
            <a:off x="8862074" y="4837090"/>
            <a:ext cx="2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7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5"/>
          <p:cNvSpPr txBox="1"/>
          <p:nvPr/>
        </p:nvSpPr>
        <p:spPr>
          <a:xfrm>
            <a:off x="1526604" y="1292820"/>
            <a:ext cx="57456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37"/>
            </a:pPr>
            <a:r>
              <a:rPr lang="zh-TW" dirty="0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for line in lines:</a:t>
            </a: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37"/>
            </a:pPr>
            <a:r>
              <a:rPr lang="zh-TW" dirty="0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    if line != '\n':</a:t>
            </a: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37"/>
            </a:pPr>
            <a:r>
              <a:rPr lang="zh-TW" dirty="0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        tempstr = line.split(",")</a:t>
            </a: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37"/>
            </a:pPr>
            <a:r>
              <a:rPr lang="zh-TW" dirty="0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        tempstr[1] = tempstr[1].lower().rstrip()</a:t>
            </a: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37"/>
            </a:pPr>
            <a:r>
              <a:rPr lang="zh-TW" dirty="0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        if(tempstr[1] == tag):</a:t>
            </a: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37"/>
            </a:pPr>
            <a:r>
              <a:rPr lang="zh-TW" dirty="0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            correct = True</a:t>
            </a: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37"/>
            </a:pPr>
            <a:r>
              <a:rPr lang="zh-TW" dirty="0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            break</a:t>
            </a: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37"/>
            </a:pP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37"/>
            </a:pPr>
            <a:r>
              <a:rPr lang="zh-TW" dirty="0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if correct:</a:t>
            </a: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37"/>
            </a:pPr>
            <a:r>
              <a:rPr lang="zh-TW" dirty="0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    GPIO.output(pin,True)</a:t>
            </a: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37"/>
            </a:pPr>
            <a:r>
              <a:rPr lang="zh-TW" dirty="0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    time.sleep(1)</a:t>
            </a: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37"/>
            </a:pPr>
            <a:r>
              <a:rPr lang="zh-TW" dirty="0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else:</a:t>
            </a: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37"/>
            </a:pPr>
            <a:r>
              <a:rPr lang="zh-TW" dirty="0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    GPIO.output(pin,False)</a:t>
            </a: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37"/>
            </a:pPr>
            <a:r>
              <a:rPr lang="zh-TW" dirty="0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    str1 = ""</a:t>
            </a:r>
            <a:endParaRPr dirty="0"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00" name="Google Shape;900;p55"/>
          <p:cNvSpPr/>
          <p:nvPr/>
        </p:nvSpPr>
        <p:spPr>
          <a:xfrm rot="10800000">
            <a:off x="6042841" y="2024084"/>
            <a:ext cx="374700" cy="239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01" name="Google Shape;901;p55"/>
          <p:cNvSpPr/>
          <p:nvPr/>
        </p:nvSpPr>
        <p:spPr>
          <a:xfrm>
            <a:off x="1476554" y="1292820"/>
            <a:ext cx="4448100" cy="1649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55"/>
          <p:cNvSpPr txBox="1"/>
          <p:nvPr/>
        </p:nvSpPr>
        <p:spPr>
          <a:xfrm>
            <a:off x="6485400" y="1743689"/>
            <a:ext cx="26586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zh-TW" altLang="en-US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lbert Sans"/>
              </a:rPr>
              <a:t>比對</a:t>
            </a:r>
            <a:r>
              <a:rPr lang="en-US" altLang="zh-TW" sz="2000" dirty="0" err="1">
                <a:latin typeface="Noto Sans TC" panose="020B0500000000000000" pitchFamily="34" charset="-120"/>
                <a:ea typeface="Noto Sans TC" panose="020B0500000000000000" pitchFamily="34" charset="-120"/>
              </a:rPr>
              <a:t>eTag</a:t>
            </a:r>
            <a:r>
              <a:rPr lang="zh-TW" altLang="en-US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lbert Sans"/>
              </a:rPr>
              <a:t>和檔案內</a:t>
            </a:r>
            <a:endParaRPr lang="en-US" altLang="zh-TW" sz="2000" dirty="0">
              <a:latin typeface="Noto Sans TC" panose="020B0500000000000000" pitchFamily="34" charset="-120"/>
              <a:ea typeface="Noto Sans TC" panose="020B0500000000000000" pitchFamily="34" charset="-120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lbert Sans"/>
              </a:rPr>
              <a:t>資料是否相符</a:t>
            </a:r>
            <a:endParaRPr sz="2000" dirty="0">
              <a:latin typeface="Noto Sans TC" panose="020B0500000000000000" pitchFamily="34" charset="-120"/>
              <a:ea typeface="Noto Sans TC" panose="020B0500000000000000" pitchFamily="34" charset="-120"/>
              <a:sym typeface="Albert Sans"/>
            </a:endParaRPr>
          </a:p>
        </p:txBody>
      </p:sp>
      <p:sp>
        <p:nvSpPr>
          <p:cNvPr id="903" name="Google Shape;903;p55"/>
          <p:cNvSpPr/>
          <p:nvPr/>
        </p:nvSpPr>
        <p:spPr>
          <a:xfrm rot="10800000">
            <a:off x="6042841" y="3485575"/>
            <a:ext cx="374700" cy="239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04" name="Google Shape;904;p55"/>
          <p:cNvSpPr/>
          <p:nvPr/>
        </p:nvSpPr>
        <p:spPr>
          <a:xfrm>
            <a:off x="1476554" y="3073995"/>
            <a:ext cx="4448100" cy="1325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55"/>
          <p:cNvSpPr txBox="1"/>
          <p:nvPr/>
        </p:nvSpPr>
        <p:spPr>
          <a:xfrm>
            <a:off x="6485400" y="3324880"/>
            <a:ext cx="26586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lbert Sans"/>
              </a:rPr>
              <a:t>若相符則開啟繼電器開關</a:t>
            </a:r>
            <a:endParaRPr sz="2000" dirty="0">
              <a:latin typeface="Noto Sans TC" panose="020B0500000000000000" pitchFamily="34" charset="-120"/>
              <a:ea typeface="Noto Sans TC" panose="020B0500000000000000" pitchFamily="34" charset="-120"/>
              <a:sym typeface="Albert Sans"/>
            </a:endParaRPr>
          </a:p>
        </p:txBody>
      </p:sp>
      <p:sp>
        <p:nvSpPr>
          <p:cNvPr id="12" name="Google Shape;887;p54">
            <a:extLst>
              <a:ext uri="{FF2B5EF4-FFF2-40B4-BE49-F238E27FC236}">
                <a16:creationId xmlns:a16="http://schemas.microsoft.com/office/drawing/2014/main" id="{E6B08829-F9CD-42A1-98FF-9F6EA252FB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7360" y="321237"/>
            <a:ext cx="2014684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zh-TW" altLang="en-US" sz="4000">
                <a:latin typeface="Noto Sans TC Black" panose="020B0A00000000000000" pitchFamily="34" charset="-120"/>
                <a:ea typeface="Noto Sans TC Black" panose="020B0A00000000000000" pitchFamily="34" charset="-120"/>
              </a:rPr>
              <a:t>程式碼</a:t>
            </a:r>
            <a:endParaRPr sz="4000" dirty="0">
              <a:latin typeface="Noto Sans TC Black" panose="020B0A00000000000000" pitchFamily="34" charset="-120"/>
              <a:ea typeface="Noto Sans TC Black" panose="020B0A00000000000000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E79D178-1882-4DDB-A3A5-CAF69E392BB5}"/>
              </a:ext>
            </a:extLst>
          </p:cNvPr>
          <p:cNvSpPr txBox="1"/>
          <p:nvPr/>
        </p:nvSpPr>
        <p:spPr>
          <a:xfrm>
            <a:off x="8862074" y="4835723"/>
            <a:ext cx="2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8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56"/>
          <p:cNvSpPr txBox="1"/>
          <p:nvPr/>
        </p:nvSpPr>
        <p:spPr>
          <a:xfrm>
            <a:off x="2171050" y="539750"/>
            <a:ext cx="57456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52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try: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52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while(True):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52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data = sr.read().hex()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52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if data !='':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52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t1=time.time_ns()    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52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if data == '1b':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52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flag=True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52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continue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52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if flag: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52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if data == '39':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52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    output(token,t1)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52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    t1=time.time_ns()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52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    flag=False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52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    token=['1b','39']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52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    continue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52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token.append(data)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52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if len(token) &gt; 50: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52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        token = []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52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finally: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77E8E"/>
              </a:buClr>
              <a:buSzPts val="1400"/>
              <a:buFont typeface="Karla"/>
              <a:buAutoNum type="arabicPeriod" startAt="52"/>
            </a:pPr>
            <a:r>
              <a:rPr lang="zh-TW">
                <a:solidFill>
                  <a:srgbClr val="577E8E"/>
                </a:solidFill>
                <a:latin typeface="Karla"/>
                <a:ea typeface="Karla"/>
                <a:cs typeface="Karla"/>
                <a:sym typeface="Karla"/>
              </a:rPr>
              <a:t>    GPIO.cleanup()</a:t>
            </a:r>
            <a:endParaRPr>
              <a:solidFill>
                <a:srgbClr val="577E8E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12" name="Google Shape;912;p56"/>
          <p:cNvSpPr/>
          <p:nvPr/>
        </p:nvSpPr>
        <p:spPr>
          <a:xfrm rot="10800000">
            <a:off x="4681591" y="4611190"/>
            <a:ext cx="374700" cy="239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13" name="Google Shape;913;p56"/>
          <p:cNvSpPr/>
          <p:nvPr/>
        </p:nvSpPr>
        <p:spPr>
          <a:xfrm>
            <a:off x="2077750" y="4489850"/>
            <a:ext cx="2401500" cy="48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56"/>
          <p:cNvSpPr txBox="1"/>
          <p:nvPr/>
        </p:nvSpPr>
        <p:spPr>
          <a:xfrm>
            <a:off x="5157170" y="4489850"/>
            <a:ext cx="26586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lbert Sans"/>
              </a:rPr>
              <a:t>初始化繼電器設定</a:t>
            </a:r>
            <a:endParaRPr sz="2000" dirty="0">
              <a:latin typeface="Noto Sans TC" panose="020B0500000000000000" pitchFamily="34" charset="-120"/>
              <a:ea typeface="Noto Sans TC" panose="020B0500000000000000" pitchFamily="34" charset="-120"/>
              <a:sym typeface="Albert Sans"/>
            </a:endParaRPr>
          </a:p>
        </p:txBody>
      </p:sp>
      <p:sp>
        <p:nvSpPr>
          <p:cNvPr id="915" name="Google Shape;915;p56"/>
          <p:cNvSpPr/>
          <p:nvPr/>
        </p:nvSpPr>
        <p:spPr>
          <a:xfrm>
            <a:off x="2077750" y="632750"/>
            <a:ext cx="2915700" cy="3857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56"/>
          <p:cNvSpPr/>
          <p:nvPr/>
        </p:nvSpPr>
        <p:spPr>
          <a:xfrm rot="10800000">
            <a:off x="5131291" y="1903115"/>
            <a:ext cx="374700" cy="239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17" name="Google Shape;917;p56"/>
          <p:cNvSpPr txBox="1"/>
          <p:nvPr/>
        </p:nvSpPr>
        <p:spPr>
          <a:xfrm>
            <a:off x="5587068" y="1314943"/>
            <a:ext cx="2771764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/>
            <a:r>
              <a:rPr lang="zh-TW" altLang="en-US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lbert Sans"/>
              </a:rPr>
              <a:t>確認掃描到的</a:t>
            </a:r>
            <a:r>
              <a:rPr lang="en-US" altLang="zh-TW" sz="2000" dirty="0" err="1">
                <a:latin typeface="Noto Sans TC" panose="020B0500000000000000" pitchFamily="34" charset="-120"/>
                <a:ea typeface="Noto Sans TC" panose="020B0500000000000000" pitchFamily="34" charset="-120"/>
              </a:rPr>
              <a:t>eTag</a:t>
            </a:r>
            <a:r>
              <a:rPr lang="zh-TW" altLang="en-US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lbert Sans"/>
              </a:rPr>
              <a:t>資料是</a:t>
            </a:r>
            <a:r>
              <a:rPr lang="en-US" altLang="zh-TW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lbert Sans"/>
              </a:rPr>
              <a:t>1b 39</a:t>
            </a:r>
            <a:r>
              <a:rPr lang="zh-TW" altLang="en-US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lbert Sans"/>
              </a:rPr>
              <a:t>開頭，紀錄當前時間，放入</a:t>
            </a:r>
            <a:r>
              <a:rPr lang="en-US" altLang="zh-TW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lbert Sans"/>
              </a:rPr>
              <a:t>output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lbert Sans"/>
              </a:rPr>
              <a:t>函式篩選資料並比對</a:t>
            </a:r>
            <a:endParaRPr sz="2000" dirty="0">
              <a:latin typeface="Noto Sans TC" panose="020B0500000000000000" pitchFamily="34" charset="-120"/>
              <a:ea typeface="Noto Sans TC" panose="020B0500000000000000" pitchFamily="34" charset="-120"/>
              <a:sym typeface="Albert Sans"/>
            </a:endParaRPr>
          </a:p>
        </p:txBody>
      </p:sp>
      <p:sp>
        <p:nvSpPr>
          <p:cNvPr id="12" name="Google Shape;887;p54">
            <a:extLst>
              <a:ext uri="{FF2B5EF4-FFF2-40B4-BE49-F238E27FC236}">
                <a16:creationId xmlns:a16="http://schemas.microsoft.com/office/drawing/2014/main" id="{8E6A9D11-1E47-4050-A826-90B1F6740F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7360" y="321237"/>
            <a:ext cx="2014684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zh-TW" altLang="en-US" sz="4000">
                <a:latin typeface="Noto Sans TC Black" panose="020B0A00000000000000" pitchFamily="34" charset="-120"/>
                <a:ea typeface="Noto Sans TC Black" panose="020B0A00000000000000" pitchFamily="34" charset="-120"/>
              </a:rPr>
              <a:t>程式碼</a:t>
            </a:r>
            <a:endParaRPr sz="4000" dirty="0">
              <a:latin typeface="Noto Sans TC Black" panose="020B0A00000000000000" pitchFamily="34" charset="-120"/>
              <a:ea typeface="Noto Sans TC Black" panose="020B0A00000000000000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0DF123E-F491-4A95-BD7F-81802C85298B}"/>
              </a:ext>
            </a:extLst>
          </p:cNvPr>
          <p:cNvSpPr txBox="1"/>
          <p:nvPr/>
        </p:nvSpPr>
        <p:spPr>
          <a:xfrm>
            <a:off x="8862074" y="4837090"/>
            <a:ext cx="2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9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57"/>
          <p:cNvSpPr/>
          <p:nvPr/>
        </p:nvSpPr>
        <p:spPr>
          <a:xfrm>
            <a:off x="1152113" y="575950"/>
            <a:ext cx="1244700" cy="12003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57"/>
          <p:cNvSpPr/>
          <p:nvPr/>
        </p:nvSpPr>
        <p:spPr>
          <a:xfrm>
            <a:off x="1124350" y="1947350"/>
            <a:ext cx="5607300" cy="843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57"/>
          <p:cNvSpPr txBox="1">
            <a:spLocks noGrp="1"/>
          </p:cNvSpPr>
          <p:nvPr>
            <p:ph type="title" idx="2"/>
          </p:nvPr>
        </p:nvSpPr>
        <p:spPr>
          <a:xfrm>
            <a:off x="1167129" y="1966579"/>
            <a:ext cx="55053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4400" dirty="0">
                <a:solidFill>
                  <a:schemeClr val="accent6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  <a:cs typeface="Arial"/>
              </a:rPr>
              <a:t>進度說明</a:t>
            </a:r>
            <a:endParaRPr sz="4400" dirty="0">
              <a:solidFill>
                <a:schemeClr val="accent6"/>
              </a:solidFill>
              <a:latin typeface="Noto Sans TC Medium" panose="020B0600000000000000" pitchFamily="34" charset="-120"/>
              <a:ea typeface="Noto Sans TC Medium" panose="020B0600000000000000" pitchFamily="34" charset="-120"/>
              <a:cs typeface="Arial"/>
            </a:endParaRPr>
          </a:p>
        </p:txBody>
      </p:sp>
      <p:sp>
        <p:nvSpPr>
          <p:cNvPr id="925" name="Google Shape;925;p57"/>
          <p:cNvSpPr txBox="1">
            <a:spLocks noGrp="1"/>
          </p:cNvSpPr>
          <p:nvPr>
            <p:ph type="title"/>
          </p:nvPr>
        </p:nvSpPr>
        <p:spPr>
          <a:xfrm>
            <a:off x="1294763" y="539500"/>
            <a:ext cx="8901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zh-TW"/>
              <a:t>3</a:t>
            </a:r>
            <a:endParaRPr/>
          </a:p>
        </p:txBody>
      </p:sp>
      <p:sp>
        <p:nvSpPr>
          <p:cNvPr id="926" name="Google Shape;926;p57"/>
          <p:cNvSpPr/>
          <p:nvPr/>
        </p:nvSpPr>
        <p:spPr>
          <a:xfrm rot="1532696">
            <a:off x="5252538" y="917355"/>
            <a:ext cx="4648906" cy="1739068"/>
          </a:xfrm>
          <a:custGeom>
            <a:avLst/>
            <a:gdLst/>
            <a:ahLst/>
            <a:cxnLst/>
            <a:rect l="l" t="t" r="r" b="b"/>
            <a:pathLst>
              <a:path w="303397" h="104955" extrusionOk="0">
                <a:moveTo>
                  <a:pt x="0" y="0"/>
                </a:moveTo>
                <a:cubicBezTo>
                  <a:pt x="4866" y="4518"/>
                  <a:pt x="13091" y="24212"/>
                  <a:pt x="29193" y="27108"/>
                </a:cubicBezTo>
                <a:cubicBezTo>
                  <a:pt x="45296" y="30004"/>
                  <a:pt x="78833" y="15524"/>
                  <a:pt x="96615" y="17377"/>
                </a:cubicBezTo>
                <a:cubicBezTo>
                  <a:pt x="114397" y="19231"/>
                  <a:pt x="118857" y="35681"/>
                  <a:pt x="135886" y="38229"/>
                </a:cubicBezTo>
                <a:cubicBezTo>
                  <a:pt x="152915" y="40778"/>
                  <a:pt x="184889" y="26644"/>
                  <a:pt x="198790" y="32668"/>
                </a:cubicBezTo>
                <a:cubicBezTo>
                  <a:pt x="212691" y="38692"/>
                  <a:pt x="212054" y="66031"/>
                  <a:pt x="219294" y="74372"/>
                </a:cubicBezTo>
                <a:cubicBezTo>
                  <a:pt x="226534" y="82713"/>
                  <a:pt x="233659" y="78601"/>
                  <a:pt x="242231" y="82713"/>
                </a:cubicBezTo>
                <a:cubicBezTo>
                  <a:pt x="250804" y="86826"/>
                  <a:pt x="260535" y="95340"/>
                  <a:pt x="270729" y="99047"/>
                </a:cubicBezTo>
                <a:cubicBezTo>
                  <a:pt x="280923" y="102754"/>
                  <a:pt x="297952" y="103970"/>
                  <a:pt x="303397" y="104955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57"/>
          <p:cNvSpPr/>
          <p:nvPr/>
        </p:nvSpPr>
        <p:spPr>
          <a:xfrm>
            <a:off x="7690546" y="960965"/>
            <a:ext cx="1790665" cy="612484"/>
          </a:xfrm>
          <a:custGeom>
            <a:avLst/>
            <a:gdLst/>
            <a:ahLst/>
            <a:cxnLst/>
            <a:rect l="l" t="t" r="r" b="b"/>
            <a:pathLst>
              <a:path w="108083" h="36969" extrusionOk="0">
                <a:moveTo>
                  <a:pt x="0" y="36969"/>
                </a:moveTo>
                <a:cubicBezTo>
                  <a:pt x="4228" y="31640"/>
                  <a:pt x="9615" y="11078"/>
                  <a:pt x="25370" y="4996"/>
                </a:cubicBezTo>
                <a:cubicBezTo>
                  <a:pt x="41125" y="-1086"/>
                  <a:pt x="80744" y="1289"/>
                  <a:pt x="94529" y="478"/>
                </a:cubicBezTo>
                <a:cubicBezTo>
                  <a:pt x="108315" y="-333"/>
                  <a:pt x="105824" y="189"/>
                  <a:pt x="108083" y="131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57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57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57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4" name="Google Shape;1054;p57"/>
          <p:cNvGrpSpPr/>
          <p:nvPr/>
        </p:nvGrpSpPr>
        <p:grpSpPr>
          <a:xfrm>
            <a:off x="480576" y="460939"/>
            <a:ext cx="271609" cy="249173"/>
            <a:chOff x="6319908" y="3696721"/>
            <a:chExt cx="373963" cy="343119"/>
          </a:xfrm>
        </p:grpSpPr>
        <p:sp>
          <p:nvSpPr>
            <p:cNvPr id="1055" name="Google Shape;1055;p57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57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57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8" name="Google Shape;1058;p57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57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57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1" name="Google Shape;1061;p57"/>
          <p:cNvGrpSpPr/>
          <p:nvPr/>
        </p:nvGrpSpPr>
        <p:grpSpPr>
          <a:xfrm>
            <a:off x="521796" y="932475"/>
            <a:ext cx="189159" cy="120273"/>
            <a:chOff x="404850" y="546850"/>
            <a:chExt cx="181500" cy="115425"/>
          </a:xfrm>
        </p:grpSpPr>
        <p:cxnSp>
          <p:nvCxnSpPr>
            <p:cNvPr id="1062" name="Google Shape;1062;p57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3" name="Google Shape;1063;p57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57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45" name="Google Shape;400;p46">
            <a:extLst>
              <a:ext uri="{FF2B5EF4-FFF2-40B4-BE49-F238E27FC236}">
                <a16:creationId xmlns:a16="http://schemas.microsoft.com/office/drawing/2014/main" id="{60C33BFA-D00B-4DD6-9926-09AE2147A13D}"/>
              </a:ext>
            </a:extLst>
          </p:cNvPr>
          <p:cNvGrpSpPr/>
          <p:nvPr/>
        </p:nvGrpSpPr>
        <p:grpSpPr>
          <a:xfrm>
            <a:off x="5164249" y="3342074"/>
            <a:ext cx="3375142" cy="1315224"/>
            <a:chOff x="4720329" y="3149542"/>
            <a:chExt cx="3375142" cy="1315224"/>
          </a:xfrm>
        </p:grpSpPr>
        <p:sp>
          <p:nvSpPr>
            <p:cNvPr id="146" name="Google Shape;401;p46">
              <a:extLst>
                <a:ext uri="{FF2B5EF4-FFF2-40B4-BE49-F238E27FC236}">
                  <a16:creationId xmlns:a16="http://schemas.microsoft.com/office/drawing/2014/main" id="{BDFBBA8D-084A-473E-A0DE-F2E060F65612}"/>
                </a:ext>
              </a:extLst>
            </p:cNvPr>
            <p:cNvSpPr/>
            <p:nvPr/>
          </p:nvSpPr>
          <p:spPr>
            <a:xfrm>
              <a:off x="5101869" y="4012970"/>
              <a:ext cx="865884" cy="412845"/>
            </a:xfrm>
            <a:custGeom>
              <a:avLst/>
              <a:gdLst/>
              <a:ahLst/>
              <a:cxnLst/>
              <a:rect l="l" t="t" r="r" b="b"/>
              <a:pathLst>
                <a:path w="12137" h="5787" extrusionOk="0">
                  <a:moveTo>
                    <a:pt x="5775" y="1"/>
                  </a:moveTo>
                  <a:cubicBezTo>
                    <a:pt x="4600" y="1"/>
                    <a:pt x="3630" y="904"/>
                    <a:pt x="3482" y="2072"/>
                  </a:cubicBezTo>
                  <a:cubicBezTo>
                    <a:pt x="3463" y="2071"/>
                    <a:pt x="3445" y="2069"/>
                    <a:pt x="3427" y="2069"/>
                  </a:cubicBezTo>
                  <a:cubicBezTo>
                    <a:pt x="1981" y="2069"/>
                    <a:pt x="809" y="3275"/>
                    <a:pt x="809" y="4765"/>
                  </a:cubicBezTo>
                  <a:cubicBezTo>
                    <a:pt x="809" y="4859"/>
                    <a:pt x="814" y="4955"/>
                    <a:pt x="823" y="5047"/>
                  </a:cubicBezTo>
                  <a:cubicBezTo>
                    <a:pt x="439" y="5128"/>
                    <a:pt x="128" y="5413"/>
                    <a:pt x="0" y="5786"/>
                  </a:cubicBezTo>
                  <a:lnTo>
                    <a:pt x="12037" y="5786"/>
                  </a:lnTo>
                  <a:cubicBezTo>
                    <a:pt x="12100" y="5570"/>
                    <a:pt x="12136" y="5340"/>
                    <a:pt x="12136" y="5102"/>
                  </a:cubicBezTo>
                  <a:cubicBezTo>
                    <a:pt x="12136" y="3954"/>
                    <a:pt x="11322" y="3005"/>
                    <a:pt x="10257" y="2826"/>
                  </a:cubicBezTo>
                  <a:cubicBezTo>
                    <a:pt x="10257" y="2814"/>
                    <a:pt x="10258" y="2803"/>
                    <a:pt x="10258" y="2793"/>
                  </a:cubicBezTo>
                  <a:cubicBezTo>
                    <a:pt x="10258" y="2051"/>
                    <a:pt x="9674" y="1449"/>
                    <a:pt x="8954" y="1449"/>
                  </a:cubicBezTo>
                  <a:cubicBezTo>
                    <a:pt x="8591" y="1449"/>
                    <a:pt x="8265" y="1601"/>
                    <a:pt x="8027" y="1846"/>
                  </a:cubicBezTo>
                  <a:cubicBezTo>
                    <a:pt x="7792" y="790"/>
                    <a:pt x="6874" y="1"/>
                    <a:pt x="5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402;p46">
              <a:extLst>
                <a:ext uri="{FF2B5EF4-FFF2-40B4-BE49-F238E27FC236}">
                  <a16:creationId xmlns:a16="http://schemas.microsoft.com/office/drawing/2014/main" id="{379982A0-593C-4F93-916E-3371241EA5F3}"/>
                </a:ext>
              </a:extLst>
            </p:cNvPr>
            <p:cNvSpPr/>
            <p:nvPr/>
          </p:nvSpPr>
          <p:spPr>
            <a:xfrm>
              <a:off x="4796095" y="4158361"/>
              <a:ext cx="561394" cy="267525"/>
            </a:xfrm>
            <a:custGeom>
              <a:avLst/>
              <a:gdLst/>
              <a:ahLst/>
              <a:cxnLst/>
              <a:rect l="l" t="t" r="r" b="b"/>
              <a:pathLst>
                <a:path w="7869" h="3750" extrusionOk="0">
                  <a:moveTo>
                    <a:pt x="3743" y="0"/>
                  </a:moveTo>
                  <a:cubicBezTo>
                    <a:pt x="2981" y="0"/>
                    <a:pt x="2353" y="586"/>
                    <a:pt x="2256" y="1343"/>
                  </a:cubicBezTo>
                  <a:cubicBezTo>
                    <a:pt x="2245" y="1343"/>
                    <a:pt x="2231" y="1341"/>
                    <a:pt x="2220" y="1341"/>
                  </a:cubicBezTo>
                  <a:cubicBezTo>
                    <a:pt x="1283" y="1341"/>
                    <a:pt x="523" y="2124"/>
                    <a:pt x="523" y="3088"/>
                  </a:cubicBezTo>
                  <a:cubicBezTo>
                    <a:pt x="523" y="3150"/>
                    <a:pt x="526" y="3211"/>
                    <a:pt x="533" y="3271"/>
                  </a:cubicBezTo>
                  <a:cubicBezTo>
                    <a:pt x="284" y="3323"/>
                    <a:pt x="83" y="3508"/>
                    <a:pt x="0" y="3749"/>
                  </a:cubicBezTo>
                  <a:lnTo>
                    <a:pt x="7803" y="3749"/>
                  </a:lnTo>
                  <a:cubicBezTo>
                    <a:pt x="7845" y="3609"/>
                    <a:pt x="7869" y="3460"/>
                    <a:pt x="7869" y="3306"/>
                  </a:cubicBezTo>
                  <a:cubicBezTo>
                    <a:pt x="7869" y="2561"/>
                    <a:pt x="7341" y="1946"/>
                    <a:pt x="6649" y="1830"/>
                  </a:cubicBezTo>
                  <a:cubicBezTo>
                    <a:pt x="6649" y="1822"/>
                    <a:pt x="6650" y="1816"/>
                    <a:pt x="6650" y="1809"/>
                  </a:cubicBezTo>
                  <a:cubicBezTo>
                    <a:pt x="6650" y="1328"/>
                    <a:pt x="6272" y="938"/>
                    <a:pt x="5805" y="938"/>
                  </a:cubicBezTo>
                  <a:cubicBezTo>
                    <a:pt x="5569" y="938"/>
                    <a:pt x="5357" y="1037"/>
                    <a:pt x="5204" y="1196"/>
                  </a:cubicBezTo>
                  <a:cubicBezTo>
                    <a:pt x="5050" y="510"/>
                    <a:pt x="4455" y="0"/>
                    <a:pt x="37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403;p46">
              <a:extLst>
                <a:ext uri="{FF2B5EF4-FFF2-40B4-BE49-F238E27FC236}">
                  <a16:creationId xmlns:a16="http://schemas.microsoft.com/office/drawing/2014/main" id="{10A3AB77-6274-4ABB-90E2-0D7011BC258B}"/>
                </a:ext>
              </a:extLst>
            </p:cNvPr>
            <p:cNvSpPr/>
            <p:nvPr/>
          </p:nvSpPr>
          <p:spPr>
            <a:xfrm>
              <a:off x="4720329" y="4211581"/>
              <a:ext cx="449386" cy="214305"/>
            </a:xfrm>
            <a:custGeom>
              <a:avLst/>
              <a:gdLst/>
              <a:ahLst/>
              <a:cxnLst/>
              <a:rect l="l" t="t" r="r" b="b"/>
              <a:pathLst>
                <a:path w="6299" h="3004" extrusionOk="0">
                  <a:moveTo>
                    <a:pt x="2996" y="1"/>
                  </a:moveTo>
                  <a:cubicBezTo>
                    <a:pt x="2385" y="1"/>
                    <a:pt x="1882" y="469"/>
                    <a:pt x="1807" y="1076"/>
                  </a:cubicBezTo>
                  <a:cubicBezTo>
                    <a:pt x="1796" y="1076"/>
                    <a:pt x="1787" y="1075"/>
                    <a:pt x="1778" y="1075"/>
                  </a:cubicBezTo>
                  <a:cubicBezTo>
                    <a:pt x="1027" y="1075"/>
                    <a:pt x="419" y="1701"/>
                    <a:pt x="419" y="2473"/>
                  </a:cubicBezTo>
                  <a:cubicBezTo>
                    <a:pt x="419" y="2522"/>
                    <a:pt x="422" y="2572"/>
                    <a:pt x="428" y="2620"/>
                  </a:cubicBezTo>
                  <a:cubicBezTo>
                    <a:pt x="227" y="2661"/>
                    <a:pt x="67" y="2808"/>
                    <a:pt x="0" y="3003"/>
                  </a:cubicBezTo>
                  <a:lnTo>
                    <a:pt x="6246" y="3003"/>
                  </a:lnTo>
                  <a:cubicBezTo>
                    <a:pt x="6279" y="2891"/>
                    <a:pt x="6298" y="2771"/>
                    <a:pt x="6298" y="2648"/>
                  </a:cubicBezTo>
                  <a:cubicBezTo>
                    <a:pt x="6297" y="2051"/>
                    <a:pt x="5874" y="1559"/>
                    <a:pt x="5321" y="1466"/>
                  </a:cubicBezTo>
                  <a:cubicBezTo>
                    <a:pt x="5321" y="1460"/>
                    <a:pt x="5322" y="1454"/>
                    <a:pt x="5322" y="1449"/>
                  </a:cubicBezTo>
                  <a:cubicBezTo>
                    <a:pt x="5322" y="1064"/>
                    <a:pt x="5019" y="752"/>
                    <a:pt x="4645" y="752"/>
                  </a:cubicBezTo>
                  <a:cubicBezTo>
                    <a:pt x="4458" y="752"/>
                    <a:pt x="4288" y="831"/>
                    <a:pt x="4165" y="958"/>
                  </a:cubicBezTo>
                  <a:cubicBezTo>
                    <a:pt x="4042" y="410"/>
                    <a:pt x="3566" y="1"/>
                    <a:pt x="29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404;p46">
              <a:extLst>
                <a:ext uri="{FF2B5EF4-FFF2-40B4-BE49-F238E27FC236}">
                  <a16:creationId xmlns:a16="http://schemas.microsoft.com/office/drawing/2014/main" id="{E95C8632-950A-4637-B79E-0B90BA8B050C}"/>
                </a:ext>
              </a:extLst>
            </p:cNvPr>
            <p:cNvSpPr/>
            <p:nvPr/>
          </p:nvSpPr>
          <p:spPr>
            <a:xfrm>
              <a:off x="7064073" y="4180691"/>
              <a:ext cx="130485" cy="246694"/>
            </a:xfrm>
            <a:custGeom>
              <a:avLst/>
              <a:gdLst/>
              <a:ahLst/>
              <a:cxnLst/>
              <a:rect l="l" t="t" r="r" b="b"/>
              <a:pathLst>
                <a:path w="1829" h="3458" extrusionOk="0">
                  <a:moveTo>
                    <a:pt x="28" y="0"/>
                  </a:moveTo>
                  <a:cubicBezTo>
                    <a:pt x="12" y="0"/>
                    <a:pt x="0" y="13"/>
                    <a:pt x="0" y="27"/>
                  </a:cubicBezTo>
                  <a:lnTo>
                    <a:pt x="0" y="3430"/>
                  </a:lnTo>
                  <a:cubicBezTo>
                    <a:pt x="0" y="3446"/>
                    <a:pt x="13" y="3457"/>
                    <a:pt x="28" y="3457"/>
                  </a:cubicBezTo>
                  <a:lnTo>
                    <a:pt x="1802" y="3457"/>
                  </a:lnTo>
                  <a:cubicBezTo>
                    <a:pt x="1817" y="3457"/>
                    <a:pt x="1828" y="3444"/>
                    <a:pt x="1829" y="3430"/>
                  </a:cubicBezTo>
                  <a:lnTo>
                    <a:pt x="1829" y="27"/>
                  </a:lnTo>
                  <a:cubicBezTo>
                    <a:pt x="1829" y="12"/>
                    <a:pt x="1817" y="0"/>
                    <a:pt x="1802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405;p46">
              <a:extLst>
                <a:ext uri="{FF2B5EF4-FFF2-40B4-BE49-F238E27FC236}">
                  <a16:creationId xmlns:a16="http://schemas.microsoft.com/office/drawing/2014/main" id="{1CBCAD22-7188-4694-894C-E062E83B69A7}"/>
                </a:ext>
              </a:extLst>
            </p:cNvPr>
            <p:cNvSpPr/>
            <p:nvPr/>
          </p:nvSpPr>
          <p:spPr>
            <a:xfrm>
              <a:off x="7852835" y="4180691"/>
              <a:ext cx="130557" cy="246694"/>
            </a:xfrm>
            <a:custGeom>
              <a:avLst/>
              <a:gdLst/>
              <a:ahLst/>
              <a:cxnLst/>
              <a:rect l="l" t="t" r="r" b="b"/>
              <a:pathLst>
                <a:path w="1830" h="3458" extrusionOk="0">
                  <a:moveTo>
                    <a:pt x="28" y="0"/>
                  </a:moveTo>
                  <a:cubicBezTo>
                    <a:pt x="12" y="0"/>
                    <a:pt x="1" y="13"/>
                    <a:pt x="1" y="27"/>
                  </a:cubicBezTo>
                  <a:lnTo>
                    <a:pt x="1" y="3430"/>
                  </a:lnTo>
                  <a:cubicBezTo>
                    <a:pt x="1" y="3446"/>
                    <a:pt x="14" y="3457"/>
                    <a:pt x="28" y="3457"/>
                  </a:cubicBezTo>
                  <a:lnTo>
                    <a:pt x="1803" y="3457"/>
                  </a:lnTo>
                  <a:cubicBezTo>
                    <a:pt x="1816" y="3457"/>
                    <a:pt x="1829" y="3444"/>
                    <a:pt x="1830" y="3430"/>
                  </a:cubicBezTo>
                  <a:lnTo>
                    <a:pt x="1830" y="27"/>
                  </a:lnTo>
                  <a:cubicBezTo>
                    <a:pt x="1830" y="12"/>
                    <a:pt x="1816" y="0"/>
                    <a:pt x="1803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406;p46">
              <a:extLst>
                <a:ext uri="{FF2B5EF4-FFF2-40B4-BE49-F238E27FC236}">
                  <a16:creationId xmlns:a16="http://schemas.microsoft.com/office/drawing/2014/main" id="{7C92B3BC-27E3-40BF-B2C7-717B18C8394B}"/>
                </a:ext>
              </a:extLst>
            </p:cNvPr>
            <p:cNvSpPr/>
            <p:nvPr/>
          </p:nvSpPr>
          <p:spPr>
            <a:xfrm>
              <a:off x="7098389" y="3699431"/>
              <a:ext cx="869879" cy="295633"/>
            </a:xfrm>
            <a:custGeom>
              <a:avLst/>
              <a:gdLst/>
              <a:ahLst/>
              <a:cxnLst/>
              <a:rect l="l" t="t" r="r" b="b"/>
              <a:pathLst>
                <a:path w="12193" h="4144" extrusionOk="0">
                  <a:moveTo>
                    <a:pt x="3028" y="1"/>
                  </a:moveTo>
                  <a:cubicBezTo>
                    <a:pt x="2041" y="1"/>
                    <a:pt x="1171" y="581"/>
                    <a:pt x="893" y="1426"/>
                  </a:cubicBezTo>
                  <a:lnTo>
                    <a:pt x="0" y="4144"/>
                  </a:lnTo>
                  <a:lnTo>
                    <a:pt x="12192" y="4144"/>
                  </a:lnTo>
                  <a:lnTo>
                    <a:pt x="11299" y="1426"/>
                  </a:lnTo>
                  <a:cubicBezTo>
                    <a:pt x="11021" y="581"/>
                    <a:pt x="10152" y="1"/>
                    <a:pt x="9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407;p46">
              <a:extLst>
                <a:ext uri="{FF2B5EF4-FFF2-40B4-BE49-F238E27FC236}">
                  <a16:creationId xmlns:a16="http://schemas.microsoft.com/office/drawing/2014/main" id="{DB2C4003-FB23-4F74-BACA-7A39542674BD}"/>
                </a:ext>
              </a:extLst>
            </p:cNvPr>
            <p:cNvSpPr/>
            <p:nvPr/>
          </p:nvSpPr>
          <p:spPr>
            <a:xfrm>
              <a:off x="7149184" y="3749155"/>
              <a:ext cx="768216" cy="280224"/>
            </a:xfrm>
            <a:custGeom>
              <a:avLst/>
              <a:gdLst/>
              <a:ahLst/>
              <a:cxnLst/>
              <a:rect l="l" t="t" r="r" b="b"/>
              <a:pathLst>
                <a:path w="10768" h="3928" extrusionOk="0">
                  <a:moveTo>
                    <a:pt x="2045" y="0"/>
                  </a:moveTo>
                  <a:cubicBezTo>
                    <a:pt x="1545" y="0"/>
                    <a:pt x="1107" y="315"/>
                    <a:pt x="967" y="773"/>
                  </a:cubicBezTo>
                  <a:lnTo>
                    <a:pt x="0" y="3928"/>
                  </a:lnTo>
                  <a:lnTo>
                    <a:pt x="10768" y="3928"/>
                  </a:lnTo>
                  <a:lnTo>
                    <a:pt x="9802" y="773"/>
                  </a:lnTo>
                  <a:cubicBezTo>
                    <a:pt x="9663" y="316"/>
                    <a:pt x="9223" y="0"/>
                    <a:pt x="87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408;p46">
              <a:extLst>
                <a:ext uri="{FF2B5EF4-FFF2-40B4-BE49-F238E27FC236}">
                  <a16:creationId xmlns:a16="http://schemas.microsoft.com/office/drawing/2014/main" id="{A96584F8-3213-4356-9BA3-AC3BC621F052}"/>
                </a:ext>
              </a:extLst>
            </p:cNvPr>
            <p:cNvSpPr/>
            <p:nvPr/>
          </p:nvSpPr>
          <p:spPr>
            <a:xfrm>
              <a:off x="7008354" y="3979084"/>
              <a:ext cx="1048592" cy="316892"/>
            </a:xfrm>
            <a:custGeom>
              <a:avLst/>
              <a:gdLst/>
              <a:ahLst/>
              <a:cxnLst/>
              <a:rect l="l" t="t" r="r" b="b"/>
              <a:pathLst>
                <a:path w="14698" h="4442" extrusionOk="0">
                  <a:moveTo>
                    <a:pt x="1784" y="1"/>
                  </a:moveTo>
                  <a:cubicBezTo>
                    <a:pt x="893" y="1"/>
                    <a:pt x="169" y="716"/>
                    <a:pt x="169" y="1601"/>
                  </a:cubicBezTo>
                  <a:lnTo>
                    <a:pt x="0" y="4442"/>
                  </a:lnTo>
                  <a:lnTo>
                    <a:pt x="14697" y="4442"/>
                  </a:lnTo>
                  <a:lnTo>
                    <a:pt x="14524" y="1601"/>
                  </a:lnTo>
                  <a:cubicBezTo>
                    <a:pt x="14524" y="717"/>
                    <a:pt x="13802" y="1"/>
                    <a:pt x="12911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409;p46">
              <a:extLst>
                <a:ext uri="{FF2B5EF4-FFF2-40B4-BE49-F238E27FC236}">
                  <a16:creationId xmlns:a16="http://schemas.microsoft.com/office/drawing/2014/main" id="{4AB0BB03-7C1E-40D6-B22F-22B9D1479F59}"/>
                </a:ext>
              </a:extLst>
            </p:cNvPr>
            <p:cNvSpPr/>
            <p:nvPr/>
          </p:nvSpPr>
          <p:spPr>
            <a:xfrm>
              <a:off x="7008354" y="3979084"/>
              <a:ext cx="1048592" cy="316892"/>
            </a:xfrm>
            <a:custGeom>
              <a:avLst/>
              <a:gdLst/>
              <a:ahLst/>
              <a:cxnLst/>
              <a:rect l="l" t="t" r="r" b="b"/>
              <a:pathLst>
                <a:path w="14698" h="4442" extrusionOk="0">
                  <a:moveTo>
                    <a:pt x="1784" y="1"/>
                  </a:moveTo>
                  <a:cubicBezTo>
                    <a:pt x="893" y="1"/>
                    <a:pt x="169" y="716"/>
                    <a:pt x="169" y="1601"/>
                  </a:cubicBezTo>
                  <a:lnTo>
                    <a:pt x="0" y="4442"/>
                  </a:lnTo>
                  <a:lnTo>
                    <a:pt x="14697" y="4442"/>
                  </a:lnTo>
                  <a:lnTo>
                    <a:pt x="14524" y="1601"/>
                  </a:lnTo>
                  <a:cubicBezTo>
                    <a:pt x="14524" y="717"/>
                    <a:pt x="13802" y="1"/>
                    <a:pt x="12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410;p46">
              <a:extLst>
                <a:ext uri="{FF2B5EF4-FFF2-40B4-BE49-F238E27FC236}">
                  <a16:creationId xmlns:a16="http://schemas.microsoft.com/office/drawing/2014/main" id="{470764A7-93D7-486B-8C11-DD6801BBF3CA}"/>
                </a:ext>
              </a:extLst>
            </p:cNvPr>
            <p:cNvSpPr/>
            <p:nvPr/>
          </p:nvSpPr>
          <p:spPr>
            <a:xfrm>
              <a:off x="7285520" y="4204732"/>
              <a:ext cx="515806" cy="84253"/>
            </a:xfrm>
            <a:custGeom>
              <a:avLst/>
              <a:gdLst/>
              <a:ahLst/>
              <a:cxnLst/>
              <a:rect l="l" t="t" r="r" b="b"/>
              <a:pathLst>
                <a:path w="7230" h="1181" extrusionOk="0">
                  <a:moveTo>
                    <a:pt x="1890" y="0"/>
                  </a:moveTo>
                  <a:cubicBezTo>
                    <a:pt x="1343" y="0"/>
                    <a:pt x="825" y="237"/>
                    <a:pt x="467" y="646"/>
                  </a:cubicBezTo>
                  <a:lnTo>
                    <a:pt x="0" y="1180"/>
                  </a:lnTo>
                  <a:lnTo>
                    <a:pt x="7230" y="1180"/>
                  </a:lnTo>
                  <a:lnTo>
                    <a:pt x="6536" y="520"/>
                  </a:lnTo>
                  <a:cubicBezTo>
                    <a:pt x="6186" y="187"/>
                    <a:pt x="5718" y="0"/>
                    <a:pt x="5234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411;p46">
              <a:extLst>
                <a:ext uri="{FF2B5EF4-FFF2-40B4-BE49-F238E27FC236}">
                  <a16:creationId xmlns:a16="http://schemas.microsoft.com/office/drawing/2014/main" id="{852367A9-ADE1-418E-B898-DAD0A3F7ADD9}"/>
                </a:ext>
              </a:extLst>
            </p:cNvPr>
            <p:cNvSpPr/>
            <p:nvPr/>
          </p:nvSpPr>
          <p:spPr>
            <a:xfrm>
              <a:off x="7033467" y="3979084"/>
              <a:ext cx="997868" cy="163583"/>
            </a:xfrm>
            <a:custGeom>
              <a:avLst/>
              <a:gdLst/>
              <a:ahLst/>
              <a:cxnLst/>
              <a:rect l="l" t="t" r="r" b="b"/>
              <a:pathLst>
                <a:path w="13987" h="2293" extrusionOk="0">
                  <a:moveTo>
                    <a:pt x="1433" y="1"/>
                  </a:moveTo>
                  <a:cubicBezTo>
                    <a:pt x="810" y="1"/>
                    <a:pt x="270" y="352"/>
                    <a:pt x="1" y="865"/>
                  </a:cubicBezTo>
                  <a:cubicBezTo>
                    <a:pt x="208" y="823"/>
                    <a:pt x="740" y="735"/>
                    <a:pt x="1341" y="735"/>
                  </a:cubicBezTo>
                  <a:cubicBezTo>
                    <a:pt x="2081" y="735"/>
                    <a:pt x="2926" y="869"/>
                    <a:pt x="3398" y="1391"/>
                  </a:cubicBezTo>
                  <a:cubicBezTo>
                    <a:pt x="3934" y="1983"/>
                    <a:pt x="5481" y="2293"/>
                    <a:pt x="7032" y="2293"/>
                  </a:cubicBezTo>
                  <a:cubicBezTo>
                    <a:pt x="8538" y="2293"/>
                    <a:pt x="10048" y="2001"/>
                    <a:pt x="10641" y="1391"/>
                  </a:cubicBezTo>
                  <a:cubicBezTo>
                    <a:pt x="11142" y="876"/>
                    <a:pt x="12012" y="746"/>
                    <a:pt x="12758" y="746"/>
                  </a:cubicBezTo>
                  <a:cubicBezTo>
                    <a:pt x="13293" y="746"/>
                    <a:pt x="13763" y="813"/>
                    <a:pt x="13986" y="854"/>
                  </a:cubicBezTo>
                  <a:cubicBezTo>
                    <a:pt x="13718" y="348"/>
                    <a:pt x="13180" y="1"/>
                    <a:pt x="125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412;p46">
              <a:extLst>
                <a:ext uri="{FF2B5EF4-FFF2-40B4-BE49-F238E27FC236}">
                  <a16:creationId xmlns:a16="http://schemas.microsoft.com/office/drawing/2014/main" id="{91934192-F81C-4B94-A367-D3E23415012D}"/>
                </a:ext>
              </a:extLst>
            </p:cNvPr>
            <p:cNvSpPr/>
            <p:nvPr/>
          </p:nvSpPr>
          <p:spPr>
            <a:xfrm>
              <a:off x="7062789" y="4059627"/>
              <a:ext cx="199474" cy="110292"/>
            </a:xfrm>
            <a:custGeom>
              <a:avLst/>
              <a:gdLst/>
              <a:ahLst/>
              <a:cxnLst/>
              <a:rect l="l" t="t" r="r" b="b"/>
              <a:pathLst>
                <a:path w="2796" h="1546" extrusionOk="0">
                  <a:moveTo>
                    <a:pt x="906" y="1"/>
                  </a:moveTo>
                  <a:cubicBezTo>
                    <a:pt x="610" y="1"/>
                    <a:pt x="469" y="259"/>
                    <a:pt x="469" y="259"/>
                  </a:cubicBezTo>
                  <a:cubicBezTo>
                    <a:pt x="0" y="1147"/>
                    <a:pt x="1101" y="1418"/>
                    <a:pt x="1625" y="1515"/>
                  </a:cubicBezTo>
                  <a:cubicBezTo>
                    <a:pt x="1736" y="1535"/>
                    <a:pt x="1851" y="1546"/>
                    <a:pt x="1964" y="1546"/>
                  </a:cubicBezTo>
                  <a:cubicBezTo>
                    <a:pt x="2384" y="1546"/>
                    <a:pt x="2771" y="1396"/>
                    <a:pt x="2781" y="1009"/>
                  </a:cubicBezTo>
                  <a:cubicBezTo>
                    <a:pt x="2796" y="518"/>
                    <a:pt x="1488" y="150"/>
                    <a:pt x="1075" y="27"/>
                  </a:cubicBezTo>
                  <a:cubicBezTo>
                    <a:pt x="1014" y="9"/>
                    <a:pt x="958" y="1"/>
                    <a:pt x="9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413;p46">
              <a:extLst>
                <a:ext uri="{FF2B5EF4-FFF2-40B4-BE49-F238E27FC236}">
                  <a16:creationId xmlns:a16="http://schemas.microsoft.com/office/drawing/2014/main" id="{F0F65D79-28D7-4125-9FD9-B43FC005D612}"/>
                </a:ext>
              </a:extLst>
            </p:cNvPr>
            <p:cNvSpPr/>
            <p:nvPr/>
          </p:nvSpPr>
          <p:spPr>
            <a:xfrm>
              <a:off x="7794121" y="4059627"/>
              <a:ext cx="199402" cy="110292"/>
            </a:xfrm>
            <a:custGeom>
              <a:avLst/>
              <a:gdLst/>
              <a:ahLst/>
              <a:cxnLst/>
              <a:rect l="l" t="t" r="r" b="b"/>
              <a:pathLst>
                <a:path w="2795" h="1546" extrusionOk="0">
                  <a:moveTo>
                    <a:pt x="1890" y="1"/>
                  </a:moveTo>
                  <a:cubicBezTo>
                    <a:pt x="1839" y="1"/>
                    <a:pt x="1783" y="9"/>
                    <a:pt x="1722" y="27"/>
                  </a:cubicBezTo>
                  <a:cubicBezTo>
                    <a:pt x="1309" y="150"/>
                    <a:pt x="0" y="518"/>
                    <a:pt x="15" y="1009"/>
                  </a:cubicBezTo>
                  <a:cubicBezTo>
                    <a:pt x="26" y="1396"/>
                    <a:pt x="413" y="1546"/>
                    <a:pt x="832" y="1546"/>
                  </a:cubicBezTo>
                  <a:cubicBezTo>
                    <a:pt x="945" y="1546"/>
                    <a:pt x="1060" y="1535"/>
                    <a:pt x="1171" y="1515"/>
                  </a:cubicBezTo>
                  <a:cubicBezTo>
                    <a:pt x="1694" y="1418"/>
                    <a:pt x="2795" y="1147"/>
                    <a:pt x="2327" y="259"/>
                  </a:cubicBezTo>
                  <a:cubicBezTo>
                    <a:pt x="2327" y="259"/>
                    <a:pt x="2187" y="1"/>
                    <a:pt x="18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414;p46">
              <a:extLst>
                <a:ext uri="{FF2B5EF4-FFF2-40B4-BE49-F238E27FC236}">
                  <a16:creationId xmlns:a16="http://schemas.microsoft.com/office/drawing/2014/main" id="{7E1749DD-96A2-40EF-B7BA-3B12B11D21EC}"/>
                </a:ext>
              </a:extLst>
            </p:cNvPr>
            <p:cNvSpPr/>
            <p:nvPr/>
          </p:nvSpPr>
          <p:spPr>
            <a:xfrm>
              <a:off x="6989520" y="4223923"/>
              <a:ext cx="1085476" cy="95952"/>
            </a:xfrm>
            <a:custGeom>
              <a:avLst/>
              <a:gdLst/>
              <a:ahLst/>
              <a:cxnLst/>
              <a:rect l="l" t="t" r="r" b="b"/>
              <a:pathLst>
                <a:path w="15215" h="1345" extrusionOk="0">
                  <a:moveTo>
                    <a:pt x="511" y="1"/>
                  </a:moveTo>
                  <a:cubicBezTo>
                    <a:pt x="230" y="1"/>
                    <a:pt x="1" y="228"/>
                    <a:pt x="1" y="507"/>
                  </a:cubicBezTo>
                  <a:lnTo>
                    <a:pt x="1" y="840"/>
                  </a:lnTo>
                  <a:cubicBezTo>
                    <a:pt x="1" y="1116"/>
                    <a:pt x="230" y="1345"/>
                    <a:pt x="511" y="1345"/>
                  </a:cubicBezTo>
                  <a:lnTo>
                    <a:pt x="14703" y="1345"/>
                  </a:lnTo>
                  <a:cubicBezTo>
                    <a:pt x="14984" y="1345"/>
                    <a:pt x="15213" y="1116"/>
                    <a:pt x="15214" y="840"/>
                  </a:cubicBezTo>
                  <a:lnTo>
                    <a:pt x="15214" y="507"/>
                  </a:lnTo>
                  <a:cubicBezTo>
                    <a:pt x="15214" y="229"/>
                    <a:pt x="14985" y="1"/>
                    <a:pt x="14704" y="1"/>
                  </a:cubicBezTo>
                  <a:lnTo>
                    <a:pt x="12178" y="1"/>
                  </a:lnTo>
                  <a:lnTo>
                    <a:pt x="10542" y="675"/>
                  </a:lnTo>
                  <a:lnTo>
                    <a:pt x="4785" y="675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415;p46">
              <a:extLst>
                <a:ext uri="{FF2B5EF4-FFF2-40B4-BE49-F238E27FC236}">
                  <a16:creationId xmlns:a16="http://schemas.microsoft.com/office/drawing/2014/main" id="{602246DC-8E63-4825-B188-57E972B10F3D}"/>
                </a:ext>
              </a:extLst>
            </p:cNvPr>
            <p:cNvSpPr/>
            <p:nvPr/>
          </p:nvSpPr>
          <p:spPr>
            <a:xfrm>
              <a:off x="7030042" y="4250746"/>
              <a:ext cx="198475" cy="42305"/>
            </a:xfrm>
            <a:custGeom>
              <a:avLst/>
              <a:gdLst/>
              <a:ahLst/>
              <a:cxnLst/>
              <a:rect l="l" t="t" r="r" b="b"/>
              <a:pathLst>
                <a:path w="2782" h="593" extrusionOk="0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lnTo>
                    <a:pt x="0" y="583"/>
                  </a:lnTo>
                  <a:cubicBezTo>
                    <a:pt x="0" y="588"/>
                    <a:pt x="4" y="592"/>
                    <a:pt x="9" y="592"/>
                  </a:cubicBezTo>
                  <a:lnTo>
                    <a:pt x="2773" y="592"/>
                  </a:lnTo>
                  <a:cubicBezTo>
                    <a:pt x="2778" y="592"/>
                    <a:pt x="2782" y="588"/>
                    <a:pt x="2782" y="583"/>
                  </a:cubicBezTo>
                  <a:lnTo>
                    <a:pt x="2782" y="9"/>
                  </a:lnTo>
                  <a:cubicBezTo>
                    <a:pt x="2782" y="4"/>
                    <a:pt x="2778" y="0"/>
                    <a:pt x="2773" y="0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416;p46">
              <a:extLst>
                <a:ext uri="{FF2B5EF4-FFF2-40B4-BE49-F238E27FC236}">
                  <a16:creationId xmlns:a16="http://schemas.microsoft.com/office/drawing/2014/main" id="{04D24DF5-839F-4FB5-BA4E-DDE9F334EA07}"/>
                </a:ext>
              </a:extLst>
            </p:cNvPr>
            <p:cNvSpPr/>
            <p:nvPr/>
          </p:nvSpPr>
          <p:spPr>
            <a:xfrm>
              <a:off x="7843133" y="4250746"/>
              <a:ext cx="198475" cy="42305"/>
            </a:xfrm>
            <a:custGeom>
              <a:avLst/>
              <a:gdLst/>
              <a:ahLst/>
              <a:cxnLst/>
              <a:rect l="l" t="t" r="r" b="b"/>
              <a:pathLst>
                <a:path w="2782" h="593" extrusionOk="0">
                  <a:moveTo>
                    <a:pt x="10" y="0"/>
                  </a:moveTo>
                  <a:cubicBezTo>
                    <a:pt x="5" y="0"/>
                    <a:pt x="1" y="4"/>
                    <a:pt x="1" y="9"/>
                  </a:cubicBezTo>
                  <a:lnTo>
                    <a:pt x="1" y="583"/>
                  </a:lnTo>
                  <a:cubicBezTo>
                    <a:pt x="1" y="588"/>
                    <a:pt x="5" y="592"/>
                    <a:pt x="10" y="592"/>
                  </a:cubicBezTo>
                  <a:lnTo>
                    <a:pt x="2773" y="592"/>
                  </a:lnTo>
                  <a:cubicBezTo>
                    <a:pt x="2776" y="592"/>
                    <a:pt x="2781" y="588"/>
                    <a:pt x="2782" y="583"/>
                  </a:cubicBezTo>
                  <a:lnTo>
                    <a:pt x="2782" y="9"/>
                  </a:lnTo>
                  <a:cubicBezTo>
                    <a:pt x="2782" y="4"/>
                    <a:pt x="2777" y="0"/>
                    <a:pt x="2773" y="0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417;p46">
              <a:extLst>
                <a:ext uri="{FF2B5EF4-FFF2-40B4-BE49-F238E27FC236}">
                  <a16:creationId xmlns:a16="http://schemas.microsoft.com/office/drawing/2014/main" id="{DE6C10E0-01A1-4D2A-87F1-192BC2B183B2}"/>
                </a:ext>
              </a:extLst>
            </p:cNvPr>
            <p:cNvSpPr/>
            <p:nvPr/>
          </p:nvSpPr>
          <p:spPr>
            <a:xfrm>
              <a:off x="7935664" y="3883131"/>
              <a:ext cx="159807" cy="90102"/>
            </a:xfrm>
            <a:custGeom>
              <a:avLst/>
              <a:gdLst/>
              <a:ahLst/>
              <a:cxnLst/>
              <a:rect l="l" t="t" r="r" b="b"/>
              <a:pathLst>
                <a:path w="2240" h="1263" extrusionOk="0">
                  <a:moveTo>
                    <a:pt x="1326" y="0"/>
                  </a:moveTo>
                  <a:cubicBezTo>
                    <a:pt x="646" y="0"/>
                    <a:pt x="858" y="151"/>
                    <a:pt x="535" y="350"/>
                  </a:cubicBezTo>
                  <a:cubicBezTo>
                    <a:pt x="422" y="419"/>
                    <a:pt x="325" y="442"/>
                    <a:pt x="246" y="442"/>
                  </a:cubicBezTo>
                  <a:cubicBezTo>
                    <a:pt x="88" y="442"/>
                    <a:pt x="1" y="350"/>
                    <a:pt x="1" y="350"/>
                  </a:cubicBezTo>
                  <a:lnTo>
                    <a:pt x="1" y="350"/>
                  </a:lnTo>
                  <a:lnTo>
                    <a:pt x="212" y="797"/>
                  </a:lnTo>
                  <a:cubicBezTo>
                    <a:pt x="233" y="783"/>
                    <a:pt x="258" y="777"/>
                    <a:pt x="287" y="777"/>
                  </a:cubicBezTo>
                  <a:cubicBezTo>
                    <a:pt x="417" y="777"/>
                    <a:pt x="609" y="906"/>
                    <a:pt x="664" y="989"/>
                  </a:cubicBezTo>
                  <a:cubicBezTo>
                    <a:pt x="800" y="1199"/>
                    <a:pt x="1023" y="1220"/>
                    <a:pt x="1153" y="1238"/>
                  </a:cubicBezTo>
                  <a:cubicBezTo>
                    <a:pt x="1274" y="1255"/>
                    <a:pt x="1381" y="1263"/>
                    <a:pt x="1475" y="1263"/>
                  </a:cubicBezTo>
                  <a:cubicBezTo>
                    <a:pt x="2028" y="1263"/>
                    <a:pt x="2144" y="994"/>
                    <a:pt x="2170" y="753"/>
                  </a:cubicBezTo>
                  <a:cubicBezTo>
                    <a:pt x="2195" y="526"/>
                    <a:pt x="2239" y="17"/>
                    <a:pt x="1432" y="1"/>
                  </a:cubicBezTo>
                  <a:cubicBezTo>
                    <a:pt x="1394" y="0"/>
                    <a:pt x="1359" y="0"/>
                    <a:pt x="1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418;p46">
              <a:extLst>
                <a:ext uri="{FF2B5EF4-FFF2-40B4-BE49-F238E27FC236}">
                  <a16:creationId xmlns:a16="http://schemas.microsoft.com/office/drawing/2014/main" id="{E3BA90AC-10B9-445A-B6DD-40BC33F897A1}"/>
                </a:ext>
              </a:extLst>
            </p:cNvPr>
            <p:cNvSpPr/>
            <p:nvPr/>
          </p:nvSpPr>
          <p:spPr>
            <a:xfrm>
              <a:off x="6973539" y="3883131"/>
              <a:ext cx="159736" cy="90102"/>
            </a:xfrm>
            <a:custGeom>
              <a:avLst/>
              <a:gdLst/>
              <a:ahLst/>
              <a:cxnLst/>
              <a:rect l="l" t="t" r="r" b="b"/>
              <a:pathLst>
                <a:path w="2239" h="1263" extrusionOk="0">
                  <a:moveTo>
                    <a:pt x="913" y="0"/>
                  </a:moveTo>
                  <a:cubicBezTo>
                    <a:pt x="880" y="0"/>
                    <a:pt x="845" y="0"/>
                    <a:pt x="808" y="1"/>
                  </a:cubicBezTo>
                  <a:cubicBezTo>
                    <a:pt x="1" y="17"/>
                    <a:pt x="45" y="526"/>
                    <a:pt x="69" y="753"/>
                  </a:cubicBezTo>
                  <a:cubicBezTo>
                    <a:pt x="96" y="994"/>
                    <a:pt x="213" y="1263"/>
                    <a:pt x="765" y="1263"/>
                  </a:cubicBezTo>
                  <a:cubicBezTo>
                    <a:pt x="859" y="1263"/>
                    <a:pt x="966" y="1255"/>
                    <a:pt x="1087" y="1238"/>
                  </a:cubicBezTo>
                  <a:cubicBezTo>
                    <a:pt x="1216" y="1220"/>
                    <a:pt x="1439" y="1199"/>
                    <a:pt x="1575" y="989"/>
                  </a:cubicBezTo>
                  <a:cubicBezTo>
                    <a:pt x="1630" y="906"/>
                    <a:pt x="1823" y="777"/>
                    <a:pt x="1953" y="777"/>
                  </a:cubicBezTo>
                  <a:cubicBezTo>
                    <a:pt x="1982" y="777"/>
                    <a:pt x="2008" y="783"/>
                    <a:pt x="2028" y="797"/>
                  </a:cubicBezTo>
                  <a:lnTo>
                    <a:pt x="2238" y="350"/>
                  </a:lnTo>
                  <a:lnTo>
                    <a:pt x="2238" y="350"/>
                  </a:lnTo>
                  <a:cubicBezTo>
                    <a:pt x="2238" y="350"/>
                    <a:pt x="2152" y="442"/>
                    <a:pt x="1994" y="442"/>
                  </a:cubicBezTo>
                  <a:cubicBezTo>
                    <a:pt x="1915" y="442"/>
                    <a:pt x="1818" y="419"/>
                    <a:pt x="1704" y="350"/>
                  </a:cubicBezTo>
                  <a:cubicBezTo>
                    <a:pt x="1381" y="151"/>
                    <a:pt x="1593" y="0"/>
                    <a:pt x="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419;p46">
              <a:extLst>
                <a:ext uri="{FF2B5EF4-FFF2-40B4-BE49-F238E27FC236}">
                  <a16:creationId xmlns:a16="http://schemas.microsoft.com/office/drawing/2014/main" id="{5D4DCFFD-A993-44A6-907D-3F37D513B005}"/>
                </a:ext>
              </a:extLst>
            </p:cNvPr>
            <p:cNvSpPr/>
            <p:nvPr/>
          </p:nvSpPr>
          <p:spPr>
            <a:xfrm>
              <a:off x="6661059" y="3771270"/>
              <a:ext cx="83257" cy="658682"/>
            </a:xfrm>
            <a:custGeom>
              <a:avLst/>
              <a:gdLst/>
              <a:ahLst/>
              <a:cxnLst/>
              <a:rect l="l" t="t" r="r" b="b"/>
              <a:pathLst>
                <a:path w="1167" h="9233" extrusionOk="0">
                  <a:moveTo>
                    <a:pt x="0" y="0"/>
                  </a:moveTo>
                  <a:lnTo>
                    <a:pt x="0" y="9232"/>
                  </a:lnTo>
                  <a:lnTo>
                    <a:pt x="1167" y="9232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420;p46">
              <a:extLst>
                <a:ext uri="{FF2B5EF4-FFF2-40B4-BE49-F238E27FC236}">
                  <a16:creationId xmlns:a16="http://schemas.microsoft.com/office/drawing/2014/main" id="{F876BF28-99E4-48A9-BAB4-D5A2535A2035}"/>
                </a:ext>
              </a:extLst>
            </p:cNvPr>
            <p:cNvSpPr/>
            <p:nvPr/>
          </p:nvSpPr>
          <p:spPr>
            <a:xfrm>
              <a:off x="6677539" y="3771270"/>
              <a:ext cx="94743" cy="658682"/>
            </a:xfrm>
            <a:custGeom>
              <a:avLst/>
              <a:gdLst/>
              <a:ahLst/>
              <a:cxnLst/>
              <a:rect l="l" t="t" r="r" b="b"/>
              <a:pathLst>
                <a:path w="1328" h="9233" extrusionOk="0">
                  <a:moveTo>
                    <a:pt x="1" y="0"/>
                  </a:moveTo>
                  <a:lnTo>
                    <a:pt x="1" y="9232"/>
                  </a:lnTo>
                  <a:lnTo>
                    <a:pt x="1328" y="9232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421;p46">
              <a:extLst>
                <a:ext uri="{FF2B5EF4-FFF2-40B4-BE49-F238E27FC236}">
                  <a16:creationId xmlns:a16="http://schemas.microsoft.com/office/drawing/2014/main" id="{D5772770-74B5-4924-A7FF-7A9934A17BD1}"/>
                </a:ext>
              </a:extLst>
            </p:cNvPr>
            <p:cNvSpPr/>
            <p:nvPr/>
          </p:nvSpPr>
          <p:spPr>
            <a:xfrm>
              <a:off x="6692878" y="3803516"/>
              <a:ext cx="63067" cy="626365"/>
            </a:xfrm>
            <a:custGeom>
              <a:avLst/>
              <a:gdLst/>
              <a:ahLst/>
              <a:cxnLst/>
              <a:rect l="l" t="t" r="r" b="b"/>
              <a:pathLst>
                <a:path w="884" h="8780" extrusionOk="0">
                  <a:moveTo>
                    <a:pt x="0" y="1"/>
                  </a:moveTo>
                  <a:lnTo>
                    <a:pt x="0" y="8779"/>
                  </a:lnTo>
                  <a:lnTo>
                    <a:pt x="884" y="8779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rgbClr val="073763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422;p46">
              <a:extLst>
                <a:ext uri="{FF2B5EF4-FFF2-40B4-BE49-F238E27FC236}">
                  <a16:creationId xmlns:a16="http://schemas.microsoft.com/office/drawing/2014/main" id="{66BF3656-9DBF-41C4-8EAB-69685FE557FC}"/>
                </a:ext>
              </a:extLst>
            </p:cNvPr>
            <p:cNvSpPr/>
            <p:nvPr/>
          </p:nvSpPr>
          <p:spPr>
            <a:xfrm>
              <a:off x="6711498" y="3819282"/>
              <a:ext cx="785552" cy="50437"/>
            </a:xfrm>
            <a:custGeom>
              <a:avLst/>
              <a:gdLst/>
              <a:ahLst/>
              <a:cxnLst/>
              <a:rect l="l" t="t" r="r" b="b"/>
              <a:pathLst>
                <a:path w="11011" h="707" extrusionOk="0">
                  <a:moveTo>
                    <a:pt x="1" y="0"/>
                  </a:moveTo>
                  <a:lnTo>
                    <a:pt x="1" y="706"/>
                  </a:lnTo>
                  <a:lnTo>
                    <a:pt x="11011" y="706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423;p46">
              <a:extLst>
                <a:ext uri="{FF2B5EF4-FFF2-40B4-BE49-F238E27FC236}">
                  <a16:creationId xmlns:a16="http://schemas.microsoft.com/office/drawing/2014/main" id="{F20117A8-A725-489C-B731-07E390ABF72F}"/>
                </a:ext>
              </a:extLst>
            </p:cNvPr>
            <p:cNvSpPr/>
            <p:nvPr/>
          </p:nvSpPr>
          <p:spPr>
            <a:xfrm>
              <a:off x="6691950" y="3812862"/>
              <a:ext cx="68917" cy="68914"/>
            </a:xfrm>
            <a:custGeom>
              <a:avLst/>
              <a:gdLst/>
              <a:ahLst/>
              <a:cxnLst/>
              <a:rect l="l" t="t" r="r" b="b"/>
              <a:pathLst>
                <a:path w="966" h="966" extrusionOk="0">
                  <a:moveTo>
                    <a:pt x="483" y="0"/>
                  </a:moveTo>
                  <a:cubicBezTo>
                    <a:pt x="216" y="0"/>
                    <a:pt x="1" y="217"/>
                    <a:pt x="1" y="483"/>
                  </a:cubicBezTo>
                  <a:cubicBezTo>
                    <a:pt x="1" y="749"/>
                    <a:pt x="216" y="965"/>
                    <a:pt x="483" y="965"/>
                  </a:cubicBezTo>
                  <a:cubicBezTo>
                    <a:pt x="749" y="965"/>
                    <a:pt x="965" y="749"/>
                    <a:pt x="965" y="483"/>
                  </a:cubicBezTo>
                  <a:cubicBezTo>
                    <a:pt x="965" y="217"/>
                    <a:pt x="749" y="0"/>
                    <a:pt x="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424;p46">
              <a:extLst>
                <a:ext uri="{FF2B5EF4-FFF2-40B4-BE49-F238E27FC236}">
                  <a16:creationId xmlns:a16="http://schemas.microsoft.com/office/drawing/2014/main" id="{4AE8FC48-926D-4D2B-8E24-DCD62990AB92}"/>
                </a:ext>
              </a:extLst>
            </p:cNvPr>
            <p:cNvSpPr/>
            <p:nvPr/>
          </p:nvSpPr>
          <p:spPr>
            <a:xfrm>
              <a:off x="6831282" y="3835476"/>
              <a:ext cx="102091" cy="16836"/>
            </a:xfrm>
            <a:custGeom>
              <a:avLst/>
              <a:gdLst/>
              <a:ahLst/>
              <a:cxnLst/>
              <a:rect l="l" t="t" r="r" b="b"/>
              <a:pathLst>
                <a:path w="1431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425;p46">
              <a:extLst>
                <a:ext uri="{FF2B5EF4-FFF2-40B4-BE49-F238E27FC236}">
                  <a16:creationId xmlns:a16="http://schemas.microsoft.com/office/drawing/2014/main" id="{2876F98B-241C-4BE8-B43D-4ED9FBB1FB0B}"/>
                </a:ext>
              </a:extLst>
            </p:cNvPr>
            <p:cNvSpPr/>
            <p:nvPr/>
          </p:nvSpPr>
          <p:spPr>
            <a:xfrm>
              <a:off x="6960840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1" y="0"/>
                  </a:moveTo>
                  <a:lnTo>
                    <a:pt x="1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426;p46">
              <a:extLst>
                <a:ext uri="{FF2B5EF4-FFF2-40B4-BE49-F238E27FC236}">
                  <a16:creationId xmlns:a16="http://schemas.microsoft.com/office/drawing/2014/main" id="{D97CC940-F525-46B7-9BAD-11CAA6388A81}"/>
                </a:ext>
              </a:extLst>
            </p:cNvPr>
            <p:cNvSpPr/>
            <p:nvPr/>
          </p:nvSpPr>
          <p:spPr>
            <a:xfrm>
              <a:off x="7090541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427;p46">
              <a:extLst>
                <a:ext uri="{FF2B5EF4-FFF2-40B4-BE49-F238E27FC236}">
                  <a16:creationId xmlns:a16="http://schemas.microsoft.com/office/drawing/2014/main" id="{0C815837-AEEF-46E9-B269-9D06103922D2}"/>
                </a:ext>
              </a:extLst>
            </p:cNvPr>
            <p:cNvSpPr/>
            <p:nvPr/>
          </p:nvSpPr>
          <p:spPr>
            <a:xfrm>
              <a:off x="7220170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1" y="0"/>
                  </a:moveTo>
                  <a:lnTo>
                    <a:pt x="1" y="236"/>
                  </a:lnTo>
                  <a:lnTo>
                    <a:pt x="1432" y="236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428;p46">
              <a:extLst>
                <a:ext uri="{FF2B5EF4-FFF2-40B4-BE49-F238E27FC236}">
                  <a16:creationId xmlns:a16="http://schemas.microsoft.com/office/drawing/2014/main" id="{8F92815D-CE05-44E2-B9CE-29591644FC41}"/>
                </a:ext>
              </a:extLst>
            </p:cNvPr>
            <p:cNvSpPr/>
            <p:nvPr/>
          </p:nvSpPr>
          <p:spPr>
            <a:xfrm>
              <a:off x="7349871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429;p46">
              <a:extLst>
                <a:ext uri="{FF2B5EF4-FFF2-40B4-BE49-F238E27FC236}">
                  <a16:creationId xmlns:a16="http://schemas.microsoft.com/office/drawing/2014/main" id="{A960D55D-6BAA-4D9D-8409-CD35612670AF}"/>
                </a:ext>
              </a:extLst>
            </p:cNvPr>
            <p:cNvSpPr/>
            <p:nvPr/>
          </p:nvSpPr>
          <p:spPr>
            <a:xfrm>
              <a:off x="6611690" y="4354332"/>
              <a:ext cx="218879" cy="75549"/>
            </a:xfrm>
            <a:custGeom>
              <a:avLst/>
              <a:gdLst/>
              <a:ahLst/>
              <a:cxnLst/>
              <a:rect l="l" t="t" r="r" b="b"/>
              <a:pathLst>
                <a:path w="3068" h="1059" extrusionOk="0">
                  <a:moveTo>
                    <a:pt x="1" y="1"/>
                  </a:moveTo>
                  <a:lnTo>
                    <a:pt x="1" y="1058"/>
                  </a:lnTo>
                  <a:lnTo>
                    <a:pt x="3068" y="1058"/>
                  </a:lnTo>
                  <a:lnTo>
                    <a:pt x="3068" y="1"/>
                  </a:ln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430;p46">
              <a:extLst>
                <a:ext uri="{FF2B5EF4-FFF2-40B4-BE49-F238E27FC236}">
                  <a16:creationId xmlns:a16="http://schemas.microsoft.com/office/drawing/2014/main" id="{F8680959-9875-427F-99B5-BC88CE2AD888}"/>
                </a:ext>
              </a:extLst>
            </p:cNvPr>
            <p:cNvSpPr/>
            <p:nvPr/>
          </p:nvSpPr>
          <p:spPr>
            <a:xfrm>
              <a:off x="6628241" y="4354332"/>
              <a:ext cx="218736" cy="75549"/>
            </a:xfrm>
            <a:custGeom>
              <a:avLst/>
              <a:gdLst/>
              <a:ahLst/>
              <a:cxnLst/>
              <a:rect l="l" t="t" r="r" b="b"/>
              <a:pathLst>
                <a:path w="3066" h="1059" extrusionOk="0">
                  <a:moveTo>
                    <a:pt x="0" y="1"/>
                  </a:moveTo>
                  <a:lnTo>
                    <a:pt x="0" y="1058"/>
                  </a:lnTo>
                  <a:lnTo>
                    <a:pt x="3066" y="1058"/>
                  </a:lnTo>
                  <a:lnTo>
                    <a:pt x="3066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431;p46">
              <a:extLst>
                <a:ext uri="{FF2B5EF4-FFF2-40B4-BE49-F238E27FC236}">
                  <a16:creationId xmlns:a16="http://schemas.microsoft.com/office/drawing/2014/main" id="{9A703067-29D9-43F8-B1A7-E99AD4653EE9}"/>
                </a:ext>
              </a:extLst>
            </p:cNvPr>
            <p:cNvSpPr/>
            <p:nvPr/>
          </p:nvSpPr>
          <p:spPr>
            <a:xfrm>
              <a:off x="6628241" y="4354332"/>
              <a:ext cx="65564" cy="48012"/>
            </a:xfrm>
            <a:custGeom>
              <a:avLst/>
              <a:gdLst/>
              <a:ahLst/>
              <a:cxnLst/>
              <a:rect l="l" t="t" r="r" b="b"/>
              <a:pathLst>
                <a:path w="919" h="673" extrusionOk="0">
                  <a:moveTo>
                    <a:pt x="517" y="1"/>
                  </a:moveTo>
                  <a:lnTo>
                    <a:pt x="0" y="379"/>
                  </a:lnTo>
                  <a:lnTo>
                    <a:pt x="0" y="673"/>
                  </a:lnTo>
                  <a:lnTo>
                    <a:pt x="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432;p46">
              <a:extLst>
                <a:ext uri="{FF2B5EF4-FFF2-40B4-BE49-F238E27FC236}">
                  <a16:creationId xmlns:a16="http://schemas.microsoft.com/office/drawing/2014/main" id="{3A272DF9-3456-409C-9896-F3689BDC4075}"/>
                </a:ext>
              </a:extLst>
            </p:cNvPr>
            <p:cNvSpPr/>
            <p:nvPr/>
          </p:nvSpPr>
          <p:spPr>
            <a:xfrm>
              <a:off x="6632379" y="4354332"/>
              <a:ext cx="131698" cy="75549"/>
            </a:xfrm>
            <a:custGeom>
              <a:avLst/>
              <a:gdLst/>
              <a:ahLst/>
              <a:cxnLst/>
              <a:rect l="l" t="t" r="r" b="b"/>
              <a:pathLst>
                <a:path w="1846" h="1059" extrusionOk="0">
                  <a:moveTo>
                    <a:pt x="1444" y="1"/>
                  </a:moveTo>
                  <a:lnTo>
                    <a:pt x="0" y="1058"/>
                  </a:lnTo>
                  <a:lnTo>
                    <a:pt x="402" y="1058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433;p46">
              <a:extLst>
                <a:ext uri="{FF2B5EF4-FFF2-40B4-BE49-F238E27FC236}">
                  <a16:creationId xmlns:a16="http://schemas.microsoft.com/office/drawing/2014/main" id="{82035BE1-9FC3-4631-803E-C2ED9E33A331}"/>
                </a:ext>
              </a:extLst>
            </p:cNvPr>
            <p:cNvSpPr/>
            <p:nvPr/>
          </p:nvSpPr>
          <p:spPr>
            <a:xfrm>
              <a:off x="6694804" y="4354332"/>
              <a:ext cx="131698" cy="75549"/>
            </a:xfrm>
            <a:custGeom>
              <a:avLst/>
              <a:gdLst/>
              <a:ahLst/>
              <a:cxnLst/>
              <a:rect l="l" t="t" r="r" b="b"/>
              <a:pathLst>
                <a:path w="1846" h="1059" extrusionOk="0">
                  <a:moveTo>
                    <a:pt x="1443" y="1"/>
                  </a:moveTo>
                  <a:lnTo>
                    <a:pt x="0" y="1058"/>
                  </a:lnTo>
                  <a:lnTo>
                    <a:pt x="401" y="1058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434;p46">
              <a:extLst>
                <a:ext uri="{FF2B5EF4-FFF2-40B4-BE49-F238E27FC236}">
                  <a16:creationId xmlns:a16="http://schemas.microsoft.com/office/drawing/2014/main" id="{538F5D74-4307-4D1C-9B2A-4C9F4254A198}"/>
                </a:ext>
              </a:extLst>
            </p:cNvPr>
            <p:cNvSpPr/>
            <p:nvPr/>
          </p:nvSpPr>
          <p:spPr>
            <a:xfrm>
              <a:off x="6765076" y="4369742"/>
              <a:ext cx="81901" cy="60140"/>
            </a:xfrm>
            <a:custGeom>
              <a:avLst/>
              <a:gdLst/>
              <a:ahLst/>
              <a:cxnLst/>
              <a:rect l="l" t="t" r="r" b="b"/>
              <a:pathLst>
                <a:path w="1148" h="843" extrusionOk="0">
                  <a:moveTo>
                    <a:pt x="1148" y="0"/>
                  </a:moveTo>
                  <a:lnTo>
                    <a:pt x="0" y="842"/>
                  </a:lnTo>
                  <a:lnTo>
                    <a:pt x="401" y="842"/>
                  </a:lnTo>
                  <a:lnTo>
                    <a:pt x="1148" y="295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435;p46">
              <a:extLst>
                <a:ext uri="{FF2B5EF4-FFF2-40B4-BE49-F238E27FC236}">
                  <a16:creationId xmlns:a16="http://schemas.microsoft.com/office/drawing/2014/main" id="{028ADC48-D928-4C45-AEB4-A13BDD5D8C1C}"/>
                </a:ext>
              </a:extLst>
            </p:cNvPr>
            <p:cNvSpPr/>
            <p:nvPr/>
          </p:nvSpPr>
          <p:spPr>
            <a:xfrm>
              <a:off x="5574156" y="3149542"/>
              <a:ext cx="215668" cy="125416"/>
            </a:xfrm>
            <a:custGeom>
              <a:avLst/>
              <a:gdLst/>
              <a:ahLst/>
              <a:cxnLst/>
              <a:rect l="l" t="t" r="r" b="b"/>
              <a:pathLst>
                <a:path w="3023" h="1758" extrusionOk="0">
                  <a:moveTo>
                    <a:pt x="0" y="1"/>
                  </a:moveTo>
                  <a:lnTo>
                    <a:pt x="0" y="1757"/>
                  </a:lnTo>
                  <a:lnTo>
                    <a:pt x="3023" y="1757"/>
                  </a:lnTo>
                  <a:lnTo>
                    <a:pt x="3023" y="1"/>
                  </a:ln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436;p46">
              <a:extLst>
                <a:ext uri="{FF2B5EF4-FFF2-40B4-BE49-F238E27FC236}">
                  <a16:creationId xmlns:a16="http://schemas.microsoft.com/office/drawing/2014/main" id="{BE520305-849C-4A6D-9358-24F8763F2547}"/>
                </a:ext>
              </a:extLst>
            </p:cNvPr>
            <p:cNvSpPr/>
            <p:nvPr/>
          </p:nvSpPr>
          <p:spPr>
            <a:xfrm>
              <a:off x="5632372" y="3149542"/>
              <a:ext cx="157453" cy="125416"/>
            </a:xfrm>
            <a:custGeom>
              <a:avLst/>
              <a:gdLst/>
              <a:ahLst/>
              <a:cxnLst/>
              <a:rect l="l" t="t" r="r" b="b"/>
              <a:pathLst>
                <a:path w="2207" h="1758" extrusionOk="0">
                  <a:moveTo>
                    <a:pt x="0" y="1"/>
                  </a:moveTo>
                  <a:lnTo>
                    <a:pt x="0" y="1757"/>
                  </a:lnTo>
                  <a:lnTo>
                    <a:pt x="2207" y="1757"/>
                  </a:lnTo>
                  <a:lnTo>
                    <a:pt x="2207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437;p46">
              <a:extLst>
                <a:ext uri="{FF2B5EF4-FFF2-40B4-BE49-F238E27FC236}">
                  <a16:creationId xmlns:a16="http://schemas.microsoft.com/office/drawing/2014/main" id="{7CC3B8D7-6AFB-4FD2-8925-456F68B6D988}"/>
                </a:ext>
              </a:extLst>
            </p:cNvPr>
            <p:cNvSpPr/>
            <p:nvPr/>
          </p:nvSpPr>
          <p:spPr>
            <a:xfrm>
              <a:off x="5506523" y="3307988"/>
              <a:ext cx="919605" cy="1119396"/>
            </a:xfrm>
            <a:custGeom>
              <a:avLst/>
              <a:gdLst/>
              <a:ahLst/>
              <a:cxnLst/>
              <a:rect l="l" t="t" r="r" b="b"/>
              <a:pathLst>
                <a:path w="12890" h="15691" extrusionOk="0">
                  <a:moveTo>
                    <a:pt x="1" y="1"/>
                  </a:moveTo>
                  <a:lnTo>
                    <a:pt x="1" y="15690"/>
                  </a:lnTo>
                  <a:lnTo>
                    <a:pt x="12889" y="15690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438;p46">
              <a:extLst>
                <a:ext uri="{FF2B5EF4-FFF2-40B4-BE49-F238E27FC236}">
                  <a16:creationId xmlns:a16="http://schemas.microsoft.com/office/drawing/2014/main" id="{87917B47-282D-47F7-ADBF-F87BC944FDFA}"/>
                </a:ext>
              </a:extLst>
            </p:cNvPr>
            <p:cNvSpPr/>
            <p:nvPr/>
          </p:nvSpPr>
          <p:spPr>
            <a:xfrm>
              <a:off x="5454087" y="4333501"/>
              <a:ext cx="1038461" cy="93883"/>
            </a:xfrm>
            <a:custGeom>
              <a:avLst/>
              <a:gdLst/>
              <a:ahLst/>
              <a:cxnLst/>
              <a:rect l="l" t="t" r="r" b="b"/>
              <a:pathLst>
                <a:path w="14556" h="1316" extrusionOk="0">
                  <a:moveTo>
                    <a:pt x="1" y="0"/>
                  </a:moveTo>
                  <a:lnTo>
                    <a:pt x="1" y="1315"/>
                  </a:lnTo>
                  <a:lnTo>
                    <a:pt x="14556" y="1315"/>
                  </a:lnTo>
                  <a:lnTo>
                    <a:pt x="14556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439;p46">
              <a:extLst>
                <a:ext uri="{FF2B5EF4-FFF2-40B4-BE49-F238E27FC236}">
                  <a16:creationId xmlns:a16="http://schemas.microsoft.com/office/drawing/2014/main" id="{A502F84A-117A-4A2F-A3AA-8F1AD96155D4}"/>
                </a:ext>
              </a:extLst>
            </p:cNvPr>
            <p:cNvSpPr/>
            <p:nvPr/>
          </p:nvSpPr>
          <p:spPr>
            <a:xfrm>
              <a:off x="5506523" y="3910811"/>
              <a:ext cx="919605" cy="422761"/>
            </a:xfrm>
            <a:custGeom>
              <a:avLst/>
              <a:gdLst/>
              <a:ahLst/>
              <a:cxnLst/>
              <a:rect l="l" t="t" r="r" b="b"/>
              <a:pathLst>
                <a:path w="12890" h="5926" extrusionOk="0">
                  <a:moveTo>
                    <a:pt x="1" y="1"/>
                  </a:moveTo>
                  <a:lnTo>
                    <a:pt x="1" y="5925"/>
                  </a:lnTo>
                  <a:lnTo>
                    <a:pt x="12889" y="5925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440;p46">
              <a:extLst>
                <a:ext uri="{FF2B5EF4-FFF2-40B4-BE49-F238E27FC236}">
                  <a16:creationId xmlns:a16="http://schemas.microsoft.com/office/drawing/2014/main" id="{12163588-2ED0-4B93-AF51-243BED918327}"/>
                </a:ext>
              </a:extLst>
            </p:cNvPr>
            <p:cNvSpPr/>
            <p:nvPr/>
          </p:nvSpPr>
          <p:spPr>
            <a:xfrm>
              <a:off x="5429616" y="3220597"/>
              <a:ext cx="1062932" cy="108437"/>
            </a:xfrm>
            <a:custGeom>
              <a:avLst/>
              <a:gdLst/>
              <a:ahLst/>
              <a:cxnLst/>
              <a:rect l="l" t="t" r="r" b="b"/>
              <a:pathLst>
                <a:path w="14899" h="1520" extrusionOk="0">
                  <a:moveTo>
                    <a:pt x="0" y="0"/>
                  </a:moveTo>
                  <a:lnTo>
                    <a:pt x="0" y="1519"/>
                  </a:lnTo>
                  <a:lnTo>
                    <a:pt x="14899" y="1519"/>
                  </a:lnTo>
                  <a:lnTo>
                    <a:pt x="148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441;p46">
              <a:extLst>
                <a:ext uri="{FF2B5EF4-FFF2-40B4-BE49-F238E27FC236}">
                  <a16:creationId xmlns:a16="http://schemas.microsoft.com/office/drawing/2014/main" id="{EB6582D2-5641-4C6F-950E-5D1592E22542}"/>
                </a:ext>
              </a:extLst>
            </p:cNvPr>
            <p:cNvSpPr/>
            <p:nvPr/>
          </p:nvSpPr>
          <p:spPr>
            <a:xfrm>
              <a:off x="5590422" y="3307988"/>
              <a:ext cx="919605" cy="1119396"/>
            </a:xfrm>
            <a:custGeom>
              <a:avLst/>
              <a:gdLst/>
              <a:ahLst/>
              <a:cxnLst/>
              <a:rect l="l" t="t" r="r" b="b"/>
              <a:pathLst>
                <a:path w="12890" h="15691" extrusionOk="0">
                  <a:moveTo>
                    <a:pt x="1" y="1"/>
                  </a:moveTo>
                  <a:lnTo>
                    <a:pt x="1" y="15690"/>
                  </a:lnTo>
                  <a:lnTo>
                    <a:pt x="12889" y="15690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442;p46">
              <a:extLst>
                <a:ext uri="{FF2B5EF4-FFF2-40B4-BE49-F238E27FC236}">
                  <a16:creationId xmlns:a16="http://schemas.microsoft.com/office/drawing/2014/main" id="{85D22FD3-15FE-48B4-BF56-1ADAD33881FF}"/>
                </a:ext>
              </a:extLst>
            </p:cNvPr>
            <p:cNvSpPr/>
            <p:nvPr/>
          </p:nvSpPr>
          <p:spPr>
            <a:xfrm>
              <a:off x="5537985" y="4333501"/>
              <a:ext cx="1038461" cy="93883"/>
            </a:xfrm>
            <a:custGeom>
              <a:avLst/>
              <a:gdLst/>
              <a:ahLst/>
              <a:cxnLst/>
              <a:rect l="l" t="t" r="r" b="b"/>
              <a:pathLst>
                <a:path w="14556" h="1316" extrusionOk="0">
                  <a:moveTo>
                    <a:pt x="0" y="0"/>
                  </a:moveTo>
                  <a:lnTo>
                    <a:pt x="0" y="1315"/>
                  </a:lnTo>
                  <a:lnTo>
                    <a:pt x="14555" y="1315"/>
                  </a:lnTo>
                  <a:lnTo>
                    <a:pt x="14555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443;p46">
              <a:extLst>
                <a:ext uri="{FF2B5EF4-FFF2-40B4-BE49-F238E27FC236}">
                  <a16:creationId xmlns:a16="http://schemas.microsoft.com/office/drawing/2014/main" id="{4EE85923-FD9D-497A-9964-19C81A7EE035}"/>
                </a:ext>
              </a:extLst>
            </p:cNvPr>
            <p:cNvSpPr/>
            <p:nvPr/>
          </p:nvSpPr>
          <p:spPr>
            <a:xfrm>
              <a:off x="5632372" y="3363990"/>
              <a:ext cx="832139" cy="503803"/>
            </a:xfrm>
            <a:custGeom>
              <a:avLst/>
              <a:gdLst/>
              <a:ahLst/>
              <a:cxnLst/>
              <a:rect l="l" t="t" r="r" b="b"/>
              <a:pathLst>
                <a:path w="11664" h="7062" extrusionOk="0">
                  <a:moveTo>
                    <a:pt x="0" y="1"/>
                  </a:moveTo>
                  <a:lnTo>
                    <a:pt x="0" y="7061"/>
                  </a:lnTo>
                  <a:lnTo>
                    <a:pt x="11664" y="7061"/>
                  </a:lnTo>
                  <a:lnTo>
                    <a:pt x="116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444;p46">
              <a:extLst>
                <a:ext uri="{FF2B5EF4-FFF2-40B4-BE49-F238E27FC236}">
                  <a16:creationId xmlns:a16="http://schemas.microsoft.com/office/drawing/2014/main" id="{561DAC09-5482-484E-928A-B84B45636908}"/>
                </a:ext>
              </a:extLst>
            </p:cNvPr>
            <p:cNvSpPr/>
            <p:nvPr/>
          </p:nvSpPr>
          <p:spPr>
            <a:xfrm>
              <a:off x="5632372" y="3363990"/>
              <a:ext cx="800677" cy="503803"/>
            </a:xfrm>
            <a:custGeom>
              <a:avLst/>
              <a:gdLst/>
              <a:ahLst/>
              <a:cxnLst/>
              <a:rect l="l" t="t" r="r" b="b"/>
              <a:pathLst>
                <a:path w="11223" h="7062" extrusionOk="0">
                  <a:moveTo>
                    <a:pt x="0" y="1"/>
                  </a:moveTo>
                  <a:lnTo>
                    <a:pt x="0" y="7061"/>
                  </a:lnTo>
                  <a:lnTo>
                    <a:pt x="11223" y="7061"/>
                  </a:lnTo>
                  <a:lnTo>
                    <a:pt x="112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445;p46">
              <a:extLst>
                <a:ext uri="{FF2B5EF4-FFF2-40B4-BE49-F238E27FC236}">
                  <a16:creationId xmlns:a16="http://schemas.microsoft.com/office/drawing/2014/main" id="{7AD5DC47-BA3B-40C1-A925-35E27022F467}"/>
                </a:ext>
              </a:extLst>
            </p:cNvPr>
            <p:cNvSpPr/>
            <p:nvPr/>
          </p:nvSpPr>
          <p:spPr>
            <a:xfrm>
              <a:off x="5590422" y="3910811"/>
              <a:ext cx="919605" cy="422761"/>
            </a:xfrm>
            <a:custGeom>
              <a:avLst/>
              <a:gdLst/>
              <a:ahLst/>
              <a:cxnLst/>
              <a:rect l="l" t="t" r="r" b="b"/>
              <a:pathLst>
                <a:path w="12890" h="5926" extrusionOk="0">
                  <a:moveTo>
                    <a:pt x="1" y="1"/>
                  </a:moveTo>
                  <a:lnTo>
                    <a:pt x="1" y="5925"/>
                  </a:lnTo>
                  <a:lnTo>
                    <a:pt x="12889" y="5925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446;p46">
              <a:extLst>
                <a:ext uri="{FF2B5EF4-FFF2-40B4-BE49-F238E27FC236}">
                  <a16:creationId xmlns:a16="http://schemas.microsoft.com/office/drawing/2014/main" id="{C0D83D72-695F-4125-BC48-A32750D03C37}"/>
                </a:ext>
              </a:extLst>
            </p:cNvPr>
            <p:cNvSpPr/>
            <p:nvPr/>
          </p:nvSpPr>
          <p:spPr>
            <a:xfrm>
              <a:off x="5513586" y="3220597"/>
              <a:ext cx="1062932" cy="108437"/>
            </a:xfrm>
            <a:custGeom>
              <a:avLst/>
              <a:gdLst/>
              <a:ahLst/>
              <a:cxnLst/>
              <a:rect l="l" t="t" r="r" b="b"/>
              <a:pathLst>
                <a:path w="14899" h="1520" extrusionOk="0">
                  <a:moveTo>
                    <a:pt x="0" y="0"/>
                  </a:moveTo>
                  <a:lnTo>
                    <a:pt x="0" y="1519"/>
                  </a:lnTo>
                  <a:lnTo>
                    <a:pt x="14898" y="1519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447;p46">
              <a:extLst>
                <a:ext uri="{FF2B5EF4-FFF2-40B4-BE49-F238E27FC236}">
                  <a16:creationId xmlns:a16="http://schemas.microsoft.com/office/drawing/2014/main" id="{A14B9938-94BD-47BE-BD72-F9897F18C635}"/>
                </a:ext>
              </a:extLst>
            </p:cNvPr>
            <p:cNvSpPr/>
            <p:nvPr/>
          </p:nvSpPr>
          <p:spPr>
            <a:xfrm>
              <a:off x="5618460" y="3940275"/>
              <a:ext cx="846051" cy="367116"/>
            </a:xfrm>
            <a:custGeom>
              <a:avLst/>
              <a:gdLst/>
              <a:ahLst/>
              <a:cxnLst/>
              <a:rect l="l" t="t" r="r" b="b"/>
              <a:pathLst>
                <a:path w="11859" h="5146" extrusionOk="0">
                  <a:moveTo>
                    <a:pt x="0" y="1"/>
                  </a:moveTo>
                  <a:lnTo>
                    <a:pt x="0" y="5145"/>
                  </a:lnTo>
                  <a:lnTo>
                    <a:pt x="11859" y="5145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448;p46">
              <a:extLst>
                <a:ext uri="{FF2B5EF4-FFF2-40B4-BE49-F238E27FC236}">
                  <a16:creationId xmlns:a16="http://schemas.microsoft.com/office/drawing/2014/main" id="{FE7D0119-A254-4BC9-8B53-461E19C009D1}"/>
                </a:ext>
              </a:extLst>
            </p:cNvPr>
            <p:cNvSpPr/>
            <p:nvPr/>
          </p:nvSpPr>
          <p:spPr>
            <a:xfrm>
              <a:off x="5641147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449;p46">
              <a:extLst>
                <a:ext uri="{FF2B5EF4-FFF2-40B4-BE49-F238E27FC236}">
                  <a16:creationId xmlns:a16="http://schemas.microsoft.com/office/drawing/2014/main" id="{1760180B-24D8-4171-98C8-D26613DA0080}"/>
                </a:ext>
              </a:extLst>
            </p:cNvPr>
            <p:cNvSpPr/>
            <p:nvPr/>
          </p:nvSpPr>
          <p:spPr>
            <a:xfrm>
              <a:off x="5669113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450;p46">
              <a:extLst>
                <a:ext uri="{FF2B5EF4-FFF2-40B4-BE49-F238E27FC236}">
                  <a16:creationId xmlns:a16="http://schemas.microsoft.com/office/drawing/2014/main" id="{0FFAE63C-B736-4B21-B711-AAC1233E140B}"/>
                </a:ext>
              </a:extLst>
            </p:cNvPr>
            <p:cNvSpPr/>
            <p:nvPr/>
          </p:nvSpPr>
          <p:spPr>
            <a:xfrm>
              <a:off x="5697079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451;p46">
              <a:extLst>
                <a:ext uri="{FF2B5EF4-FFF2-40B4-BE49-F238E27FC236}">
                  <a16:creationId xmlns:a16="http://schemas.microsoft.com/office/drawing/2014/main" id="{DABB5DEA-682D-4BA0-802D-E2F7C2BCE7D0}"/>
                </a:ext>
              </a:extLst>
            </p:cNvPr>
            <p:cNvSpPr/>
            <p:nvPr/>
          </p:nvSpPr>
          <p:spPr>
            <a:xfrm>
              <a:off x="5725045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452;p46">
              <a:extLst>
                <a:ext uri="{FF2B5EF4-FFF2-40B4-BE49-F238E27FC236}">
                  <a16:creationId xmlns:a16="http://schemas.microsoft.com/office/drawing/2014/main" id="{D667F999-7272-4267-9359-896647022BC3}"/>
                </a:ext>
              </a:extLst>
            </p:cNvPr>
            <p:cNvSpPr/>
            <p:nvPr/>
          </p:nvSpPr>
          <p:spPr>
            <a:xfrm>
              <a:off x="5753083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453;p46">
              <a:extLst>
                <a:ext uri="{FF2B5EF4-FFF2-40B4-BE49-F238E27FC236}">
                  <a16:creationId xmlns:a16="http://schemas.microsoft.com/office/drawing/2014/main" id="{49233310-4932-4927-925C-A4E3479BC710}"/>
                </a:ext>
              </a:extLst>
            </p:cNvPr>
            <p:cNvSpPr/>
            <p:nvPr/>
          </p:nvSpPr>
          <p:spPr>
            <a:xfrm>
              <a:off x="578097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454;p46">
              <a:extLst>
                <a:ext uri="{FF2B5EF4-FFF2-40B4-BE49-F238E27FC236}">
                  <a16:creationId xmlns:a16="http://schemas.microsoft.com/office/drawing/2014/main" id="{86452079-F8EA-4129-A394-7DDA515B2A39}"/>
                </a:ext>
              </a:extLst>
            </p:cNvPr>
            <p:cNvSpPr/>
            <p:nvPr/>
          </p:nvSpPr>
          <p:spPr>
            <a:xfrm>
              <a:off x="5809016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455;p46">
              <a:extLst>
                <a:ext uri="{FF2B5EF4-FFF2-40B4-BE49-F238E27FC236}">
                  <a16:creationId xmlns:a16="http://schemas.microsoft.com/office/drawing/2014/main" id="{696471E8-C335-46BC-874A-461D64062EC3}"/>
                </a:ext>
              </a:extLst>
            </p:cNvPr>
            <p:cNvSpPr/>
            <p:nvPr/>
          </p:nvSpPr>
          <p:spPr>
            <a:xfrm>
              <a:off x="5836910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456;p46">
              <a:extLst>
                <a:ext uri="{FF2B5EF4-FFF2-40B4-BE49-F238E27FC236}">
                  <a16:creationId xmlns:a16="http://schemas.microsoft.com/office/drawing/2014/main" id="{E1124236-77C4-440B-B8B9-06E5DAEFA098}"/>
                </a:ext>
              </a:extLst>
            </p:cNvPr>
            <p:cNvSpPr/>
            <p:nvPr/>
          </p:nvSpPr>
          <p:spPr>
            <a:xfrm>
              <a:off x="5864948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457;p46">
              <a:extLst>
                <a:ext uri="{FF2B5EF4-FFF2-40B4-BE49-F238E27FC236}">
                  <a16:creationId xmlns:a16="http://schemas.microsoft.com/office/drawing/2014/main" id="{D90507F6-1A9D-4C2A-A8D7-F5F67A02660E}"/>
                </a:ext>
              </a:extLst>
            </p:cNvPr>
            <p:cNvSpPr/>
            <p:nvPr/>
          </p:nvSpPr>
          <p:spPr>
            <a:xfrm>
              <a:off x="5892914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458;p46">
              <a:extLst>
                <a:ext uri="{FF2B5EF4-FFF2-40B4-BE49-F238E27FC236}">
                  <a16:creationId xmlns:a16="http://schemas.microsoft.com/office/drawing/2014/main" id="{9E1CD456-D0B8-40D2-83FE-A45F48D56F97}"/>
                </a:ext>
              </a:extLst>
            </p:cNvPr>
            <p:cNvSpPr/>
            <p:nvPr/>
          </p:nvSpPr>
          <p:spPr>
            <a:xfrm>
              <a:off x="5920809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7" y="4694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459;p46">
              <a:extLst>
                <a:ext uri="{FF2B5EF4-FFF2-40B4-BE49-F238E27FC236}">
                  <a16:creationId xmlns:a16="http://schemas.microsoft.com/office/drawing/2014/main" id="{FD6AEFE9-75C4-4635-8FCB-7B92053D93C1}"/>
                </a:ext>
              </a:extLst>
            </p:cNvPr>
            <p:cNvSpPr/>
            <p:nvPr/>
          </p:nvSpPr>
          <p:spPr>
            <a:xfrm>
              <a:off x="5948776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460;p46">
              <a:extLst>
                <a:ext uri="{FF2B5EF4-FFF2-40B4-BE49-F238E27FC236}">
                  <a16:creationId xmlns:a16="http://schemas.microsoft.com/office/drawing/2014/main" id="{ED0E60F2-DA29-45D1-ACF3-E97F5EF6AB77}"/>
                </a:ext>
              </a:extLst>
            </p:cNvPr>
            <p:cNvSpPr/>
            <p:nvPr/>
          </p:nvSpPr>
          <p:spPr>
            <a:xfrm>
              <a:off x="5976813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461;p46">
              <a:extLst>
                <a:ext uri="{FF2B5EF4-FFF2-40B4-BE49-F238E27FC236}">
                  <a16:creationId xmlns:a16="http://schemas.microsoft.com/office/drawing/2014/main" id="{B9FCF1D1-856B-4FD7-9247-70850F64B0A5}"/>
                </a:ext>
              </a:extLst>
            </p:cNvPr>
            <p:cNvSpPr/>
            <p:nvPr/>
          </p:nvSpPr>
          <p:spPr>
            <a:xfrm>
              <a:off x="600470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462;p46">
              <a:extLst>
                <a:ext uri="{FF2B5EF4-FFF2-40B4-BE49-F238E27FC236}">
                  <a16:creationId xmlns:a16="http://schemas.microsoft.com/office/drawing/2014/main" id="{32BB773E-8CCE-472E-878D-2B0F1FBDFA45}"/>
                </a:ext>
              </a:extLst>
            </p:cNvPr>
            <p:cNvSpPr/>
            <p:nvPr/>
          </p:nvSpPr>
          <p:spPr>
            <a:xfrm>
              <a:off x="6032746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463;p46">
              <a:extLst>
                <a:ext uri="{FF2B5EF4-FFF2-40B4-BE49-F238E27FC236}">
                  <a16:creationId xmlns:a16="http://schemas.microsoft.com/office/drawing/2014/main" id="{5ACE7D0F-4A33-4F6F-BB2F-E87B7A7A0B40}"/>
                </a:ext>
              </a:extLst>
            </p:cNvPr>
            <p:cNvSpPr/>
            <p:nvPr/>
          </p:nvSpPr>
          <p:spPr>
            <a:xfrm>
              <a:off x="606064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464;p46">
              <a:extLst>
                <a:ext uri="{FF2B5EF4-FFF2-40B4-BE49-F238E27FC236}">
                  <a16:creationId xmlns:a16="http://schemas.microsoft.com/office/drawing/2014/main" id="{01FC09AD-B42C-4E4F-BC50-FE0DA281161A}"/>
                </a:ext>
              </a:extLst>
            </p:cNvPr>
            <p:cNvSpPr/>
            <p:nvPr/>
          </p:nvSpPr>
          <p:spPr>
            <a:xfrm>
              <a:off x="608867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465;p46">
              <a:extLst>
                <a:ext uri="{FF2B5EF4-FFF2-40B4-BE49-F238E27FC236}">
                  <a16:creationId xmlns:a16="http://schemas.microsoft.com/office/drawing/2014/main" id="{C770AFE9-A51E-4C90-87FF-F413D575D3C6}"/>
                </a:ext>
              </a:extLst>
            </p:cNvPr>
            <p:cNvSpPr/>
            <p:nvPr/>
          </p:nvSpPr>
          <p:spPr>
            <a:xfrm>
              <a:off x="6116644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466;p46">
              <a:extLst>
                <a:ext uri="{FF2B5EF4-FFF2-40B4-BE49-F238E27FC236}">
                  <a16:creationId xmlns:a16="http://schemas.microsoft.com/office/drawing/2014/main" id="{186CD32F-5A21-4937-A71D-82B13AC28A85}"/>
                </a:ext>
              </a:extLst>
            </p:cNvPr>
            <p:cNvSpPr/>
            <p:nvPr/>
          </p:nvSpPr>
          <p:spPr>
            <a:xfrm>
              <a:off x="614461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467;p46">
              <a:extLst>
                <a:ext uri="{FF2B5EF4-FFF2-40B4-BE49-F238E27FC236}">
                  <a16:creationId xmlns:a16="http://schemas.microsoft.com/office/drawing/2014/main" id="{BD8FE1EA-0D1E-4BC2-9F19-6D8549AD6856}"/>
                </a:ext>
              </a:extLst>
            </p:cNvPr>
            <p:cNvSpPr/>
            <p:nvPr/>
          </p:nvSpPr>
          <p:spPr>
            <a:xfrm>
              <a:off x="6172577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468;p46">
              <a:extLst>
                <a:ext uri="{FF2B5EF4-FFF2-40B4-BE49-F238E27FC236}">
                  <a16:creationId xmlns:a16="http://schemas.microsoft.com/office/drawing/2014/main" id="{F3B6DB9B-835D-40DE-9514-F83FCED650AD}"/>
                </a:ext>
              </a:extLst>
            </p:cNvPr>
            <p:cNvSpPr/>
            <p:nvPr/>
          </p:nvSpPr>
          <p:spPr>
            <a:xfrm>
              <a:off x="6200615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469;p46">
              <a:extLst>
                <a:ext uri="{FF2B5EF4-FFF2-40B4-BE49-F238E27FC236}">
                  <a16:creationId xmlns:a16="http://schemas.microsoft.com/office/drawing/2014/main" id="{8438789D-F9C0-4BAD-8B5C-F5DA022A725E}"/>
                </a:ext>
              </a:extLst>
            </p:cNvPr>
            <p:cNvSpPr/>
            <p:nvPr/>
          </p:nvSpPr>
          <p:spPr>
            <a:xfrm>
              <a:off x="6228509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470;p46">
              <a:extLst>
                <a:ext uri="{FF2B5EF4-FFF2-40B4-BE49-F238E27FC236}">
                  <a16:creationId xmlns:a16="http://schemas.microsoft.com/office/drawing/2014/main" id="{C20A983A-02B0-40FD-9D05-0B0FB65289A7}"/>
                </a:ext>
              </a:extLst>
            </p:cNvPr>
            <p:cNvSpPr/>
            <p:nvPr/>
          </p:nvSpPr>
          <p:spPr>
            <a:xfrm>
              <a:off x="6256547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471;p46">
              <a:extLst>
                <a:ext uri="{FF2B5EF4-FFF2-40B4-BE49-F238E27FC236}">
                  <a16:creationId xmlns:a16="http://schemas.microsoft.com/office/drawing/2014/main" id="{35E3660E-D41F-4D9A-85F7-DB645ED89045}"/>
                </a:ext>
              </a:extLst>
            </p:cNvPr>
            <p:cNvSpPr/>
            <p:nvPr/>
          </p:nvSpPr>
          <p:spPr>
            <a:xfrm>
              <a:off x="628437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7" y="4694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472;p46">
              <a:extLst>
                <a:ext uri="{FF2B5EF4-FFF2-40B4-BE49-F238E27FC236}">
                  <a16:creationId xmlns:a16="http://schemas.microsoft.com/office/drawing/2014/main" id="{AFABAEB3-F20F-48B2-B0AF-C4F68741F612}"/>
                </a:ext>
              </a:extLst>
            </p:cNvPr>
            <p:cNvSpPr/>
            <p:nvPr/>
          </p:nvSpPr>
          <p:spPr>
            <a:xfrm>
              <a:off x="631240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473;p46">
              <a:extLst>
                <a:ext uri="{FF2B5EF4-FFF2-40B4-BE49-F238E27FC236}">
                  <a16:creationId xmlns:a16="http://schemas.microsoft.com/office/drawing/2014/main" id="{624D74A5-3095-4816-9610-1137E40CA71A}"/>
                </a:ext>
              </a:extLst>
            </p:cNvPr>
            <p:cNvSpPr/>
            <p:nvPr/>
          </p:nvSpPr>
          <p:spPr>
            <a:xfrm>
              <a:off x="6340374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474;p46">
              <a:extLst>
                <a:ext uri="{FF2B5EF4-FFF2-40B4-BE49-F238E27FC236}">
                  <a16:creationId xmlns:a16="http://schemas.microsoft.com/office/drawing/2014/main" id="{EFC28BA3-A859-408C-99C5-0AA2EB8129DB}"/>
                </a:ext>
              </a:extLst>
            </p:cNvPr>
            <p:cNvSpPr/>
            <p:nvPr/>
          </p:nvSpPr>
          <p:spPr>
            <a:xfrm>
              <a:off x="636834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475;p46">
              <a:extLst>
                <a:ext uri="{FF2B5EF4-FFF2-40B4-BE49-F238E27FC236}">
                  <a16:creationId xmlns:a16="http://schemas.microsoft.com/office/drawing/2014/main" id="{B125438A-E27B-4AF8-B11F-518FC547DB82}"/>
                </a:ext>
              </a:extLst>
            </p:cNvPr>
            <p:cNvSpPr/>
            <p:nvPr/>
          </p:nvSpPr>
          <p:spPr>
            <a:xfrm>
              <a:off x="6396307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476;p46">
              <a:extLst>
                <a:ext uri="{FF2B5EF4-FFF2-40B4-BE49-F238E27FC236}">
                  <a16:creationId xmlns:a16="http://schemas.microsoft.com/office/drawing/2014/main" id="{CEC22D3D-71CF-4765-8728-72DAB639E46B}"/>
                </a:ext>
              </a:extLst>
            </p:cNvPr>
            <p:cNvSpPr/>
            <p:nvPr/>
          </p:nvSpPr>
          <p:spPr>
            <a:xfrm>
              <a:off x="6424345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477;p46">
              <a:extLst>
                <a:ext uri="{FF2B5EF4-FFF2-40B4-BE49-F238E27FC236}">
                  <a16:creationId xmlns:a16="http://schemas.microsoft.com/office/drawing/2014/main" id="{24188CDC-DD61-475A-BEC5-B77CF3E89348}"/>
                </a:ext>
              </a:extLst>
            </p:cNvPr>
            <p:cNvSpPr/>
            <p:nvPr/>
          </p:nvSpPr>
          <p:spPr>
            <a:xfrm>
              <a:off x="5680742" y="3363990"/>
              <a:ext cx="347367" cy="503732"/>
            </a:xfrm>
            <a:custGeom>
              <a:avLst/>
              <a:gdLst/>
              <a:ahLst/>
              <a:cxnLst/>
              <a:rect l="l" t="t" r="r" b="b"/>
              <a:pathLst>
                <a:path w="4869" h="7061" extrusionOk="0">
                  <a:moveTo>
                    <a:pt x="2069" y="1"/>
                  </a:moveTo>
                  <a:lnTo>
                    <a:pt x="0" y="7060"/>
                  </a:lnTo>
                  <a:lnTo>
                    <a:pt x="2800" y="7060"/>
                  </a:lnTo>
                  <a:lnTo>
                    <a:pt x="4868" y="1"/>
                  </a:lnTo>
                  <a:close/>
                </a:path>
              </a:pathLst>
            </a:custGeom>
            <a:solidFill>
              <a:srgbClr val="FFFFFF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478;p46">
              <a:extLst>
                <a:ext uri="{FF2B5EF4-FFF2-40B4-BE49-F238E27FC236}">
                  <a16:creationId xmlns:a16="http://schemas.microsoft.com/office/drawing/2014/main" id="{28F59367-4EDF-46BB-8106-81DEC79D8C6D}"/>
                </a:ext>
              </a:extLst>
            </p:cNvPr>
            <p:cNvSpPr/>
            <p:nvPr/>
          </p:nvSpPr>
          <p:spPr>
            <a:xfrm>
              <a:off x="5932438" y="3363990"/>
              <a:ext cx="263468" cy="503732"/>
            </a:xfrm>
            <a:custGeom>
              <a:avLst/>
              <a:gdLst/>
              <a:ahLst/>
              <a:cxnLst/>
              <a:rect l="l" t="t" r="r" b="b"/>
              <a:pathLst>
                <a:path w="3693" h="7061" extrusionOk="0">
                  <a:moveTo>
                    <a:pt x="2070" y="1"/>
                  </a:moveTo>
                  <a:lnTo>
                    <a:pt x="1" y="7060"/>
                  </a:lnTo>
                  <a:lnTo>
                    <a:pt x="1624" y="7060"/>
                  </a:lnTo>
                  <a:lnTo>
                    <a:pt x="3693" y="1"/>
                  </a:lnTo>
                  <a:close/>
                </a:path>
              </a:pathLst>
            </a:custGeom>
            <a:solidFill>
              <a:srgbClr val="FFFFFF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479;p46">
              <a:extLst>
                <a:ext uri="{FF2B5EF4-FFF2-40B4-BE49-F238E27FC236}">
                  <a16:creationId xmlns:a16="http://schemas.microsoft.com/office/drawing/2014/main" id="{EE5B94C3-4231-44C5-BC0C-689FC8CF19EA}"/>
                </a:ext>
              </a:extLst>
            </p:cNvPr>
            <p:cNvSpPr/>
            <p:nvPr/>
          </p:nvSpPr>
          <p:spPr>
            <a:xfrm>
              <a:off x="6212101" y="3363990"/>
              <a:ext cx="179640" cy="503732"/>
            </a:xfrm>
            <a:custGeom>
              <a:avLst/>
              <a:gdLst/>
              <a:ahLst/>
              <a:cxnLst/>
              <a:rect l="l" t="t" r="r" b="b"/>
              <a:pathLst>
                <a:path w="2518" h="7061" extrusionOk="0">
                  <a:moveTo>
                    <a:pt x="2070" y="1"/>
                  </a:moveTo>
                  <a:lnTo>
                    <a:pt x="1" y="7060"/>
                  </a:lnTo>
                  <a:lnTo>
                    <a:pt x="448" y="7060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FFFFFF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480;p46">
              <a:extLst>
                <a:ext uri="{FF2B5EF4-FFF2-40B4-BE49-F238E27FC236}">
                  <a16:creationId xmlns:a16="http://schemas.microsoft.com/office/drawing/2014/main" id="{9969CF23-6AD0-49AE-835F-827A8BB41B4E}"/>
                </a:ext>
              </a:extLst>
            </p:cNvPr>
            <p:cNvSpPr/>
            <p:nvPr/>
          </p:nvSpPr>
          <p:spPr>
            <a:xfrm>
              <a:off x="5618460" y="3841540"/>
              <a:ext cx="874088" cy="47726"/>
            </a:xfrm>
            <a:custGeom>
              <a:avLst/>
              <a:gdLst/>
              <a:ahLst/>
              <a:cxnLst/>
              <a:rect l="l" t="t" r="r" b="b"/>
              <a:pathLst>
                <a:path w="12252" h="669" extrusionOk="0">
                  <a:moveTo>
                    <a:pt x="0" y="0"/>
                  </a:moveTo>
                  <a:lnTo>
                    <a:pt x="0" y="668"/>
                  </a:lnTo>
                  <a:lnTo>
                    <a:pt x="12252" y="668"/>
                  </a:lnTo>
                  <a:lnTo>
                    <a:pt x="12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481;p46">
              <a:extLst>
                <a:ext uri="{FF2B5EF4-FFF2-40B4-BE49-F238E27FC236}">
                  <a16:creationId xmlns:a16="http://schemas.microsoft.com/office/drawing/2014/main" id="{D29BA024-008A-4C92-9E45-BD442B2FE3C4}"/>
                </a:ext>
              </a:extLst>
            </p:cNvPr>
            <p:cNvSpPr/>
            <p:nvPr/>
          </p:nvSpPr>
          <p:spPr>
            <a:xfrm>
              <a:off x="5663263" y="3841540"/>
              <a:ext cx="829285" cy="47726"/>
            </a:xfrm>
            <a:custGeom>
              <a:avLst/>
              <a:gdLst/>
              <a:ahLst/>
              <a:cxnLst/>
              <a:rect l="l" t="t" r="r" b="b"/>
              <a:pathLst>
                <a:path w="11624" h="669" extrusionOk="0">
                  <a:moveTo>
                    <a:pt x="1" y="0"/>
                  </a:moveTo>
                  <a:lnTo>
                    <a:pt x="1" y="668"/>
                  </a:lnTo>
                  <a:lnTo>
                    <a:pt x="11624" y="668"/>
                  </a:lnTo>
                  <a:lnTo>
                    <a:pt x="116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482;p46">
              <a:extLst>
                <a:ext uri="{FF2B5EF4-FFF2-40B4-BE49-F238E27FC236}">
                  <a16:creationId xmlns:a16="http://schemas.microsoft.com/office/drawing/2014/main" id="{F7FC4A36-FE33-4054-BF77-F5502AD1D592}"/>
                </a:ext>
              </a:extLst>
            </p:cNvPr>
            <p:cNvSpPr/>
            <p:nvPr/>
          </p:nvSpPr>
          <p:spPr>
            <a:xfrm>
              <a:off x="5020110" y="3866010"/>
              <a:ext cx="46087" cy="129339"/>
            </a:xfrm>
            <a:custGeom>
              <a:avLst/>
              <a:gdLst/>
              <a:ahLst/>
              <a:cxnLst/>
              <a:rect l="l" t="t" r="r" b="b"/>
              <a:pathLst>
                <a:path w="646" h="1813" extrusionOk="0">
                  <a:moveTo>
                    <a:pt x="280" y="0"/>
                  </a:moveTo>
                  <a:cubicBezTo>
                    <a:pt x="203" y="0"/>
                    <a:pt x="136" y="46"/>
                    <a:pt x="103" y="181"/>
                  </a:cubicBezTo>
                  <a:cubicBezTo>
                    <a:pt x="1" y="602"/>
                    <a:pt x="274" y="1813"/>
                    <a:pt x="274" y="1813"/>
                  </a:cubicBezTo>
                  <a:lnTo>
                    <a:pt x="539" y="1529"/>
                  </a:lnTo>
                  <a:lnTo>
                    <a:pt x="646" y="205"/>
                  </a:lnTo>
                  <a:lnTo>
                    <a:pt x="646" y="205"/>
                  </a:lnTo>
                  <a:cubicBezTo>
                    <a:pt x="646" y="205"/>
                    <a:pt x="646" y="205"/>
                    <a:pt x="646" y="205"/>
                  </a:cubicBezTo>
                  <a:cubicBezTo>
                    <a:pt x="644" y="205"/>
                    <a:pt x="442" y="0"/>
                    <a:pt x="280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483;p46">
              <a:extLst>
                <a:ext uri="{FF2B5EF4-FFF2-40B4-BE49-F238E27FC236}">
                  <a16:creationId xmlns:a16="http://schemas.microsoft.com/office/drawing/2014/main" id="{318B8F60-90B1-4B95-ACCF-C23B2A3F6C92}"/>
                </a:ext>
              </a:extLst>
            </p:cNvPr>
            <p:cNvSpPr/>
            <p:nvPr/>
          </p:nvSpPr>
          <p:spPr>
            <a:xfrm>
              <a:off x="5025960" y="3783184"/>
              <a:ext cx="91604" cy="138542"/>
            </a:xfrm>
            <a:custGeom>
              <a:avLst/>
              <a:gdLst/>
              <a:ahLst/>
              <a:cxnLst/>
              <a:rect l="l" t="t" r="r" b="b"/>
              <a:pathLst>
                <a:path w="1284" h="1942" extrusionOk="0">
                  <a:moveTo>
                    <a:pt x="853" y="1"/>
                  </a:moveTo>
                  <a:cubicBezTo>
                    <a:pt x="741" y="1"/>
                    <a:pt x="616" y="34"/>
                    <a:pt x="489" y="132"/>
                  </a:cubicBezTo>
                  <a:cubicBezTo>
                    <a:pt x="85" y="444"/>
                    <a:pt x="1" y="1509"/>
                    <a:pt x="1" y="1509"/>
                  </a:cubicBezTo>
                  <a:cubicBezTo>
                    <a:pt x="1" y="1509"/>
                    <a:pt x="285" y="1942"/>
                    <a:pt x="438" y="1942"/>
                  </a:cubicBezTo>
                  <a:cubicBezTo>
                    <a:pt x="495" y="1942"/>
                    <a:pt x="534" y="1882"/>
                    <a:pt x="532" y="1716"/>
                  </a:cubicBezTo>
                  <a:cubicBezTo>
                    <a:pt x="527" y="1109"/>
                    <a:pt x="1283" y="163"/>
                    <a:pt x="1283" y="163"/>
                  </a:cubicBezTo>
                  <a:cubicBezTo>
                    <a:pt x="1283" y="163"/>
                    <a:pt x="1099" y="1"/>
                    <a:pt x="853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484;p46">
              <a:extLst>
                <a:ext uri="{FF2B5EF4-FFF2-40B4-BE49-F238E27FC236}">
                  <a16:creationId xmlns:a16="http://schemas.microsoft.com/office/drawing/2014/main" id="{CC77E964-5B97-4ECF-81F8-57095F42C923}"/>
                </a:ext>
              </a:extLst>
            </p:cNvPr>
            <p:cNvSpPr/>
            <p:nvPr/>
          </p:nvSpPr>
          <p:spPr>
            <a:xfrm>
              <a:off x="5036091" y="3962390"/>
              <a:ext cx="40309" cy="82897"/>
            </a:xfrm>
            <a:custGeom>
              <a:avLst/>
              <a:gdLst/>
              <a:ahLst/>
              <a:cxnLst/>
              <a:rect l="l" t="t" r="r" b="b"/>
              <a:pathLst>
                <a:path w="565" h="1162" extrusionOk="0">
                  <a:moveTo>
                    <a:pt x="198" y="1"/>
                  </a:moveTo>
                  <a:cubicBezTo>
                    <a:pt x="164" y="2"/>
                    <a:pt x="131" y="12"/>
                    <a:pt x="100" y="27"/>
                  </a:cubicBezTo>
                  <a:cubicBezTo>
                    <a:pt x="73" y="38"/>
                    <a:pt x="47" y="52"/>
                    <a:pt x="31" y="75"/>
                  </a:cubicBezTo>
                  <a:cubicBezTo>
                    <a:pt x="1" y="115"/>
                    <a:pt x="7" y="171"/>
                    <a:pt x="12" y="219"/>
                  </a:cubicBezTo>
                  <a:cubicBezTo>
                    <a:pt x="25" y="339"/>
                    <a:pt x="32" y="458"/>
                    <a:pt x="30" y="578"/>
                  </a:cubicBezTo>
                  <a:cubicBezTo>
                    <a:pt x="28" y="669"/>
                    <a:pt x="21" y="760"/>
                    <a:pt x="37" y="850"/>
                  </a:cubicBezTo>
                  <a:cubicBezTo>
                    <a:pt x="52" y="938"/>
                    <a:pt x="94" y="1027"/>
                    <a:pt x="168" y="1079"/>
                  </a:cubicBezTo>
                  <a:cubicBezTo>
                    <a:pt x="222" y="1117"/>
                    <a:pt x="290" y="1132"/>
                    <a:pt x="356" y="1146"/>
                  </a:cubicBezTo>
                  <a:cubicBezTo>
                    <a:pt x="388" y="1154"/>
                    <a:pt x="421" y="1161"/>
                    <a:pt x="453" y="1162"/>
                  </a:cubicBezTo>
                  <a:cubicBezTo>
                    <a:pt x="455" y="1162"/>
                    <a:pt x="458" y="1162"/>
                    <a:pt x="461" y="1162"/>
                  </a:cubicBezTo>
                  <a:cubicBezTo>
                    <a:pt x="486" y="1162"/>
                    <a:pt x="512" y="1157"/>
                    <a:pt x="532" y="1141"/>
                  </a:cubicBezTo>
                  <a:cubicBezTo>
                    <a:pt x="554" y="1122"/>
                    <a:pt x="564" y="1088"/>
                    <a:pt x="545" y="1065"/>
                  </a:cubicBezTo>
                  <a:cubicBezTo>
                    <a:pt x="524" y="1039"/>
                    <a:pt x="484" y="1048"/>
                    <a:pt x="452" y="1044"/>
                  </a:cubicBezTo>
                  <a:cubicBezTo>
                    <a:pt x="399" y="1037"/>
                    <a:pt x="352" y="998"/>
                    <a:pt x="327" y="951"/>
                  </a:cubicBezTo>
                  <a:cubicBezTo>
                    <a:pt x="302" y="904"/>
                    <a:pt x="295" y="850"/>
                    <a:pt x="292" y="796"/>
                  </a:cubicBezTo>
                  <a:cubicBezTo>
                    <a:pt x="291" y="767"/>
                    <a:pt x="297" y="727"/>
                    <a:pt x="327" y="720"/>
                  </a:cubicBezTo>
                  <a:cubicBezTo>
                    <a:pt x="330" y="720"/>
                    <a:pt x="332" y="719"/>
                    <a:pt x="334" y="719"/>
                  </a:cubicBezTo>
                  <a:cubicBezTo>
                    <a:pt x="353" y="719"/>
                    <a:pt x="369" y="732"/>
                    <a:pt x="382" y="746"/>
                  </a:cubicBezTo>
                  <a:cubicBezTo>
                    <a:pt x="421" y="790"/>
                    <a:pt x="435" y="850"/>
                    <a:pt x="460" y="903"/>
                  </a:cubicBezTo>
                  <a:cubicBezTo>
                    <a:pt x="467" y="918"/>
                    <a:pt x="475" y="934"/>
                    <a:pt x="489" y="945"/>
                  </a:cubicBezTo>
                  <a:cubicBezTo>
                    <a:pt x="499" y="953"/>
                    <a:pt x="511" y="958"/>
                    <a:pt x="523" y="958"/>
                  </a:cubicBezTo>
                  <a:cubicBezTo>
                    <a:pt x="528" y="958"/>
                    <a:pt x="534" y="957"/>
                    <a:pt x="539" y="954"/>
                  </a:cubicBezTo>
                  <a:cubicBezTo>
                    <a:pt x="553" y="948"/>
                    <a:pt x="562" y="931"/>
                    <a:pt x="564" y="914"/>
                  </a:cubicBezTo>
                  <a:cubicBezTo>
                    <a:pt x="565" y="898"/>
                    <a:pt x="560" y="882"/>
                    <a:pt x="555" y="866"/>
                  </a:cubicBezTo>
                  <a:cubicBezTo>
                    <a:pt x="534" y="794"/>
                    <a:pt x="502" y="721"/>
                    <a:pt x="498" y="644"/>
                  </a:cubicBezTo>
                  <a:cubicBezTo>
                    <a:pt x="496" y="608"/>
                    <a:pt x="501" y="571"/>
                    <a:pt x="496" y="535"/>
                  </a:cubicBezTo>
                  <a:cubicBezTo>
                    <a:pt x="488" y="478"/>
                    <a:pt x="458" y="427"/>
                    <a:pt x="419" y="385"/>
                  </a:cubicBezTo>
                  <a:cubicBezTo>
                    <a:pt x="388" y="352"/>
                    <a:pt x="341" y="329"/>
                    <a:pt x="310" y="296"/>
                  </a:cubicBezTo>
                  <a:cubicBezTo>
                    <a:pt x="287" y="270"/>
                    <a:pt x="305" y="221"/>
                    <a:pt x="311" y="191"/>
                  </a:cubicBezTo>
                  <a:cubicBezTo>
                    <a:pt x="318" y="137"/>
                    <a:pt x="325" y="77"/>
                    <a:pt x="289" y="37"/>
                  </a:cubicBezTo>
                  <a:cubicBezTo>
                    <a:pt x="266" y="11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485;p46">
              <a:extLst>
                <a:ext uri="{FF2B5EF4-FFF2-40B4-BE49-F238E27FC236}">
                  <a16:creationId xmlns:a16="http://schemas.microsoft.com/office/drawing/2014/main" id="{BEAE45E1-2825-44F0-A0A6-F709ABD8B355}"/>
                </a:ext>
              </a:extLst>
            </p:cNvPr>
            <p:cNvSpPr/>
            <p:nvPr/>
          </p:nvSpPr>
          <p:spPr>
            <a:xfrm>
              <a:off x="5021180" y="3766847"/>
              <a:ext cx="96669" cy="106796"/>
            </a:xfrm>
            <a:custGeom>
              <a:avLst/>
              <a:gdLst/>
              <a:ahLst/>
              <a:cxnLst/>
              <a:rect l="l" t="t" r="r" b="b"/>
              <a:pathLst>
                <a:path w="1355" h="1497" extrusionOk="0">
                  <a:moveTo>
                    <a:pt x="1091" y="1"/>
                  </a:moveTo>
                  <a:cubicBezTo>
                    <a:pt x="976" y="1"/>
                    <a:pt x="464" y="40"/>
                    <a:pt x="219" y="712"/>
                  </a:cubicBezTo>
                  <a:cubicBezTo>
                    <a:pt x="1" y="1309"/>
                    <a:pt x="30" y="1334"/>
                    <a:pt x="36" y="1334"/>
                  </a:cubicBezTo>
                  <a:cubicBezTo>
                    <a:pt x="37" y="1334"/>
                    <a:pt x="37" y="1334"/>
                    <a:pt x="37" y="1334"/>
                  </a:cubicBezTo>
                  <a:lnTo>
                    <a:pt x="650" y="1496"/>
                  </a:lnTo>
                  <a:cubicBezTo>
                    <a:pt x="649" y="1494"/>
                    <a:pt x="1354" y="465"/>
                    <a:pt x="1115" y="1"/>
                  </a:cubicBezTo>
                  <a:cubicBezTo>
                    <a:pt x="1115" y="1"/>
                    <a:pt x="1106" y="1"/>
                    <a:pt x="1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486;p46">
              <a:extLst>
                <a:ext uri="{FF2B5EF4-FFF2-40B4-BE49-F238E27FC236}">
                  <a16:creationId xmlns:a16="http://schemas.microsoft.com/office/drawing/2014/main" id="{4DA13217-FF69-4056-803D-93C473851BCC}"/>
                </a:ext>
              </a:extLst>
            </p:cNvPr>
            <p:cNvSpPr/>
            <p:nvPr/>
          </p:nvSpPr>
          <p:spPr>
            <a:xfrm>
              <a:off x="5071619" y="3952902"/>
              <a:ext cx="172221" cy="164867"/>
            </a:xfrm>
            <a:custGeom>
              <a:avLst/>
              <a:gdLst/>
              <a:ahLst/>
              <a:cxnLst/>
              <a:rect l="l" t="t" r="r" b="b"/>
              <a:pathLst>
                <a:path w="2414" h="2311" extrusionOk="0">
                  <a:moveTo>
                    <a:pt x="72" y="1"/>
                  </a:moveTo>
                  <a:lnTo>
                    <a:pt x="0" y="2311"/>
                  </a:lnTo>
                  <a:lnTo>
                    <a:pt x="2414" y="544"/>
                  </a:lnTo>
                  <a:lnTo>
                    <a:pt x="2365" y="18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487;p46">
              <a:extLst>
                <a:ext uri="{FF2B5EF4-FFF2-40B4-BE49-F238E27FC236}">
                  <a16:creationId xmlns:a16="http://schemas.microsoft.com/office/drawing/2014/main" id="{CF5C4CB1-02B9-4C5C-A9AF-CBCEC44BB7DF}"/>
                </a:ext>
              </a:extLst>
            </p:cNvPr>
            <p:cNvSpPr/>
            <p:nvPr/>
          </p:nvSpPr>
          <p:spPr>
            <a:xfrm>
              <a:off x="5206528" y="4407694"/>
              <a:ext cx="60284" cy="51650"/>
            </a:xfrm>
            <a:custGeom>
              <a:avLst/>
              <a:gdLst/>
              <a:ahLst/>
              <a:cxnLst/>
              <a:rect l="l" t="t" r="r" b="b"/>
              <a:pathLst>
                <a:path w="845" h="724" extrusionOk="0">
                  <a:moveTo>
                    <a:pt x="44" y="0"/>
                  </a:moveTo>
                  <a:lnTo>
                    <a:pt x="44" y="0"/>
                  </a:lnTo>
                  <a:cubicBezTo>
                    <a:pt x="44" y="0"/>
                    <a:pt x="0" y="259"/>
                    <a:pt x="83" y="331"/>
                  </a:cubicBezTo>
                  <a:cubicBezTo>
                    <a:pt x="165" y="400"/>
                    <a:pt x="234" y="389"/>
                    <a:pt x="293" y="495"/>
                  </a:cubicBezTo>
                  <a:cubicBezTo>
                    <a:pt x="344" y="584"/>
                    <a:pt x="482" y="723"/>
                    <a:pt x="615" y="723"/>
                  </a:cubicBezTo>
                  <a:cubicBezTo>
                    <a:pt x="641" y="723"/>
                    <a:pt x="666" y="718"/>
                    <a:pt x="691" y="706"/>
                  </a:cubicBezTo>
                  <a:cubicBezTo>
                    <a:pt x="844" y="634"/>
                    <a:pt x="763" y="474"/>
                    <a:pt x="654" y="323"/>
                  </a:cubicBezTo>
                  <a:cubicBezTo>
                    <a:pt x="545" y="171"/>
                    <a:pt x="452" y="58"/>
                    <a:pt x="452" y="58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CB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488;p46">
              <a:extLst>
                <a:ext uri="{FF2B5EF4-FFF2-40B4-BE49-F238E27FC236}">
                  <a16:creationId xmlns:a16="http://schemas.microsoft.com/office/drawing/2014/main" id="{E617A223-DDB4-4715-9F21-6B8D2C0B071E}"/>
                </a:ext>
              </a:extLst>
            </p:cNvPr>
            <p:cNvSpPr/>
            <p:nvPr/>
          </p:nvSpPr>
          <p:spPr>
            <a:xfrm>
              <a:off x="5137112" y="3986574"/>
              <a:ext cx="127632" cy="432106"/>
            </a:xfrm>
            <a:custGeom>
              <a:avLst/>
              <a:gdLst/>
              <a:ahLst/>
              <a:cxnLst/>
              <a:rect l="l" t="t" r="r" b="b"/>
              <a:pathLst>
                <a:path w="1789" h="6057" extrusionOk="0">
                  <a:moveTo>
                    <a:pt x="1491" y="1"/>
                  </a:moveTo>
                  <a:cubicBezTo>
                    <a:pt x="1491" y="1"/>
                    <a:pt x="283" y="901"/>
                    <a:pt x="46" y="1003"/>
                  </a:cubicBezTo>
                  <a:lnTo>
                    <a:pt x="46" y="1003"/>
                  </a:lnTo>
                  <a:cubicBezTo>
                    <a:pt x="39" y="988"/>
                    <a:pt x="32" y="976"/>
                    <a:pt x="26" y="968"/>
                  </a:cubicBezTo>
                  <a:cubicBezTo>
                    <a:pt x="3" y="998"/>
                    <a:pt x="0" y="1012"/>
                    <a:pt x="14" y="1012"/>
                  </a:cubicBezTo>
                  <a:cubicBezTo>
                    <a:pt x="21" y="1012"/>
                    <a:pt x="32" y="1009"/>
                    <a:pt x="46" y="1003"/>
                  </a:cubicBezTo>
                  <a:lnTo>
                    <a:pt x="46" y="1003"/>
                  </a:lnTo>
                  <a:cubicBezTo>
                    <a:pt x="289" y="1519"/>
                    <a:pt x="990" y="5971"/>
                    <a:pt x="990" y="5971"/>
                  </a:cubicBezTo>
                  <a:cubicBezTo>
                    <a:pt x="1064" y="6035"/>
                    <a:pt x="1151" y="6057"/>
                    <a:pt x="1234" y="6057"/>
                  </a:cubicBezTo>
                  <a:cubicBezTo>
                    <a:pt x="1399" y="6057"/>
                    <a:pt x="1548" y="5971"/>
                    <a:pt x="1548" y="5971"/>
                  </a:cubicBezTo>
                  <a:cubicBezTo>
                    <a:pt x="1788" y="3569"/>
                    <a:pt x="1491" y="1"/>
                    <a:pt x="1491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489;p46">
              <a:extLst>
                <a:ext uri="{FF2B5EF4-FFF2-40B4-BE49-F238E27FC236}">
                  <a16:creationId xmlns:a16="http://schemas.microsoft.com/office/drawing/2014/main" id="{55E2613A-B79C-4CCC-9681-C1EB39ED69D7}"/>
                </a:ext>
              </a:extLst>
            </p:cNvPr>
            <p:cNvSpPr/>
            <p:nvPr/>
          </p:nvSpPr>
          <p:spPr>
            <a:xfrm>
              <a:off x="5209739" y="3989571"/>
              <a:ext cx="41949" cy="430109"/>
            </a:xfrm>
            <a:custGeom>
              <a:avLst/>
              <a:gdLst/>
              <a:ahLst/>
              <a:cxnLst/>
              <a:rect l="l" t="t" r="r" b="b"/>
              <a:pathLst>
                <a:path w="588" h="6029" extrusionOk="0">
                  <a:moveTo>
                    <a:pt x="43" y="1"/>
                  </a:moveTo>
                  <a:cubicBezTo>
                    <a:pt x="23" y="1"/>
                    <a:pt x="0" y="18"/>
                    <a:pt x="3" y="45"/>
                  </a:cubicBezTo>
                  <a:cubicBezTo>
                    <a:pt x="277" y="1986"/>
                    <a:pt x="517" y="4036"/>
                    <a:pt x="320" y="5995"/>
                  </a:cubicBezTo>
                  <a:cubicBezTo>
                    <a:pt x="318" y="6017"/>
                    <a:pt x="334" y="6028"/>
                    <a:pt x="351" y="6028"/>
                  </a:cubicBezTo>
                  <a:cubicBezTo>
                    <a:pt x="369" y="6028"/>
                    <a:pt x="387" y="6017"/>
                    <a:pt x="390" y="5995"/>
                  </a:cubicBezTo>
                  <a:cubicBezTo>
                    <a:pt x="588" y="4031"/>
                    <a:pt x="345" y="1974"/>
                    <a:pt x="71" y="26"/>
                  </a:cubicBezTo>
                  <a:cubicBezTo>
                    <a:pt x="68" y="8"/>
                    <a:pt x="56" y="1"/>
                    <a:pt x="43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490;p46">
              <a:extLst>
                <a:ext uri="{FF2B5EF4-FFF2-40B4-BE49-F238E27FC236}">
                  <a16:creationId xmlns:a16="http://schemas.microsoft.com/office/drawing/2014/main" id="{548A16D9-C990-4E78-BFAF-8C7B1FAC8738}"/>
                </a:ext>
              </a:extLst>
            </p:cNvPr>
            <p:cNvSpPr/>
            <p:nvPr/>
          </p:nvSpPr>
          <p:spPr>
            <a:xfrm>
              <a:off x="5052428" y="4413116"/>
              <a:ext cx="60284" cy="51650"/>
            </a:xfrm>
            <a:custGeom>
              <a:avLst/>
              <a:gdLst/>
              <a:ahLst/>
              <a:cxnLst/>
              <a:rect l="l" t="t" r="r" b="b"/>
              <a:pathLst>
                <a:path w="845" h="724" extrusionOk="0">
                  <a:moveTo>
                    <a:pt x="801" y="1"/>
                  </a:moveTo>
                  <a:lnTo>
                    <a:pt x="393" y="59"/>
                  </a:lnTo>
                  <a:cubicBezTo>
                    <a:pt x="393" y="59"/>
                    <a:pt x="300" y="172"/>
                    <a:pt x="192" y="323"/>
                  </a:cubicBezTo>
                  <a:cubicBezTo>
                    <a:pt x="83" y="475"/>
                    <a:pt x="1" y="634"/>
                    <a:pt x="154" y="707"/>
                  </a:cubicBezTo>
                  <a:cubicBezTo>
                    <a:pt x="179" y="719"/>
                    <a:pt x="204" y="724"/>
                    <a:pt x="230" y="724"/>
                  </a:cubicBezTo>
                  <a:cubicBezTo>
                    <a:pt x="363" y="724"/>
                    <a:pt x="501" y="583"/>
                    <a:pt x="552" y="496"/>
                  </a:cubicBezTo>
                  <a:cubicBezTo>
                    <a:pt x="611" y="390"/>
                    <a:pt x="680" y="401"/>
                    <a:pt x="762" y="331"/>
                  </a:cubicBezTo>
                  <a:cubicBezTo>
                    <a:pt x="845" y="260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CB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491;p46">
              <a:extLst>
                <a:ext uri="{FF2B5EF4-FFF2-40B4-BE49-F238E27FC236}">
                  <a16:creationId xmlns:a16="http://schemas.microsoft.com/office/drawing/2014/main" id="{FDC324E4-5B26-4AD1-B554-8BF91799B062}"/>
                </a:ext>
              </a:extLst>
            </p:cNvPr>
            <p:cNvSpPr/>
            <p:nvPr/>
          </p:nvSpPr>
          <p:spPr>
            <a:xfrm>
              <a:off x="5054497" y="3976515"/>
              <a:ext cx="127560" cy="447658"/>
            </a:xfrm>
            <a:custGeom>
              <a:avLst/>
              <a:gdLst/>
              <a:ahLst/>
              <a:cxnLst/>
              <a:rect l="l" t="t" r="r" b="b"/>
              <a:pathLst>
                <a:path w="1788" h="6275" extrusionOk="0">
                  <a:moveTo>
                    <a:pt x="262" y="1"/>
                  </a:moveTo>
                  <a:cubicBezTo>
                    <a:pt x="262" y="1"/>
                    <a:pt x="1" y="3786"/>
                    <a:pt x="241" y="6188"/>
                  </a:cubicBezTo>
                  <a:cubicBezTo>
                    <a:pt x="241" y="6188"/>
                    <a:pt x="390" y="6275"/>
                    <a:pt x="555" y="6275"/>
                  </a:cubicBezTo>
                  <a:cubicBezTo>
                    <a:pt x="638" y="6275"/>
                    <a:pt x="725" y="6253"/>
                    <a:pt x="799" y="6188"/>
                  </a:cubicBezTo>
                  <a:cubicBezTo>
                    <a:pt x="799" y="6188"/>
                    <a:pt x="1509" y="1681"/>
                    <a:pt x="1748" y="1211"/>
                  </a:cubicBezTo>
                  <a:lnTo>
                    <a:pt x="1748" y="1211"/>
                  </a:lnTo>
                  <a:cubicBezTo>
                    <a:pt x="1763" y="1219"/>
                    <a:pt x="1773" y="1224"/>
                    <a:pt x="1779" y="1224"/>
                  </a:cubicBezTo>
                  <a:cubicBezTo>
                    <a:pt x="1788" y="1224"/>
                    <a:pt x="1783" y="1212"/>
                    <a:pt x="1763" y="1186"/>
                  </a:cubicBezTo>
                  <a:cubicBezTo>
                    <a:pt x="1759" y="1192"/>
                    <a:pt x="1753" y="1201"/>
                    <a:pt x="1748" y="1211"/>
                  </a:cubicBezTo>
                  <a:lnTo>
                    <a:pt x="1748" y="1211"/>
                  </a:lnTo>
                  <a:cubicBezTo>
                    <a:pt x="1521" y="1080"/>
                    <a:pt x="262" y="1"/>
                    <a:pt x="262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492;p46">
              <a:extLst>
                <a:ext uri="{FF2B5EF4-FFF2-40B4-BE49-F238E27FC236}">
                  <a16:creationId xmlns:a16="http://schemas.microsoft.com/office/drawing/2014/main" id="{1CFAFBE2-2540-4050-9FA5-10D409AC085B}"/>
                </a:ext>
              </a:extLst>
            </p:cNvPr>
            <p:cNvSpPr/>
            <p:nvPr/>
          </p:nvSpPr>
          <p:spPr>
            <a:xfrm>
              <a:off x="5067482" y="3995135"/>
              <a:ext cx="42021" cy="430109"/>
            </a:xfrm>
            <a:custGeom>
              <a:avLst/>
              <a:gdLst/>
              <a:ahLst/>
              <a:cxnLst/>
              <a:rect l="l" t="t" r="r" b="b"/>
              <a:pathLst>
                <a:path w="589" h="6029" extrusionOk="0">
                  <a:moveTo>
                    <a:pt x="546" y="0"/>
                  </a:moveTo>
                  <a:cubicBezTo>
                    <a:pt x="533" y="0"/>
                    <a:pt x="520" y="8"/>
                    <a:pt x="518" y="26"/>
                  </a:cubicBezTo>
                  <a:cubicBezTo>
                    <a:pt x="244" y="1973"/>
                    <a:pt x="0" y="4031"/>
                    <a:pt x="198" y="5995"/>
                  </a:cubicBezTo>
                  <a:cubicBezTo>
                    <a:pt x="200" y="6017"/>
                    <a:pt x="219" y="6028"/>
                    <a:pt x="236" y="6028"/>
                  </a:cubicBezTo>
                  <a:cubicBezTo>
                    <a:pt x="253" y="6028"/>
                    <a:pt x="269" y="6017"/>
                    <a:pt x="267" y="5995"/>
                  </a:cubicBezTo>
                  <a:cubicBezTo>
                    <a:pt x="70" y="4036"/>
                    <a:pt x="311" y="1985"/>
                    <a:pt x="585" y="44"/>
                  </a:cubicBezTo>
                  <a:cubicBezTo>
                    <a:pt x="589" y="18"/>
                    <a:pt x="566" y="0"/>
                    <a:pt x="546" y="0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493;p46">
              <a:extLst>
                <a:ext uri="{FF2B5EF4-FFF2-40B4-BE49-F238E27FC236}">
                  <a16:creationId xmlns:a16="http://schemas.microsoft.com/office/drawing/2014/main" id="{F5A95F3B-ED5B-421B-9CC3-4814272F9364}"/>
                </a:ext>
              </a:extLst>
            </p:cNvPr>
            <p:cNvSpPr/>
            <p:nvPr/>
          </p:nvSpPr>
          <p:spPr>
            <a:xfrm>
              <a:off x="5200749" y="3778190"/>
              <a:ext cx="166299" cy="97664"/>
            </a:xfrm>
            <a:custGeom>
              <a:avLst/>
              <a:gdLst/>
              <a:ahLst/>
              <a:cxnLst/>
              <a:rect l="l" t="t" r="r" b="b"/>
              <a:pathLst>
                <a:path w="2331" h="1369" extrusionOk="0">
                  <a:moveTo>
                    <a:pt x="315" y="1"/>
                  </a:moveTo>
                  <a:cubicBezTo>
                    <a:pt x="315" y="1"/>
                    <a:pt x="1" y="306"/>
                    <a:pt x="275" y="732"/>
                  </a:cubicBezTo>
                  <a:cubicBezTo>
                    <a:pt x="550" y="1159"/>
                    <a:pt x="1543" y="1368"/>
                    <a:pt x="1543" y="1368"/>
                  </a:cubicBezTo>
                  <a:cubicBezTo>
                    <a:pt x="1543" y="1368"/>
                    <a:pt x="2330" y="950"/>
                    <a:pt x="1761" y="881"/>
                  </a:cubicBezTo>
                  <a:cubicBezTo>
                    <a:pt x="1192" y="812"/>
                    <a:pt x="315" y="1"/>
                    <a:pt x="315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494;p46">
              <a:extLst>
                <a:ext uri="{FF2B5EF4-FFF2-40B4-BE49-F238E27FC236}">
                  <a16:creationId xmlns:a16="http://schemas.microsoft.com/office/drawing/2014/main" id="{5960F2A2-3058-4662-A0E2-47A153E627EF}"/>
                </a:ext>
              </a:extLst>
            </p:cNvPr>
            <p:cNvSpPr/>
            <p:nvPr/>
          </p:nvSpPr>
          <p:spPr>
            <a:xfrm>
              <a:off x="5173639" y="3763423"/>
              <a:ext cx="118928" cy="100661"/>
            </a:xfrm>
            <a:custGeom>
              <a:avLst/>
              <a:gdLst/>
              <a:ahLst/>
              <a:cxnLst/>
              <a:rect l="l" t="t" r="r" b="b"/>
              <a:pathLst>
                <a:path w="1667" h="1411" extrusionOk="0">
                  <a:moveTo>
                    <a:pt x="95" y="1"/>
                  </a:moveTo>
                  <a:cubicBezTo>
                    <a:pt x="91" y="1"/>
                    <a:pt x="1" y="6"/>
                    <a:pt x="70" y="472"/>
                  </a:cubicBezTo>
                  <a:cubicBezTo>
                    <a:pt x="158" y="1064"/>
                    <a:pt x="1151" y="1411"/>
                    <a:pt x="1151" y="1411"/>
                  </a:cubicBezTo>
                  <a:lnTo>
                    <a:pt x="1666" y="846"/>
                  </a:lnTo>
                  <a:lnTo>
                    <a:pt x="1666" y="846"/>
                  </a:lnTo>
                  <a:cubicBezTo>
                    <a:pt x="1666" y="846"/>
                    <a:pt x="1666" y="846"/>
                    <a:pt x="1666" y="846"/>
                  </a:cubicBezTo>
                  <a:cubicBezTo>
                    <a:pt x="1664" y="846"/>
                    <a:pt x="714" y="1"/>
                    <a:pt x="95" y="1"/>
                  </a:cubicBezTo>
                  <a:cubicBezTo>
                    <a:pt x="95" y="1"/>
                    <a:pt x="95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495;p46">
              <a:extLst>
                <a:ext uri="{FF2B5EF4-FFF2-40B4-BE49-F238E27FC236}">
                  <a16:creationId xmlns:a16="http://schemas.microsoft.com/office/drawing/2014/main" id="{E4F0C049-6E0D-4086-B24B-9CE87BC871DD}"/>
                </a:ext>
              </a:extLst>
            </p:cNvPr>
            <p:cNvSpPr/>
            <p:nvPr/>
          </p:nvSpPr>
          <p:spPr>
            <a:xfrm>
              <a:off x="5062416" y="3758429"/>
              <a:ext cx="182423" cy="233424"/>
            </a:xfrm>
            <a:custGeom>
              <a:avLst/>
              <a:gdLst/>
              <a:ahLst/>
              <a:cxnLst/>
              <a:rect l="l" t="t" r="r" b="b"/>
              <a:pathLst>
                <a:path w="2557" h="3272" extrusionOk="0">
                  <a:moveTo>
                    <a:pt x="1212" y="0"/>
                  </a:moveTo>
                  <a:cubicBezTo>
                    <a:pt x="1035" y="0"/>
                    <a:pt x="853" y="18"/>
                    <a:pt x="682" y="45"/>
                  </a:cubicBezTo>
                  <a:cubicBezTo>
                    <a:pt x="264" y="111"/>
                    <a:pt x="30" y="394"/>
                    <a:pt x="29" y="909"/>
                  </a:cubicBezTo>
                  <a:cubicBezTo>
                    <a:pt x="29" y="1246"/>
                    <a:pt x="1" y="2664"/>
                    <a:pt x="205" y="3064"/>
                  </a:cubicBezTo>
                  <a:cubicBezTo>
                    <a:pt x="205" y="3064"/>
                    <a:pt x="476" y="3272"/>
                    <a:pt x="1070" y="3272"/>
                  </a:cubicBezTo>
                  <a:cubicBezTo>
                    <a:pt x="1429" y="3272"/>
                    <a:pt x="1904" y="3196"/>
                    <a:pt x="2509" y="2954"/>
                  </a:cubicBezTo>
                  <a:cubicBezTo>
                    <a:pt x="2510" y="2953"/>
                    <a:pt x="2556" y="1622"/>
                    <a:pt x="2220" y="500"/>
                  </a:cubicBezTo>
                  <a:cubicBezTo>
                    <a:pt x="2106" y="120"/>
                    <a:pt x="1676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496;p46">
              <a:extLst>
                <a:ext uri="{FF2B5EF4-FFF2-40B4-BE49-F238E27FC236}">
                  <a16:creationId xmlns:a16="http://schemas.microsoft.com/office/drawing/2014/main" id="{A8C82B8E-C064-4546-8794-A43F9D636D66}"/>
                </a:ext>
              </a:extLst>
            </p:cNvPr>
            <p:cNvSpPr/>
            <p:nvPr/>
          </p:nvSpPr>
          <p:spPr>
            <a:xfrm>
              <a:off x="5271878" y="3835904"/>
              <a:ext cx="117430" cy="42733"/>
            </a:xfrm>
            <a:custGeom>
              <a:avLst/>
              <a:gdLst/>
              <a:ahLst/>
              <a:cxnLst/>
              <a:rect l="l" t="t" r="r" b="b"/>
              <a:pathLst>
                <a:path w="1646" h="599" extrusionOk="0">
                  <a:moveTo>
                    <a:pt x="437" y="1"/>
                  </a:moveTo>
                  <a:cubicBezTo>
                    <a:pt x="437" y="2"/>
                    <a:pt x="1" y="369"/>
                    <a:pt x="391" y="519"/>
                  </a:cubicBezTo>
                  <a:cubicBezTo>
                    <a:pt x="549" y="580"/>
                    <a:pt x="786" y="598"/>
                    <a:pt x="1011" y="598"/>
                  </a:cubicBezTo>
                  <a:cubicBezTo>
                    <a:pt x="1340" y="598"/>
                    <a:pt x="1645" y="559"/>
                    <a:pt x="1645" y="559"/>
                  </a:cubicBezTo>
                  <a:lnTo>
                    <a:pt x="1579" y="256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497;p46">
              <a:extLst>
                <a:ext uri="{FF2B5EF4-FFF2-40B4-BE49-F238E27FC236}">
                  <a16:creationId xmlns:a16="http://schemas.microsoft.com/office/drawing/2014/main" id="{263A8039-372F-4064-85F9-FD5FA642EE00}"/>
                </a:ext>
              </a:extLst>
            </p:cNvPr>
            <p:cNvSpPr/>
            <p:nvPr/>
          </p:nvSpPr>
          <p:spPr>
            <a:xfrm>
              <a:off x="5366478" y="3838187"/>
              <a:ext cx="85254" cy="55788"/>
            </a:xfrm>
            <a:custGeom>
              <a:avLst/>
              <a:gdLst/>
              <a:ahLst/>
              <a:cxnLst/>
              <a:rect l="l" t="t" r="r" b="b"/>
              <a:pathLst>
                <a:path w="1195" h="782" extrusionOk="0">
                  <a:moveTo>
                    <a:pt x="1092" y="1"/>
                  </a:moveTo>
                  <a:cubicBezTo>
                    <a:pt x="1055" y="1"/>
                    <a:pt x="1018" y="8"/>
                    <a:pt x="982" y="17"/>
                  </a:cubicBezTo>
                  <a:cubicBezTo>
                    <a:pt x="844" y="53"/>
                    <a:pt x="712" y="105"/>
                    <a:pt x="575" y="144"/>
                  </a:cubicBezTo>
                  <a:cubicBezTo>
                    <a:pt x="481" y="170"/>
                    <a:pt x="383" y="188"/>
                    <a:pt x="283" y="188"/>
                  </a:cubicBezTo>
                  <a:cubicBezTo>
                    <a:pt x="239" y="188"/>
                    <a:pt x="200" y="183"/>
                    <a:pt x="162" y="183"/>
                  </a:cubicBezTo>
                  <a:cubicBezTo>
                    <a:pt x="124" y="183"/>
                    <a:pt x="87" y="188"/>
                    <a:pt x="46" y="207"/>
                  </a:cubicBezTo>
                  <a:cubicBezTo>
                    <a:pt x="34" y="212"/>
                    <a:pt x="24" y="217"/>
                    <a:pt x="17" y="228"/>
                  </a:cubicBezTo>
                  <a:cubicBezTo>
                    <a:pt x="10" y="237"/>
                    <a:pt x="9" y="245"/>
                    <a:pt x="8" y="256"/>
                  </a:cubicBezTo>
                  <a:cubicBezTo>
                    <a:pt x="0" y="320"/>
                    <a:pt x="15" y="385"/>
                    <a:pt x="48" y="440"/>
                  </a:cubicBezTo>
                  <a:cubicBezTo>
                    <a:pt x="56" y="455"/>
                    <a:pt x="66" y="468"/>
                    <a:pt x="81" y="476"/>
                  </a:cubicBezTo>
                  <a:cubicBezTo>
                    <a:pt x="91" y="481"/>
                    <a:pt x="103" y="482"/>
                    <a:pt x="114" y="483"/>
                  </a:cubicBezTo>
                  <a:cubicBezTo>
                    <a:pt x="253" y="502"/>
                    <a:pt x="385" y="559"/>
                    <a:pt x="493" y="647"/>
                  </a:cubicBezTo>
                  <a:cubicBezTo>
                    <a:pt x="551" y="694"/>
                    <a:pt x="605" y="752"/>
                    <a:pt x="677" y="777"/>
                  </a:cubicBezTo>
                  <a:cubicBezTo>
                    <a:pt x="684" y="780"/>
                    <a:pt x="692" y="782"/>
                    <a:pt x="701" y="782"/>
                  </a:cubicBezTo>
                  <a:cubicBezTo>
                    <a:pt x="708" y="782"/>
                    <a:pt x="715" y="780"/>
                    <a:pt x="721" y="776"/>
                  </a:cubicBezTo>
                  <a:cubicBezTo>
                    <a:pt x="741" y="761"/>
                    <a:pt x="730" y="728"/>
                    <a:pt x="716" y="706"/>
                  </a:cubicBezTo>
                  <a:cubicBezTo>
                    <a:pt x="699" y="678"/>
                    <a:pt x="682" y="648"/>
                    <a:pt x="665" y="619"/>
                  </a:cubicBezTo>
                  <a:cubicBezTo>
                    <a:pt x="644" y="582"/>
                    <a:pt x="622" y="540"/>
                    <a:pt x="639" y="502"/>
                  </a:cubicBezTo>
                  <a:cubicBezTo>
                    <a:pt x="652" y="470"/>
                    <a:pt x="687" y="455"/>
                    <a:pt x="720" y="445"/>
                  </a:cubicBezTo>
                  <a:cubicBezTo>
                    <a:pt x="788" y="422"/>
                    <a:pt x="861" y="416"/>
                    <a:pt x="932" y="403"/>
                  </a:cubicBezTo>
                  <a:cubicBezTo>
                    <a:pt x="1004" y="389"/>
                    <a:pt x="1076" y="367"/>
                    <a:pt x="1130" y="318"/>
                  </a:cubicBezTo>
                  <a:cubicBezTo>
                    <a:pt x="1135" y="315"/>
                    <a:pt x="1140" y="310"/>
                    <a:pt x="1141" y="305"/>
                  </a:cubicBezTo>
                  <a:cubicBezTo>
                    <a:pt x="1144" y="295"/>
                    <a:pt x="1134" y="286"/>
                    <a:pt x="1125" y="282"/>
                  </a:cubicBezTo>
                  <a:cubicBezTo>
                    <a:pt x="1116" y="280"/>
                    <a:pt x="1105" y="281"/>
                    <a:pt x="1095" y="280"/>
                  </a:cubicBezTo>
                  <a:cubicBezTo>
                    <a:pt x="1072" y="279"/>
                    <a:pt x="1050" y="268"/>
                    <a:pt x="1033" y="251"/>
                  </a:cubicBezTo>
                  <a:cubicBezTo>
                    <a:pt x="1071" y="232"/>
                    <a:pt x="1107" y="212"/>
                    <a:pt x="1145" y="193"/>
                  </a:cubicBezTo>
                  <a:cubicBezTo>
                    <a:pt x="1159" y="185"/>
                    <a:pt x="1175" y="177"/>
                    <a:pt x="1183" y="165"/>
                  </a:cubicBezTo>
                  <a:cubicBezTo>
                    <a:pt x="1192" y="151"/>
                    <a:pt x="1194" y="131"/>
                    <a:pt x="1182" y="120"/>
                  </a:cubicBezTo>
                  <a:cubicBezTo>
                    <a:pt x="1169" y="105"/>
                    <a:pt x="1138" y="108"/>
                    <a:pt x="1135" y="88"/>
                  </a:cubicBezTo>
                  <a:cubicBezTo>
                    <a:pt x="1133" y="73"/>
                    <a:pt x="1151" y="63"/>
                    <a:pt x="1156" y="51"/>
                  </a:cubicBezTo>
                  <a:cubicBezTo>
                    <a:pt x="1162" y="36"/>
                    <a:pt x="1155" y="19"/>
                    <a:pt x="1143" y="11"/>
                  </a:cubicBezTo>
                  <a:cubicBezTo>
                    <a:pt x="1130" y="4"/>
                    <a:pt x="1115" y="1"/>
                    <a:pt x="1099" y="1"/>
                  </a:cubicBezTo>
                  <a:cubicBezTo>
                    <a:pt x="1097" y="1"/>
                    <a:pt x="1094" y="1"/>
                    <a:pt x="1092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498;p46">
              <a:extLst>
                <a:ext uri="{FF2B5EF4-FFF2-40B4-BE49-F238E27FC236}">
                  <a16:creationId xmlns:a16="http://schemas.microsoft.com/office/drawing/2014/main" id="{BC52B2DC-3131-4D56-926C-C82BD9D46A6B}"/>
                </a:ext>
              </a:extLst>
            </p:cNvPr>
            <p:cNvSpPr/>
            <p:nvPr/>
          </p:nvSpPr>
          <p:spPr>
            <a:xfrm>
              <a:off x="5136256" y="3776264"/>
              <a:ext cx="28180" cy="203676"/>
            </a:xfrm>
            <a:custGeom>
              <a:avLst/>
              <a:gdLst/>
              <a:ahLst/>
              <a:cxnLst/>
              <a:rect l="l" t="t" r="r" b="b"/>
              <a:pathLst>
                <a:path w="395" h="2855" extrusionOk="0">
                  <a:moveTo>
                    <a:pt x="0" y="1"/>
                  </a:moveTo>
                  <a:cubicBezTo>
                    <a:pt x="0" y="1"/>
                    <a:pt x="15" y="1751"/>
                    <a:pt x="197" y="2842"/>
                  </a:cubicBezTo>
                  <a:lnTo>
                    <a:pt x="394" y="2854"/>
                  </a:lnTo>
                  <a:cubicBezTo>
                    <a:pt x="394" y="2854"/>
                    <a:pt x="119" y="1557"/>
                    <a:pt x="171" y="1"/>
                  </a:cubicBezTo>
                  <a:close/>
                </a:path>
              </a:pathLst>
            </a:custGeom>
            <a:solidFill>
              <a:srgbClr val="FB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499;p46">
              <a:extLst>
                <a:ext uri="{FF2B5EF4-FFF2-40B4-BE49-F238E27FC236}">
                  <a16:creationId xmlns:a16="http://schemas.microsoft.com/office/drawing/2014/main" id="{87875149-0914-4564-9449-D78AAF4EA17B}"/>
                </a:ext>
              </a:extLst>
            </p:cNvPr>
            <p:cNvSpPr/>
            <p:nvPr/>
          </p:nvSpPr>
          <p:spPr>
            <a:xfrm>
              <a:off x="5070906" y="3955970"/>
              <a:ext cx="174860" cy="36455"/>
            </a:xfrm>
            <a:custGeom>
              <a:avLst/>
              <a:gdLst/>
              <a:ahLst/>
              <a:cxnLst/>
              <a:rect l="l" t="t" r="r" b="b"/>
              <a:pathLst>
                <a:path w="2451" h="511" extrusionOk="0">
                  <a:moveTo>
                    <a:pt x="2386" y="0"/>
                  </a:moveTo>
                  <a:cubicBezTo>
                    <a:pt x="2386" y="0"/>
                    <a:pt x="1791" y="226"/>
                    <a:pt x="956" y="226"/>
                  </a:cubicBezTo>
                  <a:cubicBezTo>
                    <a:pt x="669" y="226"/>
                    <a:pt x="354" y="199"/>
                    <a:pt x="25" y="128"/>
                  </a:cubicBezTo>
                  <a:lnTo>
                    <a:pt x="1" y="413"/>
                  </a:lnTo>
                  <a:cubicBezTo>
                    <a:pt x="1" y="413"/>
                    <a:pt x="483" y="510"/>
                    <a:pt x="1073" y="510"/>
                  </a:cubicBezTo>
                  <a:cubicBezTo>
                    <a:pt x="1526" y="510"/>
                    <a:pt x="2042" y="453"/>
                    <a:pt x="2451" y="250"/>
                  </a:cubicBezTo>
                  <a:lnTo>
                    <a:pt x="2386" y="0"/>
                  </a:ln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500;p46">
              <a:extLst>
                <a:ext uri="{FF2B5EF4-FFF2-40B4-BE49-F238E27FC236}">
                  <a16:creationId xmlns:a16="http://schemas.microsoft.com/office/drawing/2014/main" id="{EDB55C70-F76D-420B-A7C4-90BC135C8A3F}"/>
                </a:ext>
              </a:extLst>
            </p:cNvPr>
            <p:cNvSpPr/>
            <p:nvPr/>
          </p:nvSpPr>
          <p:spPr>
            <a:xfrm>
              <a:off x="5120489" y="3967384"/>
              <a:ext cx="15909" cy="29820"/>
            </a:xfrm>
            <a:custGeom>
              <a:avLst/>
              <a:gdLst/>
              <a:ahLst/>
              <a:cxnLst/>
              <a:rect l="l" t="t" r="r" b="b"/>
              <a:pathLst>
                <a:path w="223" h="418" extrusionOk="0">
                  <a:moveTo>
                    <a:pt x="57" y="0"/>
                  </a:moveTo>
                  <a:lnTo>
                    <a:pt x="1" y="418"/>
                  </a:lnTo>
                  <a:lnTo>
                    <a:pt x="223" y="418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501;p46">
              <a:extLst>
                <a:ext uri="{FF2B5EF4-FFF2-40B4-BE49-F238E27FC236}">
                  <a16:creationId xmlns:a16="http://schemas.microsoft.com/office/drawing/2014/main" id="{9C16AC9F-6C09-43CD-B7B1-2E6E107A2EFE}"/>
                </a:ext>
              </a:extLst>
            </p:cNvPr>
            <p:cNvSpPr/>
            <p:nvPr/>
          </p:nvSpPr>
          <p:spPr>
            <a:xfrm>
              <a:off x="5191261" y="3961677"/>
              <a:ext cx="18834" cy="31960"/>
            </a:xfrm>
            <a:custGeom>
              <a:avLst/>
              <a:gdLst/>
              <a:ahLst/>
              <a:cxnLst/>
              <a:rect l="l" t="t" r="r" b="b"/>
              <a:pathLst>
                <a:path w="264" h="448" extrusionOk="0">
                  <a:moveTo>
                    <a:pt x="97" y="0"/>
                  </a:moveTo>
                  <a:lnTo>
                    <a:pt x="1" y="32"/>
                  </a:lnTo>
                  <a:lnTo>
                    <a:pt x="64" y="447"/>
                  </a:lnTo>
                  <a:lnTo>
                    <a:pt x="263" y="38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502;p46">
              <a:extLst>
                <a:ext uri="{FF2B5EF4-FFF2-40B4-BE49-F238E27FC236}">
                  <a16:creationId xmlns:a16="http://schemas.microsoft.com/office/drawing/2014/main" id="{4F8E257B-6E04-4862-9091-7C3D4B4A4786}"/>
                </a:ext>
              </a:extLst>
            </p:cNvPr>
            <p:cNvSpPr/>
            <p:nvPr/>
          </p:nvSpPr>
          <p:spPr>
            <a:xfrm>
              <a:off x="5138610" y="3793457"/>
              <a:ext cx="6564" cy="6349"/>
            </a:xfrm>
            <a:custGeom>
              <a:avLst/>
              <a:gdLst/>
              <a:ahLst/>
              <a:cxnLst/>
              <a:rect l="l" t="t" r="r" b="b"/>
              <a:pathLst>
                <a:path w="92" h="89" extrusionOk="0">
                  <a:moveTo>
                    <a:pt x="46" y="0"/>
                  </a:moveTo>
                  <a:cubicBezTo>
                    <a:pt x="21" y="0"/>
                    <a:pt x="1" y="20"/>
                    <a:pt x="1" y="45"/>
                  </a:cubicBezTo>
                  <a:cubicBezTo>
                    <a:pt x="1" y="69"/>
                    <a:pt x="21" y="89"/>
                    <a:pt x="46" y="89"/>
                  </a:cubicBezTo>
                  <a:cubicBezTo>
                    <a:pt x="71" y="89"/>
                    <a:pt x="92" y="69"/>
                    <a:pt x="92" y="45"/>
                  </a:cubicBezTo>
                  <a:cubicBezTo>
                    <a:pt x="92" y="20"/>
                    <a:pt x="71" y="0"/>
                    <a:pt x="46" y="0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503;p46">
              <a:extLst>
                <a:ext uri="{FF2B5EF4-FFF2-40B4-BE49-F238E27FC236}">
                  <a16:creationId xmlns:a16="http://schemas.microsoft.com/office/drawing/2014/main" id="{80E7AE6B-B4F0-4A88-BBE6-38ECAB20DEDA}"/>
                </a:ext>
              </a:extLst>
            </p:cNvPr>
            <p:cNvSpPr/>
            <p:nvPr/>
          </p:nvSpPr>
          <p:spPr>
            <a:xfrm>
              <a:off x="5138610" y="3823277"/>
              <a:ext cx="6564" cy="6349"/>
            </a:xfrm>
            <a:custGeom>
              <a:avLst/>
              <a:gdLst/>
              <a:ahLst/>
              <a:cxnLst/>
              <a:rect l="l" t="t" r="r" b="b"/>
              <a:pathLst>
                <a:path w="92" h="89" extrusionOk="0">
                  <a:moveTo>
                    <a:pt x="46" y="0"/>
                  </a:moveTo>
                  <a:cubicBezTo>
                    <a:pt x="21" y="0"/>
                    <a:pt x="1" y="20"/>
                    <a:pt x="1" y="44"/>
                  </a:cubicBezTo>
                  <a:cubicBezTo>
                    <a:pt x="1" y="68"/>
                    <a:pt x="21" y="88"/>
                    <a:pt x="46" y="88"/>
                  </a:cubicBezTo>
                  <a:cubicBezTo>
                    <a:pt x="71" y="88"/>
                    <a:pt x="92" y="68"/>
                    <a:pt x="92" y="44"/>
                  </a:cubicBezTo>
                  <a:cubicBezTo>
                    <a:pt x="92" y="20"/>
                    <a:pt x="71" y="0"/>
                    <a:pt x="46" y="0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504;p46">
              <a:extLst>
                <a:ext uri="{FF2B5EF4-FFF2-40B4-BE49-F238E27FC236}">
                  <a16:creationId xmlns:a16="http://schemas.microsoft.com/office/drawing/2014/main" id="{551049C2-8A7D-456E-B061-CD5AEC5660BD}"/>
                </a:ext>
              </a:extLst>
            </p:cNvPr>
            <p:cNvSpPr/>
            <p:nvPr/>
          </p:nvSpPr>
          <p:spPr>
            <a:xfrm>
              <a:off x="5140251" y="3854025"/>
              <a:ext cx="6492" cy="6349"/>
            </a:xfrm>
            <a:custGeom>
              <a:avLst/>
              <a:gdLst/>
              <a:ahLst/>
              <a:cxnLst/>
              <a:rect l="l" t="t" r="r" b="b"/>
              <a:pathLst>
                <a:path w="91" h="89" extrusionOk="0">
                  <a:moveTo>
                    <a:pt x="45" y="1"/>
                  </a:moveTo>
                  <a:cubicBezTo>
                    <a:pt x="20" y="1"/>
                    <a:pt x="0" y="20"/>
                    <a:pt x="0" y="44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1" y="69"/>
                    <a:pt x="91" y="44"/>
                  </a:cubicBezTo>
                  <a:cubicBezTo>
                    <a:pt x="91" y="20"/>
                    <a:pt x="70" y="1"/>
                    <a:pt x="45" y="1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505;p46">
              <a:extLst>
                <a:ext uri="{FF2B5EF4-FFF2-40B4-BE49-F238E27FC236}">
                  <a16:creationId xmlns:a16="http://schemas.microsoft.com/office/drawing/2014/main" id="{B020B780-5DFF-4E01-9236-B040088577D2}"/>
                </a:ext>
              </a:extLst>
            </p:cNvPr>
            <p:cNvSpPr/>
            <p:nvPr/>
          </p:nvSpPr>
          <p:spPr>
            <a:xfrm>
              <a:off x="5143461" y="3890123"/>
              <a:ext cx="6564" cy="6349"/>
            </a:xfrm>
            <a:custGeom>
              <a:avLst/>
              <a:gdLst/>
              <a:ahLst/>
              <a:cxnLst/>
              <a:rect l="l" t="t" r="r" b="b"/>
              <a:pathLst>
                <a:path w="92" h="89" extrusionOk="0">
                  <a:moveTo>
                    <a:pt x="46" y="1"/>
                  </a:moveTo>
                  <a:cubicBezTo>
                    <a:pt x="21" y="1"/>
                    <a:pt x="0" y="21"/>
                    <a:pt x="0" y="45"/>
                  </a:cubicBezTo>
                  <a:cubicBezTo>
                    <a:pt x="0" y="69"/>
                    <a:pt x="21" y="89"/>
                    <a:pt x="46" y="89"/>
                  </a:cubicBezTo>
                  <a:cubicBezTo>
                    <a:pt x="71" y="89"/>
                    <a:pt x="91" y="69"/>
                    <a:pt x="91" y="45"/>
                  </a:cubicBezTo>
                  <a:cubicBezTo>
                    <a:pt x="91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506;p46">
              <a:extLst>
                <a:ext uri="{FF2B5EF4-FFF2-40B4-BE49-F238E27FC236}">
                  <a16:creationId xmlns:a16="http://schemas.microsoft.com/office/drawing/2014/main" id="{190F43A5-B60E-4F6F-84E2-843B34ACCE78}"/>
                </a:ext>
              </a:extLst>
            </p:cNvPr>
            <p:cNvSpPr/>
            <p:nvPr/>
          </p:nvSpPr>
          <p:spPr>
            <a:xfrm>
              <a:off x="5146529" y="3931357"/>
              <a:ext cx="6135" cy="6349"/>
            </a:xfrm>
            <a:custGeom>
              <a:avLst/>
              <a:gdLst/>
              <a:ahLst/>
              <a:cxnLst/>
              <a:rect l="l" t="t" r="r" b="b"/>
              <a:pathLst>
                <a:path w="86" h="89" extrusionOk="0">
                  <a:moveTo>
                    <a:pt x="43" y="0"/>
                  </a:moveTo>
                  <a:cubicBezTo>
                    <a:pt x="19" y="0"/>
                    <a:pt x="1" y="20"/>
                    <a:pt x="1" y="44"/>
                  </a:cubicBezTo>
                  <a:cubicBezTo>
                    <a:pt x="1" y="69"/>
                    <a:pt x="19" y="88"/>
                    <a:pt x="43" y="88"/>
                  </a:cubicBezTo>
                  <a:cubicBezTo>
                    <a:pt x="67" y="88"/>
                    <a:pt x="86" y="69"/>
                    <a:pt x="86" y="44"/>
                  </a:cubicBezTo>
                  <a:cubicBezTo>
                    <a:pt x="86" y="20"/>
                    <a:pt x="67" y="0"/>
                    <a:pt x="43" y="0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507;p46">
              <a:extLst>
                <a:ext uri="{FF2B5EF4-FFF2-40B4-BE49-F238E27FC236}">
                  <a16:creationId xmlns:a16="http://schemas.microsoft.com/office/drawing/2014/main" id="{544D65CE-FF0F-4BF5-B77F-80BEDAE55727}"/>
                </a:ext>
              </a:extLst>
            </p:cNvPr>
            <p:cNvSpPr/>
            <p:nvPr/>
          </p:nvSpPr>
          <p:spPr>
            <a:xfrm>
              <a:off x="5079182" y="3836974"/>
              <a:ext cx="41022" cy="40592"/>
            </a:xfrm>
            <a:custGeom>
              <a:avLst/>
              <a:gdLst/>
              <a:ahLst/>
              <a:cxnLst/>
              <a:rect l="l" t="t" r="r" b="b"/>
              <a:pathLst>
                <a:path w="575" h="569" extrusionOk="0">
                  <a:moveTo>
                    <a:pt x="522" y="44"/>
                  </a:moveTo>
                  <a:cubicBezTo>
                    <a:pt x="530" y="197"/>
                    <a:pt x="519" y="472"/>
                    <a:pt x="354" y="516"/>
                  </a:cubicBezTo>
                  <a:cubicBezTo>
                    <a:pt x="334" y="522"/>
                    <a:pt x="315" y="525"/>
                    <a:pt x="297" y="525"/>
                  </a:cubicBezTo>
                  <a:cubicBezTo>
                    <a:pt x="166" y="525"/>
                    <a:pt x="83" y="388"/>
                    <a:pt x="76" y="257"/>
                  </a:cubicBezTo>
                  <a:cubicBezTo>
                    <a:pt x="72" y="187"/>
                    <a:pt x="81" y="112"/>
                    <a:pt x="98" y="44"/>
                  </a:cubicBezTo>
                  <a:close/>
                  <a:moveTo>
                    <a:pt x="80" y="0"/>
                  </a:moveTo>
                  <a:cubicBezTo>
                    <a:pt x="73" y="0"/>
                    <a:pt x="68" y="4"/>
                    <a:pt x="65" y="9"/>
                  </a:cubicBezTo>
                  <a:lnTo>
                    <a:pt x="65" y="9"/>
                  </a:lnTo>
                  <a:cubicBezTo>
                    <a:pt x="63" y="11"/>
                    <a:pt x="62" y="14"/>
                    <a:pt x="61" y="17"/>
                  </a:cubicBezTo>
                  <a:cubicBezTo>
                    <a:pt x="0" y="227"/>
                    <a:pt x="29" y="569"/>
                    <a:pt x="298" y="569"/>
                  </a:cubicBezTo>
                  <a:cubicBezTo>
                    <a:pt x="307" y="569"/>
                    <a:pt x="317" y="568"/>
                    <a:pt x="327" y="567"/>
                  </a:cubicBezTo>
                  <a:cubicBezTo>
                    <a:pt x="557" y="550"/>
                    <a:pt x="574" y="200"/>
                    <a:pt x="563" y="22"/>
                  </a:cubicBezTo>
                  <a:cubicBezTo>
                    <a:pt x="562" y="11"/>
                    <a:pt x="554" y="0"/>
                    <a:pt x="541" y="0"/>
                  </a:cubicBezTo>
                  <a:lnTo>
                    <a:pt x="82" y="0"/>
                  </a:lnTo>
                  <a:cubicBezTo>
                    <a:pt x="81" y="0"/>
                    <a:pt x="81" y="0"/>
                    <a:pt x="80" y="0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508;p46">
              <a:extLst>
                <a:ext uri="{FF2B5EF4-FFF2-40B4-BE49-F238E27FC236}">
                  <a16:creationId xmlns:a16="http://schemas.microsoft.com/office/drawing/2014/main" id="{E0B76015-F8D7-4827-86FD-B7B26B57AB44}"/>
                </a:ext>
              </a:extLst>
            </p:cNvPr>
            <p:cNvSpPr/>
            <p:nvPr/>
          </p:nvSpPr>
          <p:spPr>
            <a:xfrm>
              <a:off x="5169501" y="3830483"/>
              <a:ext cx="43662" cy="44088"/>
            </a:xfrm>
            <a:custGeom>
              <a:avLst/>
              <a:gdLst/>
              <a:ahLst/>
              <a:cxnLst/>
              <a:rect l="l" t="t" r="r" b="b"/>
              <a:pathLst>
                <a:path w="612" h="618" extrusionOk="0">
                  <a:moveTo>
                    <a:pt x="31" y="96"/>
                  </a:moveTo>
                  <a:cubicBezTo>
                    <a:pt x="32" y="96"/>
                    <a:pt x="35" y="97"/>
                    <a:pt x="38" y="98"/>
                  </a:cubicBezTo>
                  <a:cubicBezTo>
                    <a:pt x="40" y="99"/>
                    <a:pt x="42" y="100"/>
                    <a:pt x="44" y="100"/>
                  </a:cubicBezTo>
                  <a:cubicBezTo>
                    <a:pt x="45" y="100"/>
                    <a:pt x="45" y="100"/>
                    <a:pt x="45" y="100"/>
                  </a:cubicBezTo>
                  <a:lnTo>
                    <a:pt x="45" y="100"/>
                  </a:lnTo>
                  <a:cubicBezTo>
                    <a:pt x="44" y="106"/>
                    <a:pt x="41" y="109"/>
                    <a:pt x="38" y="109"/>
                  </a:cubicBezTo>
                  <a:cubicBezTo>
                    <a:pt x="31" y="109"/>
                    <a:pt x="23" y="96"/>
                    <a:pt x="31" y="96"/>
                  </a:cubicBezTo>
                  <a:close/>
                  <a:moveTo>
                    <a:pt x="484" y="48"/>
                  </a:moveTo>
                  <a:cubicBezTo>
                    <a:pt x="517" y="165"/>
                    <a:pt x="536" y="305"/>
                    <a:pt x="502" y="420"/>
                  </a:cubicBezTo>
                  <a:cubicBezTo>
                    <a:pt x="475" y="512"/>
                    <a:pt x="396" y="574"/>
                    <a:pt x="307" y="574"/>
                  </a:cubicBezTo>
                  <a:cubicBezTo>
                    <a:pt x="287" y="574"/>
                    <a:pt x="266" y="571"/>
                    <a:pt x="245" y="564"/>
                  </a:cubicBezTo>
                  <a:cubicBezTo>
                    <a:pt x="149" y="533"/>
                    <a:pt x="105" y="428"/>
                    <a:pt x="79" y="337"/>
                  </a:cubicBezTo>
                  <a:cubicBezTo>
                    <a:pt x="59" y="264"/>
                    <a:pt x="61" y="191"/>
                    <a:pt x="46" y="118"/>
                  </a:cubicBezTo>
                  <a:cubicBezTo>
                    <a:pt x="45" y="112"/>
                    <a:pt x="45" y="106"/>
                    <a:pt x="45" y="100"/>
                  </a:cubicBezTo>
                  <a:lnTo>
                    <a:pt x="45" y="100"/>
                  </a:lnTo>
                  <a:cubicBezTo>
                    <a:pt x="56" y="99"/>
                    <a:pt x="72" y="94"/>
                    <a:pt x="79" y="94"/>
                  </a:cubicBezTo>
                  <a:cubicBezTo>
                    <a:pt x="214" y="79"/>
                    <a:pt x="349" y="63"/>
                    <a:pt x="484" y="48"/>
                  </a:cubicBezTo>
                  <a:close/>
                  <a:moveTo>
                    <a:pt x="502" y="1"/>
                  </a:moveTo>
                  <a:cubicBezTo>
                    <a:pt x="502" y="1"/>
                    <a:pt x="501" y="1"/>
                    <a:pt x="500" y="1"/>
                  </a:cubicBezTo>
                  <a:cubicBezTo>
                    <a:pt x="342" y="20"/>
                    <a:pt x="182" y="37"/>
                    <a:pt x="24" y="56"/>
                  </a:cubicBezTo>
                  <a:cubicBezTo>
                    <a:pt x="12" y="57"/>
                    <a:pt x="2" y="65"/>
                    <a:pt x="2" y="78"/>
                  </a:cubicBezTo>
                  <a:cubicBezTo>
                    <a:pt x="0" y="280"/>
                    <a:pt x="62" y="618"/>
                    <a:pt x="305" y="618"/>
                  </a:cubicBezTo>
                  <a:cubicBezTo>
                    <a:pt x="315" y="618"/>
                    <a:pt x="327" y="617"/>
                    <a:pt x="338" y="616"/>
                  </a:cubicBezTo>
                  <a:cubicBezTo>
                    <a:pt x="612" y="582"/>
                    <a:pt x="582" y="218"/>
                    <a:pt x="520" y="19"/>
                  </a:cubicBezTo>
                  <a:cubicBezTo>
                    <a:pt x="520" y="17"/>
                    <a:pt x="520" y="16"/>
                    <a:pt x="519" y="15"/>
                  </a:cubicBezTo>
                  <a:lnTo>
                    <a:pt x="519" y="15"/>
                  </a:lnTo>
                  <a:cubicBezTo>
                    <a:pt x="517" y="7"/>
                    <a:pt x="512" y="1"/>
                    <a:pt x="502" y="1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509;p46">
              <a:extLst>
                <a:ext uri="{FF2B5EF4-FFF2-40B4-BE49-F238E27FC236}">
                  <a16:creationId xmlns:a16="http://schemas.microsoft.com/office/drawing/2014/main" id="{0B74F3ED-68CE-45C8-ACDB-3B856C1A63D9}"/>
                </a:ext>
              </a:extLst>
            </p:cNvPr>
            <p:cNvSpPr/>
            <p:nvPr/>
          </p:nvSpPr>
          <p:spPr>
            <a:xfrm>
              <a:off x="5106577" y="3717123"/>
              <a:ext cx="69702" cy="74122"/>
            </a:xfrm>
            <a:custGeom>
              <a:avLst/>
              <a:gdLst/>
              <a:ahLst/>
              <a:cxnLst/>
              <a:rect l="l" t="t" r="r" b="b"/>
              <a:pathLst>
                <a:path w="977" h="1039" extrusionOk="0">
                  <a:moveTo>
                    <a:pt x="104" y="0"/>
                  </a:moveTo>
                  <a:lnTo>
                    <a:pt x="104" y="0"/>
                  </a:lnTo>
                  <a:cubicBezTo>
                    <a:pt x="104" y="1"/>
                    <a:pt x="303" y="413"/>
                    <a:pt x="81" y="766"/>
                  </a:cubicBezTo>
                  <a:cubicBezTo>
                    <a:pt x="0" y="894"/>
                    <a:pt x="181" y="1038"/>
                    <a:pt x="502" y="1038"/>
                  </a:cubicBezTo>
                  <a:cubicBezTo>
                    <a:pt x="576" y="1038"/>
                    <a:pt x="658" y="1031"/>
                    <a:pt x="745" y="1013"/>
                  </a:cubicBezTo>
                  <a:cubicBezTo>
                    <a:pt x="854" y="993"/>
                    <a:pt x="976" y="895"/>
                    <a:pt x="908" y="815"/>
                  </a:cubicBezTo>
                  <a:cubicBezTo>
                    <a:pt x="809" y="700"/>
                    <a:pt x="737" y="578"/>
                    <a:pt x="734" y="464"/>
                  </a:cubicBezTo>
                  <a:cubicBezTo>
                    <a:pt x="732" y="359"/>
                    <a:pt x="670" y="250"/>
                    <a:pt x="706" y="195"/>
                  </a:cubicBezTo>
                  <a:cubicBezTo>
                    <a:pt x="742" y="143"/>
                    <a:pt x="104" y="1"/>
                    <a:pt x="104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510;p46">
              <a:extLst>
                <a:ext uri="{FF2B5EF4-FFF2-40B4-BE49-F238E27FC236}">
                  <a16:creationId xmlns:a16="http://schemas.microsoft.com/office/drawing/2014/main" id="{7C84D250-B90B-4335-AFAF-DC0F4C76B5ED}"/>
                </a:ext>
              </a:extLst>
            </p:cNvPr>
            <p:cNvSpPr/>
            <p:nvPr/>
          </p:nvSpPr>
          <p:spPr>
            <a:xfrm>
              <a:off x="5110358" y="3716410"/>
              <a:ext cx="51295" cy="44588"/>
            </a:xfrm>
            <a:custGeom>
              <a:avLst/>
              <a:gdLst/>
              <a:ahLst/>
              <a:cxnLst/>
              <a:rect l="l" t="t" r="r" b="b"/>
              <a:pathLst>
                <a:path w="719" h="625" extrusionOk="0">
                  <a:moveTo>
                    <a:pt x="1" y="0"/>
                  </a:moveTo>
                  <a:cubicBezTo>
                    <a:pt x="1" y="0"/>
                    <a:pt x="105" y="111"/>
                    <a:pt x="122" y="277"/>
                  </a:cubicBezTo>
                  <a:cubicBezTo>
                    <a:pt x="324" y="462"/>
                    <a:pt x="546" y="556"/>
                    <a:pt x="718" y="624"/>
                  </a:cubicBezTo>
                  <a:cubicBezTo>
                    <a:pt x="697" y="578"/>
                    <a:pt x="682" y="516"/>
                    <a:pt x="681" y="475"/>
                  </a:cubicBezTo>
                  <a:cubicBezTo>
                    <a:pt x="680" y="370"/>
                    <a:pt x="617" y="261"/>
                    <a:pt x="653" y="207"/>
                  </a:cubicBezTo>
                  <a:cubicBezTo>
                    <a:pt x="687" y="15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A8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511;p46">
              <a:extLst>
                <a:ext uri="{FF2B5EF4-FFF2-40B4-BE49-F238E27FC236}">
                  <a16:creationId xmlns:a16="http://schemas.microsoft.com/office/drawing/2014/main" id="{B8C9C06D-62D8-4D00-A180-83D312D45992}"/>
                </a:ext>
              </a:extLst>
            </p:cNvPr>
            <p:cNvSpPr/>
            <p:nvPr/>
          </p:nvSpPr>
          <p:spPr>
            <a:xfrm>
              <a:off x="5098516" y="3648494"/>
              <a:ext cx="98096" cy="103158"/>
            </a:xfrm>
            <a:custGeom>
              <a:avLst/>
              <a:gdLst/>
              <a:ahLst/>
              <a:cxnLst/>
              <a:rect l="l" t="t" r="r" b="b"/>
              <a:pathLst>
                <a:path w="1375" h="1446" extrusionOk="0">
                  <a:moveTo>
                    <a:pt x="611" y="0"/>
                  </a:moveTo>
                  <a:cubicBezTo>
                    <a:pt x="394" y="0"/>
                    <a:pt x="184" y="144"/>
                    <a:pt x="141" y="252"/>
                  </a:cubicBezTo>
                  <a:cubicBezTo>
                    <a:pt x="1" y="586"/>
                    <a:pt x="85" y="895"/>
                    <a:pt x="119" y="948"/>
                  </a:cubicBezTo>
                  <a:cubicBezTo>
                    <a:pt x="313" y="1255"/>
                    <a:pt x="671" y="1445"/>
                    <a:pt x="906" y="1445"/>
                  </a:cubicBezTo>
                  <a:cubicBezTo>
                    <a:pt x="988" y="1445"/>
                    <a:pt x="1055" y="1422"/>
                    <a:pt x="1095" y="1373"/>
                  </a:cubicBezTo>
                  <a:cubicBezTo>
                    <a:pt x="1374" y="1027"/>
                    <a:pt x="1146" y="301"/>
                    <a:pt x="878" y="92"/>
                  </a:cubicBezTo>
                  <a:cubicBezTo>
                    <a:pt x="795" y="26"/>
                    <a:pt x="702" y="0"/>
                    <a:pt x="611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512;p46">
              <a:extLst>
                <a:ext uri="{FF2B5EF4-FFF2-40B4-BE49-F238E27FC236}">
                  <a16:creationId xmlns:a16="http://schemas.microsoft.com/office/drawing/2014/main" id="{9471AD85-94AB-4E95-B084-7E0115ADA8CD}"/>
                </a:ext>
              </a:extLst>
            </p:cNvPr>
            <p:cNvSpPr/>
            <p:nvPr/>
          </p:nvSpPr>
          <p:spPr>
            <a:xfrm>
              <a:off x="5086958" y="3627877"/>
              <a:ext cx="96312" cy="105441"/>
            </a:xfrm>
            <a:custGeom>
              <a:avLst/>
              <a:gdLst/>
              <a:ahLst/>
              <a:cxnLst/>
              <a:rect l="l" t="t" r="r" b="b"/>
              <a:pathLst>
                <a:path w="1350" h="1478" extrusionOk="0">
                  <a:moveTo>
                    <a:pt x="821" y="0"/>
                  </a:moveTo>
                  <a:cubicBezTo>
                    <a:pt x="842" y="42"/>
                    <a:pt x="867" y="81"/>
                    <a:pt x="895" y="117"/>
                  </a:cubicBezTo>
                  <a:cubicBezTo>
                    <a:pt x="787" y="99"/>
                    <a:pt x="677" y="90"/>
                    <a:pt x="568" y="90"/>
                  </a:cubicBezTo>
                  <a:cubicBezTo>
                    <a:pt x="529" y="90"/>
                    <a:pt x="491" y="91"/>
                    <a:pt x="452" y="93"/>
                  </a:cubicBezTo>
                  <a:cubicBezTo>
                    <a:pt x="463" y="113"/>
                    <a:pt x="481" y="128"/>
                    <a:pt x="503" y="138"/>
                  </a:cubicBezTo>
                  <a:lnTo>
                    <a:pt x="503" y="138"/>
                  </a:lnTo>
                  <a:cubicBezTo>
                    <a:pt x="497" y="135"/>
                    <a:pt x="490" y="134"/>
                    <a:pt x="482" y="134"/>
                  </a:cubicBezTo>
                  <a:cubicBezTo>
                    <a:pt x="421" y="134"/>
                    <a:pt x="323" y="208"/>
                    <a:pt x="284" y="233"/>
                  </a:cubicBezTo>
                  <a:cubicBezTo>
                    <a:pt x="213" y="284"/>
                    <a:pt x="151" y="344"/>
                    <a:pt x="99" y="413"/>
                  </a:cubicBezTo>
                  <a:cubicBezTo>
                    <a:pt x="92" y="423"/>
                    <a:pt x="86" y="436"/>
                    <a:pt x="94" y="445"/>
                  </a:cubicBezTo>
                  <a:cubicBezTo>
                    <a:pt x="97" y="449"/>
                    <a:pt x="105" y="450"/>
                    <a:pt x="111" y="450"/>
                  </a:cubicBezTo>
                  <a:cubicBezTo>
                    <a:pt x="128" y="451"/>
                    <a:pt x="144" y="452"/>
                    <a:pt x="161" y="452"/>
                  </a:cubicBezTo>
                  <a:cubicBezTo>
                    <a:pt x="180" y="452"/>
                    <a:pt x="199" y="451"/>
                    <a:pt x="219" y="449"/>
                  </a:cubicBezTo>
                  <a:lnTo>
                    <a:pt x="219" y="449"/>
                  </a:lnTo>
                  <a:cubicBezTo>
                    <a:pt x="138" y="502"/>
                    <a:pt x="81" y="584"/>
                    <a:pt x="46" y="673"/>
                  </a:cubicBezTo>
                  <a:cubicBezTo>
                    <a:pt x="11" y="762"/>
                    <a:pt x="1" y="860"/>
                    <a:pt x="1" y="956"/>
                  </a:cubicBezTo>
                  <a:cubicBezTo>
                    <a:pt x="9" y="955"/>
                    <a:pt x="16" y="955"/>
                    <a:pt x="24" y="955"/>
                  </a:cubicBezTo>
                  <a:cubicBezTo>
                    <a:pt x="50" y="955"/>
                    <a:pt x="76" y="960"/>
                    <a:pt x="99" y="968"/>
                  </a:cubicBezTo>
                  <a:cubicBezTo>
                    <a:pt x="113" y="975"/>
                    <a:pt x="127" y="1065"/>
                    <a:pt x="132" y="1082"/>
                  </a:cubicBezTo>
                  <a:cubicBezTo>
                    <a:pt x="142" y="1127"/>
                    <a:pt x="165" y="1160"/>
                    <a:pt x="191" y="1197"/>
                  </a:cubicBezTo>
                  <a:cubicBezTo>
                    <a:pt x="241" y="1269"/>
                    <a:pt x="292" y="1341"/>
                    <a:pt x="343" y="1412"/>
                  </a:cubicBezTo>
                  <a:cubicBezTo>
                    <a:pt x="365" y="1443"/>
                    <a:pt x="406" y="1477"/>
                    <a:pt x="435" y="1477"/>
                  </a:cubicBezTo>
                  <a:cubicBezTo>
                    <a:pt x="454" y="1477"/>
                    <a:pt x="467" y="1461"/>
                    <a:pt x="463" y="1415"/>
                  </a:cubicBezTo>
                  <a:cubicBezTo>
                    <a:pt x="458" y="1355"/>
                    <a:pt x="418" y="1301"/>
                    <a:pt x="414" y="1242"/>
                  </a:cubicBezTo>
                  <a:cubicBezTo>
                    <a:pt x="413" y="1237"/>
                    <a:pt x="415" y="1235"/>
                    <a:pt x="419" y="1235"/>
                  </a:cubicBezTo>
                  <a:cubicBezTo>
                    <a:pt x="437" y="1235"/>
                    <a:pt x="495" y="1290"/>
                    <a:pt x="515" y="1290"/>
                  </a:cubicBezTo>
                  <a:cubicBezTo>
                    <a:pt x="519" y="1290"/>
                    <a:pt x="521" y="1288"/>
                    <a:pt x="521" y="1283"/>
                  </a:cubicBezTo>
                  <a:cubicBezTo>
                    <a:pt x="522" y="1243"/>
                    <a:pt x="470" y="1164"/>
                    <a:pt x="486" y="1129"/>
                  </a:cubicBezTo>
                  <a:cubicBezTo>
                    <a:pt x="500" y="1102"/>
                    <a:pt x="530" y="1065"/>
                    <a:pt x="522" y="1034"/>
                  </a:cubicBezTo>
                  <a:cubicBezTo>
                    <a:pt x="449" y="639"/>
                    <a:pt x="535" y="563"/>
                    <a:pt x="638" y="563"/>
                  </a:cubicBezTo>
                  <a:cubicBezTo>
                    <a:pt x="703" y="563"/>
                    <a:pt x="774" y="593"/>
                    <a:pt x="817" y="593"/>
                  </a:cubicBezTo>
                  <a:cubicBezTo>
                    <a:pt x="819" y="593"/>
                    <a:pt x="820" y="593"/>
                    <a:pt x="822" y="593"/>
                  </a:cubicBezTo>
                  <a:cubicBezTo>
                    <a:pt x="939" y="584"/>
                    <a:pt x="924" y="479"/>
                    <a:pt x="1012" y="479"/>
                  </a:cubicBezTo>
                  <a:cubicBezTo>
                    <a:pt x="1017" y="479"/>
                    <a:pt x="1023" y="479"/>
                    <a:pt x="1028" y="480"/>
                  </a:cubicBezTo>
                  <a:cubicBezTo>
                    <a:pt x="1278" y="511"/>
                    <a:pt x="1344" y="955"/>
                    <a:pt x="1349" y="955"/>
                  </a:cubicBezTo>
                  <a:cubicBezTo>
                    <a:pt x="1350" y="955"/>
                    <a:pt x="1350" y="954"/>
                    <a:pt x="1350" y="952"/>
                  </a:cubicBezTo>
                  <a:cubicBezTo>
                    <a:pt x="1350" y="875"/>
                    <a:pt x="1335" y="800"/>
                    <a:pt x="1316" y="726"/>
                  </a:cubicBezTo>
                  <a:cubicBezTo>
                    <a:pt x="1305" y="694"/>
                    <a:pt x="1297" y="657"/>
                    <a:pt x="1279" y="627"/>
                  </a:cubicBezTo>
                  <a:cubicBezTo>
                    <a:pt x="1267" y="606"/>
                    <a:pt x="1255" y="601"/>
                    <a:pt x="1259" y="570"/>
                  </a:cubicBezTo>
                  <a:cubicBezTo>
                    <a:pt x="1276" y="428"/>
                    <a:pt x="1251" y="298"/>
                    <a:pt x="1154" y="187"/>
                  </a:cubicBezTo>
                  <a:cubicBezTo>
                    <a:pt x="1069" y="91"/>
                    <a:pt x="947" y="30"/>
                    <a:pt x="821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513;p46">
              <a:extLst>
                <a:ext uri="{FF2B5EF4-FFF2-40B4-BE49-F238E27FC236}">
                  <a16:creationId xmlns:a16="http://schemas.microsoft.com/office/drawing/2014/main" id="{4AD96008-0F64-4ED9-B081-37BE0211FC4F}"/>
                </a:ext>
              </a:extLst>
            </p:cNvPr>
            <p:cNvSpPr/>
            <p:nvPr/>
          </p:nvSpPr>
          <p:spPr>
            <a:xfrm>
              <a:off x="5100442" y="3703426"/>
              <a:ext cx="41521" cy="23114"/>
            </a:xfrm>
            <a:custGeom>
              <a:avLst/>
              <a:gdLst/>
              <a:ahLst/>
              <a:cxnLst/>
              <a:rect l="l" t="t" r="r" b="b"/>
              <a:pathLst>
                <a:path w="582" h="324" extrusionOk="0">
                  <a:moveTo>
                    <a:pt x="142" y="0"/>
                  </a:moveTo>
                  <a:cubicBezTo>
                    <a:pt x="127" y="0"/>
                    <a:pt x="112" y="3"/>
                    <a:pt x="99" y="9"/>
                  </a:cubicBezTo>
                  <a:cubicBezTo>
                    <a:pt x="0" y="57"/>
                    <a:pt x="124" y="324"/>
                    <a:pt x="321" y="324"/>
                  </a:cubicBezTo>
                  <a:cubicBezTo>
                    <a:pt x="335" y="324"/>
                    <a:pt x="348" y="323"/>
                    <a:pt x="362" y="320"/>
                  </a:cubicBezTo>
                  <a:cubicBezTo>
                    <a:pt x="581" y="279"/>
                    <a:pt x="457" y="183"/>
                    <a:pt x="399" y="135"/>
                  </a:cubicBezTo>
                  <a:cubicBezTo>
                    <a:pt x="399" y="135"/>
                    <a:pt x="251" y="0"/>
                    <a:pt x="142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514;p46">
              <a:extLst>
                <a:ext uri="{FF2B5EF4-FFF2-40B4-BE49-F238E27FC236}">
                  <a16:creationId xmlns:a16="http://schemas.microsoft.com/office/drawing/2014/main" id="{7567F51E-3AF2-481C-847F-74D688AB3DE0}"/>
                </a:ext>
              </a:extLst>
            </p:cNvPr>
            <p:cNvSpPr/>
            <p:nvPr/>
          </p:nvSpPr>
          <p:spPr>
            <a:xfrm>
              <a:off x="5134044" y="3701357"/>
              <a:ext cx="12913" cy="7491"/>
            </a:xfrm>
            <a:custGeom>
              <a:avLst/>
              <a:gdLst/>
              <a:ahLst/>
              <a:cxnLst/>
              <a:rect l="l" t="t" r="r" b="b"/>
              <a:pathLst>
                <a:path w="181" h="105" extrusionOk="0">
                  <a:moveTo>
                    <a:pt x="158" y="0"/>
                  </a:moveTo>
                  <a:cubicBezTo>
                    <a:pt x="152" y="0"/>
                    <a:pt x="146" y="4"/>
                    <a:pt x="143" y="12"/>
                  </a:cubicBezTo>
                  <a:cubicBezTo>
                    <a:pt x="137" y="45"/>
                    <a:pt x="120" y="70"/>
                    <a:pt x="84" y="70"/>
                  </a:cubicBezTo>
                  <a:cubicBezTo>
                    <a:pt x="82" y="70"/>
                    <a:pt x="80" y="70"/>
                    <a:pt x="78" y="70"/>
                  </a:cubicBezTo>
                  <a:cubicBezTo>
                    <a:pt x="68" y="70"/>
                    <a:pt x="58" y="67"/>
                    <a:pt x="48" y="64"/>
                  </a:cubicBezTo>
                  <a:cubicBezTo>
                    <a:pt x="46" y="63"/>
                    <a:pt x="38" y="60"/>
                    <a:pt x="37" y="60"/>
                  </a:cubicBezTo>
                  <a:cubicBezTo>
                    <a:pt x="37" y="60"/>
                    <a:pt x="37" y="60"/>
                    <a:pt x="39" y="61"/>
                  </a:cubicBezTo>
                  <a:cubicBezTo>
                    <a:pt x="36" y="59"/>
                    <a:pt x="32" y="59"/>
                    <a:pt x="29" y="59"/>
                  </a:cubicBezTo>
                  <a:cubicBezTo>
                    <a:pt x="13" y="59"/>
                    <a:pt x="0" y="80"/>
                    <a:pt x="18" y="89"/>
                  </a:cubicBezTo>
                  <a:cubicBezTo>
                    <a:pt x="39" y="99"/>
                    <a:pt x="60" y="105"/>
                    <a:pt x="80" y="105"/>
                  </a:cubicBezTo>
                  <a:cubicBezTo>
                    <a:pt x="126" y="105"/>
                    <a:pt x="164" y="76"/>
                    <a:pt x="178" y="23"/>
                  </a:cubicBezTo>
                  <a:cubicBezTo>
                    <a:pt x="181" y="10"/>
                    <a:pt x="169" y="0"/>
                    <a:pt x="158" y="0"/>
                  </a:cubicBezTo>
                  <a:close/>
                </a:path>
              </a:pathLst>
            </a:custGeom>
            <a:solidFill>
              <a:srgbClr val="1D1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515;p46">
              <a:extLst>
                <a:ext uri="{FF2B5EF4-FFF2-40B4-BE49-F238E27FC236}">
                  <a16:creationId xmlns:a16="http://schemas.microsoft.com/office/drawing/2014/main" id="{0E222F33-9862-4A44-BCAE-1CD2D946CFDA}"/>
                </a:ext>
              </a:extLst>
            </p:cNvPr>
            <p:cNvSpPr/>
            <p:nvPr/>
          </p:nvSpPr>
          <p:spPr>
            <a:xfrm>
              <a:off x="5160298" y="3693153"/>
              <a:ext cx="13412" cy="6920"/>
            </a:xfrm>
            <a:custGeom>
              <a:avLst/>
              <a:gdLst/>
              <a:ahLst/>
              <a:cxnLst/>
              <a:rect l="l" t="t" r="r" b="b"/>
              <a:pathLst>
                <a:path w="188" h="97" extrusionOk="0">
                  <a:moveTo>
                    <a:pt x="165" y="1"/>
                  </a:moveTo>
                  <a:cubicBezTo>
                    <a:pt x="158" y="1"/>
                    <a:pt x="152" y="4"/>
                    <a:pt x="149" y="12"/>
                  </a:cubicBezTo>
                  <a:cubicBezTo>
                    <a:pt x="138" y="40"/>
                    <a:pt x="123" y="62"/>
                    <a:pt x="97" y="62"/>
                  </a:cubicBezTo>
                  <a:cubicBezTo>
                    <a:pt x="90" y="62"/>
                    <a:pt x="83" y="60"/>
                    <a:pt x="74" y="57"/>
                  </a:cubicBezTo>
                  <a:cubicBezTo>
                    <a:pt x="63" y="52"/>
                    <a:pt x="49" y="44"/>
                    <a:pt x="41" y="36"/>
                  </a:cubicBezTo>
                  <a:cubicBezTo>
                    <a:pt x="37" y="32"/>
                    <a:pt x="32" y="31"/>
                    <a:pt x="27" y="31"/>
                  </a:cubicBezTo>
                  <a:cubicBezTo>
                    <a:pt x="13" y="31"/>
                    <a:pt x="0" y="47"/>
                    <a:pt x="14" y="58"/>
                  </a:cubicBezTo>
                  <a:cubicBezTo>
                    <a:pt x="34" y="75"/>
                    <a:pt x="60" y="91"/>
                    <a:pt x="86" y="95"/>
                  </a:cubicBezTo>
                  <a:cubicBezTo>
                    <a:pt x="91" y="96"/>
                    <a:pt x="96" y="96"/>
                    <a:pt x="100" y="96"/>
                  </a:cubicBezTo>
                  <a:cubicBezTo>
                    <a:pt x="143" y="96"/>
                    <a:pt x="169" y="61"/>
                    <a:pt x="183" y="23"/>
                  </a:cubicBezTo>
                  <a:cubicBezTo>
                    <a:pt x="187" y="10"/>
                    <a:pt x="176" y="1"/>
                    <a:pt x="165" y="1"/>
                  </a:cubicBezTo>
                  <a:close/>
                </a:path>
              </a:pathLst>
            </a:custGeom>
            <a:solidFill>
              <a:srgbClr val="1D1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516;p46">
              <a:extLst>
                <a:ext uri="{FF2B5EF4-FFF2-40B4-BE49-F238E27FC236}">
                  <a16:creationId xmlns:a16="http://schemas.microsoft.com/office/drawing/2014/main" id="{336FFB71-B2E0-4896-A4FE-068A92666E51}"/>
                </a:ext>
              </a:extLst>
            </p:cNvPr>
            <p:cNvSpPr/>
            <p:nvPr/>
          </p:nvSpPr>
          <p:spPr>
            <a:xfrm>
              <a:off x="5155376" y="3679313"/>
              <a:ext cx="14411" cy="9631"/>
            </a:xfrm>
            <a:custGeom>
              <a:avLst/>
              <a:gdLst/>
              <a:ahLst/>
              <a:cxnLst/>
              <a:rect l="l" t="t" r="r" b="b"/>
              <a:pathLst>
                <a:path w="202" h="135" extrusionOk="0">
                  <a:moveTo>
                    <a:pt x="145" y="1"/>
                  </a:moveTo>
                  <a:cubicBezTo>
                    <a:pt x="81" y="1"/>
                    <a:pt x="29" y="41"/>
                    <a:pt x="6" y="105"/>
                  </a:cubicBezTo>
                  <a:cubicBezTo>
                    <a:pt x="0" y="122"/>
                    <a:pt x="14" y="135"/>
                    <a:pt x="27" y="135"/>
                  </a:cubicBezTo>
                  <a:cubicBezTo>
                    <a:pt x="34" y="135"/>
                    <a:pt x="41" y="131"/>
                    <a:pt x="45" y="122"/>
                  </a:cubicBezTo>
                  <a:cubicBezTo>
                    <a:pt x="62" y="73"/>
                    <a:pt x="99" y="44"/>
                    <a:pt x="147" y="44"/>
                  </a:cubicBezTo>
                  <a:cubicBezTo>
                    <a:pt x="154" y="44"/>
                    <a:pt x="161" y="45"/>
                    <a:pt x="169" y="46"/>
                  </a:cubicBezTo>
                  <a:cubicBezTo>
                    <a:pt x="171" y="47"/>
                    <a:pt x="172" y="47"/>
                    <a:pt x="173" y="47"/>
                  </a:cubicBezTo>
                  <a:cubicBezTo>
                    <a:pt x="197" y="47"/>
                    <a:pt x="202" y="9"/>
                    <a:pt x="175" y="4"/>
                  </a:cubicBezTo>
                  <a:cubicBezTo>
                    <a:pt x="165" y="2"/>
                    <a:pt x="155" y="1"/>
                    <a:pt x="145" y="1"/>
                  </a:cubicBezTo>
                  <a:close/>
                </a:path>
              </a:pathLst>
            </a:custGeom>
            <a:solidFill>
              <a:srgbClr val="55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517;p46">
              <a:extLst>
                <a:ext uri="{FF2B5EF4-FFF2-40B4-BE49-F238E27FC236}">
                  <a16:creationId xmlns:a16="http://schemas.microsoft.com/office/drawing/2014/main" id="{C31CCB82-3756-44EE-8467-30EF5BC424C5}"/>
                </a:ext>
              </a:extLst>
            </p:cNvPr>
            <p:cNvSpPr/>
            <p:nvPr/>
          </p:nvSpPr>
          <p:spPr>
            <a:xfrm>
              <a:off x="5129978" y="3689443"/>
              <a:ext cx="16052" cy="7419"/>
            </a:xfrm>
            <a:custGeom>
              <a:avLst/>
              <a:gdLst/>
              <a:ahLst/>
              <a:cxnLst/>
              <a:rect l="l" t="t" r="r" b="b"/>
              <a:pathLst>
                <a:path w="225" h="104" extrusionOk="0">
                  <a:moveTo>
                    <a:pt x="135" y="1"/>
                  </a:moveTo>
                  <a:cubicBezTo>
                    <a:pt x="87" y="1"/>
                    <a:pt x="43" y="25"/>
                    <a:pt x="12" y="68"/>
                  </a:cubicBezTo>
                  <a:cubicBezTo>
                    <a:pt x="0" y="84"/>
                    <a:pt x="16" y="103"/>
                    <a:pt x="31" y="103"/>
                  </a:cubicBezTo>
                  <a:cubicBezTo>
                    <a:pt x="37" y="103"/>
                    <a:pt x="42" y="101"/>
                    <a:pt x="46" y="95"/>
                  </a:cubicBezTo>
                  <a:cubicBezTo>
                    <a:pt x="69" y="63"/>
                    <a:pt x="100" y="45"/>
                    <a:pt x="135" y="45"/>
                  </a:cubicBezTo>
                  <a:cubicBezTo>
                    <a:pt x="152" y="45"/>
                    <a:pt x="169" y="48"/>
                    <a:pt x="186" y="57"/>
                  </a:cubicBezTo>
                  <a:cubicBezTo>
                    <a:pt x="189" y="58"/>
                    <a:pt x="192" y="59"/>
                    <a:pt x="194" y="59"/>
                  </a:cubicBezTo>
                  <a:cubicBezTo>
                    <a:pt x="214" y="59"/>
                    <a:pt x="224" y="27"/>
                    <a:pt x="204" y="17"/>
                  </a:cubicBezTo>
                  <a:cubicBezTo>
                    <a:pt x="180" y="6"/>
                    <a:pt x="157" y="1"/>
                    <a:pt x="135" y="1"/>
                  </a:cubicBezTo>
                  <a:close/>
                </a:path>
              </a:pathLst>
            </a:custGeom>
            <a:solidFill>
              <a:srgbClr val="55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518;p46">
              <a:extLst>
                <a:ext uri="{FF2B5EF4-FFF2-40B4-BE49-F238E27FC236}">
                  <a16:creationId xmlns:a16="http://schemas.microsoft.com/office/drawing/2014/main" id="{B3D6E0AD-8C69-4660-BFC9-21F20900B4F4}"/>
                </a:ext>
              </a:extLst>
            </p:cNvPr>
            <p:cNvSpPr/>
            <p:nvPr/>
          </p:nvSpPr>
          <p:spPr>
            <a:xfrm>
              <a:off x="5150810" y="3692725"/>
              <a:ext cx="19120" cy="26681"/>
            </a:xfrm>
            <a:custGeom>
              <a:avLst/>
              <a:gdLst/>
              <a:ahLst/>
              <a:cxnLst/>
              <a:rect l="l" t="t" r="r" b="b"/>
              <a:pathLst>
                <a:path w="268" h="374" extrusionOk="0">
                  <a:moveTo>
                    <a:pt x="25" y="0"/>
                  </a:moveTo>
                  <a:cubicBezTo>
                    <a:pt x="17" y="0"/>
                    <a:pt x="10" y="4"/>
                    <a:pt x="9" y="12"/>
                  </a:cubicBezTo>
                  <a:cubicBezTo>
                    <a:pt x="1" y="58"/>
                    <a:pt x="3" y="110"/>
                    <a:pt x="25" y="152"/>
                  </a:cubicBezTo>
                  <a:cubicBezTo>
                    <a:pt x="60" y="219"/>
                    <a:pt x="267" y="280"/>
                    <a:pt x="104" y="350"/>
                  </a:cubicBezTo>
                  <a:cubicBezTo>
                    <a:pt x="90" y="357"/>
                    <a:pt x="95" y="373"/>
                    <a:pt x="109" y="373"/>
                  </a:cubicBezTo>
                  <a:cubicBezTo>
                    <a:pt x="111" y="373"/>
                    <a:pt x="114" y="373"/>
                    <a:pt x="117" y="372"/>
                  </a:cubicBezTo>
                  <a:cubicBezTo>
                    <a:pt x="189" y="340"/>
                    <a:pt x="231" y="298"/>
                    <a:pt x="176" y="242"/>
                  </a:cubicBezTo>
                  <a:cubicBezTo>
                    <a:pt x="136" y="200"/>
                    <a:pt x="71" y="185"/>
                    <a:pt x="47" y="132"/>
                  </a:cubicBezTo>
                  <a:cubicBezTo>
                    <a:pt x="32" y="96"/>
                    <a:pt x="32" y="52"/>
                    <a:pt x="39" y="13"/>
                  </a:cubicBezTo>
                  <a:cubicBezTo>
                    <a:pt x="40" y="5"/>
                    <a:pt x="32" y="0"/>
                    <a:pt x="25" y="0"/>
                  </a:cubicBezTo>
                  <a:close/>
                </a:path>
              </a:pathLst>
            </a:custGeom>
            <a:solidFill>
              <a:srgbClr val="DA8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519;p46">
              <a:extLst>
                <a:ext uri="{FF2B5EF4-FFF2-40B4-BE49-F238E27FC236}">
                  <a16:creationId xmlns:a16="http://schemas.microsoft.com/office/drawing/2014/main" id="{569CEEFC-C6CC-4626-8357-2E3F091BB1BC}"/>
                </a:ext>
              </a:extLst>
            </p:cNvPr>
            <p:cNvSpPr/>
            <p:nvPr/>
          </p:nvSpPr>
          <p:spPr>
            <a:xfrm>
              <a:off x="5149668" y="3724614"/>
              <a:ext cx="17764" cy="10558"/>
            </a:xfrm>
            <a:custGeom>
              <a:avLst/>
              <a:gdLst/>
              <a:ahLst/>
              <a:cxnLst/>
              <a:rect l="l" t="t" r="r" b="b"/>
              <a:pathLst>
                <a:path w="249" h="148" extrusionOk="0">
                  <a:moveTo>
                    <a:pt x="247" y="0"/>
                  </a:moveTo>
                  <a:lnTo>
                    <a:pt x="0" y="13"/>
                  </a:lnTo>
                  <a:cubicBezTo>
                    <a:pt x="0" y="13"/>
                    <a:pt x="8" y="147"/>
                    <a:pt x="113" y="147"/>
                  </a:cubicBezTo>
                  <a:cubicBezTo>
                    <a:pt x="118" y="147"/>
                    <a:pt x="123" y="147"/>
                    <a:pt x="129" y="146"/>
                  </a:cubicBezTo>
                  <a:cubicBezTo>
                    <a:pt x="249" y="132"/>
                    <a:pt x="247" y="0"/>
                    <a:pt x="247" y="0"/>
                  </a:cubicBezTo>
                  <a:close/>
                </a:path>
              </a:pathLst>
            </a:custGeom>
            <a:solidFill>
              <a:srgbClr val="F7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520;p46">
              <a:extLst>
                <a:ext uri="{FF2B5EF4-FFF2-40B4-BE49-F238E27FC236}">
                  <a16:creationId xmlns:a16="http://schemas.microsoft.com/office/drawing/2014/main" id="{E5787475-078C-4CFE-B23C-630AB834A4B8}"/>
                </a:ext>
              </a:extLst>
            </p:cNvPr>
            <p:cNvSpPr/>
            <p:nvPr/>
          </p:nvSpPr>
          <p:spPr>
            <a:xfrm>
              <a:off x="5131904" y="3715768"/>
              <a:ext cx="11914" cy="11914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83" y="1"/>
                  </a:moveTo>
                  <a:cubicBezTo>
                    <a:pt x="38" y="1"/>
                    <a:pt x="0" y="38"/>
                    <a:pt x="0" y="84"/>
                  </a:cubicBezTo>
                  <a:cubicBezTo>
                    <a:pt x="0" y="129"/>
                    <a:pt x="38" y="167"/>
                    <a:pt x="83" y="167"/>
                  </a:cubicBezTo>
                  <a:cubicBezTo>
                    <a:pt x="129" y="167"/>
                    <a:pt x="166" y="129"/>
                    <a:pt x="166" y="84"/>
                  </a:cubicBezTo>
                  <a:cubicBezTo>
                    <a:pt x="166" y="38"/>
                    <a:pt x="129" y="1"/>
                    <a:pt x="83" y="1"/>
                  </a:cubicBezTo>
                  <a:close/>
                </a:path>
              </a:pathLst>
            </a:custGeom>
            <a:solidFill>
              <a:srgbClr val="F1A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521;p46">
              <a:extLst>
                <a:ext uri="{FF2B5EF4-FFF2-40B4-BE49-F238E27FC236}">
                  <a16:creationId xmlns:a16="http://schemas.microsoft.com/office/drawing/2014/main" id="{C59A6A12-ED10-4E8C-B72E-1F8A7ABCAD74}"/>
                </a:ext>
              </a:extLst>
            </p:cNvPr>
            <p:cNvSpPr/>
            <p:nvPr/>
          </p:nvSpPr>
          <p:spPr>
            <a:xfrm>
              <a:off x="5171356" y="3703212"/>
              <a:ext cx="12057" cy="12128"/>
            </a:xfrm>
            <a:custGeom>
              <a:avLst/>
              <a:gdLst/>
              <a:ahLst/>
              <a:cxnLst/>
              <a:rect l="l" t="t" r="r" b="b"/>
              <a:pathLst>
                <a:path w="169" h="170" extrusionOk="0">
                  <a:moveTo>
                    <a:pt x="85" y="1"/>
                  </a:moveTo>
                  <a:cubicBezTo>
                    <a:pt x="38" y="1"/>
                    <a:pt x="1" y="38"/>
                    <a:pt x="1" y="85"/>
                  </a:cubicBezTo>
                  <a:cubicBezTo>
                    <a:pt x="1" y="131"/>
                    <a:pt x="38" y="170"/>
                    <a:pt x="85" y="170"/>
                  </a:cubicBezTo>
                  <a:cubicBezTo>
                    <a:pt x="132" y="170"/>
                    <a:pt x="169" y="131"/>
                    <a:pt x="169" y="85"/>
                  </a:cubicBezTo>
                  <a:cubicBezTo>
                    <a:pt x="169" y="38"/>
                    <a:pt x="132" y="1"/>
                    <a:pt x="85" y="1"/>
                  </a:cubicBezTo>
                  <a:close/>
                </a:path>
              </a:pathLst>
            </a:custGeom>
            <a:solidFill>
              <a:srgbClr val="F1A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9" name="Google Shape;106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578" y="873075"/>
            <a:ext cx="1644746" cy="4031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70" name="Google Shape;1070;p58"/>
          <p:cNvPicPr preferRelativeResize="0"/>
          <p:nvPr/>
        </p:nvPicPr>
        <p:blipFill rotWithShape="1">
          <a:blip r:embed="rId4">
            <a:alphaModFix/>
          </a:blip>
          <a:srcRect l="-782" r="-782" b="-1564"/>
          <a:stretch/>
        </p:blipFill>
        <p:spPr>
          <a:xfrm>
            <a:off x="5765450" y="873075"/>
            <a:ext cx="1893076" cy="4032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71" name="Google Shape;1071;p58"/>
          <p:cNvSpPr/>
          <p:nvPr/>
        </p:nvSpPr>
        <p:spPr>
          <a:xfrm>
            <a:off x="5702200" y="330050"/>
            <a:ext cx="2019600" cy="419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58"/>
          <p:cNvSpPr txBox="1"/>
          <p:nvPr/>
        </p:nvSpPr>
        <p:spPr>
          <a:xfrm>
            <a:off x="5813500" y="309788"/>
            <a:ext cx="1797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hlink"/>
              </a:buClr>
              <a:buSzPts val="1800"/>
            </a:pPr>
            <a:r>
              <a:rPr lang="zh-TW" altLang="en-US" sz="2000" dirty="0">
                <a:solidFill>
                  <a:schemeClr val="accent5"/>
                </a:solidFill>
                <a:latin typeface="Noto Sans TC" panose="020B0500000000000000" pitchFamily="34" charset="-120"/>
                <a:ea typeface="Noto Sans TC" panose="020B0500000000000000" pitchFamily="34" charset="-120"/>
                <a:sym typeface="Kumbh Sans SemiBold"/>
              </a:rPr>
              <a:t>車牌紀錄</a:t>
            </a:r>
            <a:endParaRPr sz="2000" dirty="0">
              <a:solidFill>
                <a:schemeClr val="accent5"/>
              </a:solidFill>
              <a:latin typeface="Noto Sans TC" panose="020B0500000000000000" pitchFamily="34" charset="-120"/>
              <a:ea typeface="Noto Sans TC" panose="020B0500000000000000" pitchFamily="34" charset="-120"/>
              <a:sym typeface="Kumbh Sans SemiBold"/>
            </a:endParaRPr>
          </a:p>
        </p:txBody>
      </p:sp>
      <p:sp>
        <p:nvSpPr>
          <p:cNvPr id="1073" name="Google Shape;1073;p58"/>
          <p:cNvSpPr/>
          <p:nvPr/>
        </p:nvSpPr>
        <p:spPr>
          <a:xfrm>
            <a:off x="1557150" y="330050"/>
            <a:ext cx="2019600" cy="419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58"/>
          <p:cNvSpPr txBox="1"/>
          <p:nvPr/>
        </p:nvSpPr>
        <p:spPr>
          <a:xfrm>
            <a:off x="1668450" y="309800"/>
            <a:ext cx="1797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lang="zh-TW" sz="2000" dirty="0">
                <a:solidFill>
                  <a:schemeClr val="accent5"/>
                </a:solidFill>
                <a:latin typeface="Noto Sans TC" panose="020B0500000000000000" pitchFamily="34" charset="-120"/>
                <a:ea typeface="Noto Sans TC" panose="020B0500000000000000" pitchFamily="34" charset="-120"/>
                <a:cs typeface="Kumbh Sans SemiBold"/>
                <a:sym typeface="Kumbh Sans SemiBold"/>
              </a:rPr>
              <a:t>控制程式</a:t>
            </a:r>
            <a:endParaRPr sz="2000" dirty="0">
              <a:solidFill>
                <a:schemeClr val="accent5"/>
              </a:solidFill>
              <a:latin typeface="Noto Sans TC" panose="020B0500000000000000" pitchFamily="34" charset="-120"/>
              <a:ea typeface="Noto Sans TC" panose="020B0500000000000000" pitchFamily="34" charset="-120"/>
              <a:cs typeface="Kumbh Sans SemiBold"/>
              <a:sym typeface="Kumbh Sans SemiBold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CE6B9B4-95DF-4412-BB5D-450795B05799}"/>
              </a:ext>
            </a:extLst>
          </p:cNvPr>
          <p:cNvSpPr txBox="1"/>
          <p:nvPr/>
        </p:nvSpPr>
        <p:spPr>
          <a:xfrm>
            <a:off x="8798729" y="4835723"/>
            <a:ext cx="38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10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59"/>
          <p:cNvSpPr/>
          <p:nvPr/>
        </p:nvSpPr>
        <p:spPr>
          <a:xfrm>
            <a:off x="1557150" y="330050"/>
            <a:ext cx="2019600" cy="419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59"/>
          <p:cNvSpPr/>
          <p:nvPr/>
        </p:nvSpPr>
        <p:spPr>
          <a:xfrm>
            <a:off x="5702200" y="330050"/>
            <a:ext cx="2019600" cy="419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59"/>
          <p:cNvSpPr txBox="1"/>
          <p:nvPr/>
        </p:nvSpPr>
        <p:spPr>
          <a:xfrm>
            <a:off x="5813500" y="309788"/>
            <a:ext cx="1797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hlink"/>
              </a:buClr>
              <a:buSzPts val="1800"/>
            </a:pPr>
            <a:r>
              <a:rPr lang="en-US" altLang="zh-TW" sz="2000" dirty="0">
                <a:solidFill>
                  <a:schemeClr val="accent5"/>
                </a:solidFill>
                <a:latin typeface="Noto Sans TC" panose="020B0500000000000000" pitchFamily="34" charset="-120"/>
                <a:ea typeface="Noto Sans TC" panose="020B0500000000000000" pitchFamily="34" charset="-120"/>
                <a:sym typeface="Kumbh Sans SemiBold"/>
              </a:rPr>
              <a:t>GPIO</a:t>
            </a:r>
            <a:endParaRPr sz="2000" dirty="0">
              <a:solidFill>
                <a:schemeClr val="accent5"/>
              </a:solidFill>
              <a:latin typeface="Noto Sans TC" panose="020B0500000000000000" pitchFamily="34" charset="-120"/>
              <a:ea typeface="Noto Sans TC" panose="020B0500000000000000" pitchFamily="34" charset="-120"/>
              <a:sym typeface="Kumbh Sans SemiBold"/>
            </a:endParaRPr>
          </a:p>
        </p:txBody>
      </p:sp>
      <p:sp>
        <p:nvSpPr>
          <p:cNvPr id="1082" name="Google Shape;1082;p59"/>
          <p:cNvSpPr txBox="1"/>
          <p:nvPr/>
        </p:nvSpPr>
        <p:spPr>
          <a:xfrm>
            <a:off x="1668450" y="309800"/>
            <a:ext cx="1797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hlink"/>
              </a:buClr>
              <a:buSzPts val="1800"/>
            </a:pPr>
            <a:r>
              <a:rPr lang="zh-TW" altLang="en-US" sz="2000" dirty="0">
                <a:solidFill>
                  <a:schemeClr val="accent5"/>
                </a:solidFill>
                <a:latin typeface="Noto Sans TC" panose="020B0500000000000000" pitchFamily="34" charset="-120"/>
                <a:ea typeface="Noto Sans TC" panose="020B0500000000000000" pitchFamily="34" charset="-120"/>
                <a:sym typeface="Kumbh Sans SemiBold"/>
              </a:rPr>
              <a:t>繼電器介接</a:t>
            </a:r>
            <a:endParaRPr sz="2000" dirty="0">
              <a:solidFill>
                <a:schemeClr val="accent5"/>
              </a:solidFill>
              <a:latin typeface="Noto Sans TC" panose="020B0500000000000000" pitchFamily="34" charset="-120"/>
              <a:ea typeface="Noto Sans TC" panose="020B0500000000000000" pitchFamily="34" charset="-120"/>
              <a:sym typeface="Kumbh Sans SemiBold"/>
            </a:endParaRPr>
          </a:p>
        </p:txBody>
      </p:sp>
      <p:pic>
        <p:nvPicPr>
          <p:cNvPr id="1083" name="Google Shape;108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49" y="1385950"/>
            <a:ext cx="4320001" cy="25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59"/>
          <p:cNvSpPr txBox="1"/>
          <p:nvPr/>
        </p:nvSpPr>
        <p:spPr>
          <a:xfrm>
            <a:off x="586488" y="4614450"/>
            <a:ext cx="3960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 dirty="0">
                <a:latin typeface="Microsoft JhengHei"/>
                <a:ea typeface="Microsoft JhengHei"/>
                <a:cs typeface="Microsoft JhengHei"/>
                <a:sym typeface="Microsoft JhengHei"/>
              </a:rPr>
              <a:t>資料來源：https://how2electronics.com/smart-phone-controlled-home-automation-with-raspberry-pi/</a:t>
            </a:r>
            <a:endParaRPr sz="6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85" name="Google Shape;108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450" y="934600"/>
            <a:ext cx="3349099" cy="349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59"/>
          <p:cNvSpPr txBox="1"/>
          <p:nvPr/>
        </p:nvSpPr>
        <p:spPr>
          <a:xfrm>
            <a:off x="4731550" y="4614450"/>
            <a:ext cx="3960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latin typeface="Microsoft JhengHei"/>
                <a:ea typeface="Microsoft JhengHei"/>
                <a:cs typeface="Microsoft JhengHei"/>
                <a:sym typeface="Microsoft JhengHei"/>
              </a:rPr>
              <a:t>資料來源：https://community.element14.com/products/raspberry-pi/m/files/312</a:t>
            </a:r>
            <a:endParaRPr sz="6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AB1458D-40F4-4DF4-AA69-511AD1B370E5}"/>
              </a:ext>
            </a:extLst>
          </p:cNvPr>
          <p:cNvSpPr txBox="1"/>
          <p:nvPr/>
        </p:nvSpPr>
        <p:spPr>
          <a:xfrm>
            <a:off x="8798729" y="4835723"/>
            <a:ext cx="38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11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p84"/>
          <p:cNvSpPr txBox="1">
            <a:spLocks noGrp="1"/>
          </p:cNvSpPr>
          <p:nvPr>
            <p:ph type="ctrTitle"/>
          </p:nvPr>
        </p:nvSpPr>
        <p:spPr>
          <a:xfrm>
            <a:off x="1402327" y="1343164"/>
            <a:ext cx="6362638" cy="25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 sz="11500" dirty="0">
                <a:latin typeface="Noto Sans TC Black" panose="020B0A00000000000000" pitchFamily="34" charset="-120"/>
                <a:ea typeface="Noto Sans TC Black" panose="020B0A00000000000000" pitchFamily="34" charset="-120"/>
              </a:rPr>
              <a:t>Thanks!</a:t>
            </a:r>
            <a:endParaRPr sz="11500" dirty="0">
              <a:latin typeface="Noto Sans TC Black" panose="020B0A00000000000000" pitchFamily="34" charset="-120"/>
              <a:ea typeface="Noto Sans TC Black" panose="020B0A00000000000000" pitchFamily="34" charset="-120"/>
            </a:endParaRPr>
          </a:p>
        </p:txBody>
      </p:sp>
      <p:sp>
        <p:nvSpPr>
          <p:cNvPr id="2765" name="Google Shape;2765;p84"/>
          <p:cNvSpPr/>
          <p:nvPr/>
        </p:nvSpPr>
        <p:spPr>
          <a:xfrm>
            <a:off x="5626325" y="-5600"/>
            <a:ext cx="3540250" cy="1942975"/>
          </a:xfrm>
          <a:custGeom>
            <a:avLst/>
            <a:gdLst/>
            <a:ahLst/>
            <a:cxnLst/>
            <a:rect l="l" t="t" r="r" b="b"/>
            <a:pathLst>
              <a:path w="141610" h="77719" extrusionOk="0">
                <a:moveTo>
                  <a:pt x="0" y="0"/>
                </a:moveTo>
                <a:cubicBezTo>
                  <a:pt x="5285" y="3378"/>
                  <a:pt x="19629" y="16808"/>
                  <a:pt x="31708" y="20265"/>
                </a:cubicBezTo>
                <a:cubicBezTo>
                  <a:pt x="43787" y="23722"/>
                  <a:pt x="62819" y="13708"/>
                  <a:pt x="72474" y="20741"/>
                </a:cubicBezTo>
                <a:cubicBezTo>
                  <a:pt x="82129" y="27774"/>
                  <a:pt x="79706" y="55548"/>
                  <a:pt x="89639" y="62462"/>
                </a:cubicBezTo>
                <a:cubicBezTo>
                  <a:pt x="99572" y="69376"/>
                  <a:pt x="123412" y="59680"/>
                  <a:pt x="132074" y="62223"/>
                </a:cubicBezTo>
                <a:cubicBezTo>
                  <a:pt x="140736" y="64766"/>
                  <a:pt x="140021" y="75136"/>
                  <a:pt x="141610" y="77719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6" name="Google Shape;2766;p84"/>
          <p:cNvGrpSpPr/>
          <p:nvPr/>
        </p:nvGrpSpPr>
        <p:grpSpPr>
          <a:xfrm>
            <a:off x="860150" y="3120100"/>
            <a:ext cx="862500" cy="914700"/>
            <a:chOff x="860150" y="3120100"/>
            <a:chExt cx="862500" cy="914700"/>
          </a:xfrm>
        </p:grpSpPr>
        <p:sp>
          <p:nvSpPr>
            <p:cNvPr id="2767" name="Google Shape;2767;p84"/>
            <p:cNvSpPr/>
            <p:nvPr/>
          </p:nvSpPr>
          <p:spPr>
            <a:xfrm>
              <a:off x="860150" y="3120100"/>
              <a:ext cx="862500" cy="914700"/>
            </a:xfrm>
            <a:prstGeom prst="roundRect">
              <a:avLst>
                <a:gd name="adj" fmla="val 25127"/>
              </a:avLst>
            </a:prstGeom>
            <a:solidFill>
              <a:srgbClr val="F0F8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68" name="Google Shape;2768;p84"/>
            <p:cNvGrpSpPr/>
            <p:nvPr/>
          </p:nvGrpSpPr>
          <p:grpSpPr>
            <a:xfrm>
              <a:off x="1112174" y="3273992"/>
              <a:ext cx="358449" cy="606917"/>
              <a:chOff x="6988254" y="3240217"/>
              <a:chExt cx="358449" cy="606917"/>
            </a:xfrm>
          </p:grpSpPr>
          <p:sp>
            <p:nvSpPr>
              <p:cNvPr id="2769" name="Google Shape;2769;p84"/>
              <p:cNvSpPr/>
              <p:nvPr/>
            </p:nvSpPr>
            <p:spPr>
              <a:xfrm>
                <a:off x="6988254" y="3240217"/>
                <a:ext cx="358449" cy="358369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4438" extrusionOk="0">
                    <a:moveTo>
                      <a:pt x="2219" y="0"/>
                    </a:moveTo>
                    <a:cubicBezTo>
                      <a:pt x="994" y="0"/>
                      <a:pt x="1" y="995"/>
                      <a:pt x="1" y="2219"/>
                    </a:cubicBezTo>
                    <a:cubicBezTo>
                      <a:pt x="1" y="3445"/>
                      <a:pt x="994" y="4438"/>
                      <a:pt x="2219" y="4438"/>
                    </a:cubicBezTo>
                    <a:cubicBezTo>
                      <a:pt x="3445" y="4438"/>
                      <a:pt x="4438" y="3445"/>
                      <a:pt x="4438" y="2219"/>
                    </a:cubicBezTo>
                    <a:cubicBezTo>
                      <a:pt x="4438" y="995"/>
                      <a:pt x="3445" y="0"/>
                      <a:pt x="22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0" name="Google Shape;2770;p84"/>
              <p:cNvSpPr/>
              <p:nvPr/>
            </p:nvSpPr>
            <p:spPr>
              <a:xfrm>
                <a:off x="7089433" y="3328880"/>
                <a:ext cx="156171" cy="156171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934" extrusionOk="0">
                    <a:moveTo>
                      <a:pt x="966" y="0"/>
                    </a:moveTo>
                    <a:cubicBezTo>
                      <a:pt x="432" y="0"/>
                      <a:pt x="0" y="434"/>
                      <a:pt x="0" y="968"/>
                    </a:cubicBezTo>
                    <a:cubicBezTo>
                      <a:pt x="0" y="1502"/>
                      <a:pt x="432" y="1934"/>
                      <a:pt x="966" y="1934"/>
                    </a:cubicBezTo>
                    <a:cubicBezTo>
                      <a:pt x="1500" y="1934"/>
                      <a:pt x="1934" y="1502"/>
                      <a:pt x="1934" y="968"/>
                    </a:cubicBezTo>
                    <a:cubicBezTo>
                      <a:pt x="1934" y="434"/>
                      <a:pt x="1500" y="0"/>
                      <a:pt x="9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1" name="Google Shape;2771;p84"/>
              <p:cNvSpPr/>
              <p:nvPr/>
            </p:nvSpPr>
            <p:spPr>
              <a:xfrm>
                <a:off x="7004807" y="3494660"/>
                <a:ext cx="325342" cy="352474"/>
              </a:xfrm>
              <a:custGeom>
                <a:avLst/>
                <a:gdLst/>
                <a:ahLst/>
                <a:cxnLst/>
                <a:rect l="l" t="t" r="r" b="b"/>
                <a:pathLst>
                  <a:path w="4029" h="4365" extrusionOk="0">
                    <a:moveTo>
                      <a:pt x="1" y="0"/>
                    </a:moveTo>
                    <a:lnTo>
                      <a:pt x="2014" y="4364"/>
                    </a:lnTo>
                    <a:lnTo>
                      <a:pt x="40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72" name="Google Shape;2772;p84"/>
          <p:cNvGrpSpPr/>
          <p:nvPr/>
        </p:nvGrpSpPr>
        <p:grpSpPr>
          <a:xfrm>
            <a:off x="7011575" y="729150"/>
            <a:ext cx="1224600" cy="864000"/>
            <a:chOff x="7011575" y="729150"/>
            <a:chExt cx="1224600" cy="864000"/>
          </a:xfrm>
        </p:grpSpPr>
        <p:sp>
          <p:nvSpPr>
            <p:cNvPr id="2773" name="Google Shape;2773;p84"/>
            <p:cNvSpPr/>
            <p:nvPr/>
          </p:nvSpPr>
          <p:spPr>
            <a:xfrm>
              <a:off x="7011575" y="729150"/>
              <a:ext cx="1224600" cy="864000"/>
            </a:xfrm>
            <a:prstGeom prst="roundRect">
              <a:avLst>
                <a:gd name="adj" fmla="val 25127"/>
              </a:avLst>
            </a:prstGeom>
            <a:solidFill>
              <a:srgbClr val="F0F8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74" name="Google Shape;2774;p84"/>
            <p:cNvGrpSpPr/>
            <p:nvPr/>
          </p:nvGrpSpPr>
          <p:grpSpPr>
            <a:xfrm>
              <a:off x="7311200" y="812779"/>
              <a:ext cx="625406" cy="696807"/>
              <a:chOff x="4926116" y="4435417"/>
              <a:chExt cx="1146902" cy="1277842"/>
            </a:xfrm>
          </p:grpSpPr>
          <p:sp>
            <p:nvSpPr>
              <p:cNvPr id="2775" name="Google Shape;2775;p84"/>
              <p:cNvSpPr/>
              <p:nvPr/>
            </p:nvSpPr>
            <p:spPr>
              <a:xfrm>
                <a:off x="5070656" y="4435417"/>
                <a:ext cx="215668" cy="125416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1758" extrusionOk="0">
                    <a:moveTo>
                      <a:pt x="0" y="1"/>
                    </a:moveTo>
                    <a:lnTo>
                      <a:pt x="0" y="1757"/>
                    </a:lnTo>
                    <a:lnTo>
                      <a:pt x="3023" y="1757"/>
                    </a:lnTo>
                    <a:lnTo>
                      <a:pt x="3023" y="1"/>
                    </a:lnTo>
                    <a:close/>
                  </a:path>
                </a:pathLst>
              </a:custGeom>
              <a:solidFill>
                <a:srgbClr val="1D1A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6" name="Google Shape;2776;p84"/>
              <p:cNvSpPr/>
              <p:nvPr/>
            </p:nvSpPr>
            <p:spPr>
              <a:xfrm>
                <a:off x="5128872" y="4435417"/>
                <a:ext cx="157453" cy="125416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1758" extrusionOk="0">
                    <a:moveTo>
                      <a:pt x="0" y="1"/>
                    </a:moveTo>
                    <a:lnTo>
                      <a:pt x="0" y="1757"/>
                    </a:lnTo>
                    <a:lnTo>
                      <a:pt x="2207" y="1757"/>
                    </a:lnTo>
                    <a:lnTo>
                      <a:pt x="2207" y="1"/>
                    </a:lnTo>
                    <a:close/>
                  </a:path>
                </a:pathLst>
              </a:custGeom>
              <a:solidFill>
                <a:srgbClr val="302A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7" name="Google Shape;2777;p84"/>
              <p:cNvSpPr/>
              <p:nvPr/>
            </p:nvSpPr>
            <p:spPr>
              <a:xfrm>
                <a:off x="5003023" y="4593863"/>
                <a:ext cx="919605" cy="1119396"/>
              </a:xfrm>
              <a:custGeom>
                <a:avLst/>
                <a:gdLst/>
                <a:ahLst/>
                <a:cxnLst/>
                <a:rect l="l" t="t" r="r" b="b"/>
                <a:pathLst>
                  <a:path w="12890" h="15691" extrusionOk="0">
                    <a:moveTo>
                      <a:pt x="1" y="1"/>
                    </a:moveTo>
                    <a:lnTo>
                      <a:pt x="1" y="15690"/>
                    </a:lnTo>
                    <a:lnTo>
                      <a:pt x="12889" y="15690"/>
                    </a:lnTo>
                    <a:lnTo>
                      <a:pt x="128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8" name="Google Shape;2778;p84"/>
              <p:cNvSpPr/>
              <p:nvPr/>
            </p:nvSpPr>
            <p:spPr>
              <a:xfrm>
                <a:off x="4950587" y="5619376"/>
                <a:ext cx="1038461" cy="93883"/>
              </a:xfrm>
              <a:custGeom>
                <a:avLst/>
                <a:gdLst/>
                <a:ahLst/>
                <a:cxnLst/>
                <a:rect l="l" t="t" r="r" b="b"/>
                <a:pathLst>
                  <a:path w="14556" h="1316" extrusionOk="0">
                    <a:moveTo>
                      <a:pt x="1" y="0"/>
                    </a:moveTo>
                    <a:lnTo>
                      <a:pt x="1" y="1315"/>
                    </a:lnTo>
                    <a:lnTo>
                      <a:pt x="14556" y="1315"/>
                    </a:lnTo>
                    <a:lnTo>
                      <a:pt x="14556" y="0"/>
                    </a:lnTo>
                    <a:close/>
                  </a:path>
                </a:pathLst>
              </a:custGeom>
              <a:solidFill>
                <a:srgbClr val="BED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9" name="Google Shape;2779;p84"/>
              <p:cNvSpPr/>
              <p:nvPr/>
            </p:nvSpPr>
            <p:spPr>
              <a:xfrm>
                <a:off x="5003023" y="5196686"/>
                <a:ext cx="919605" cy="422761"/>
              </a:xfrm>
              <a:custGeom>
                <a:avLst/>
                <a:gdLst/>
                <a:ahLst/>
                <a:cxnLst/>
                <a:rect l="l" t="t" r="r" b="b"/>
                <a:pathLst>
                  <a:path w="12890" h="5926" extrusionOk="0">
                    <a:moveTo>
                      <a:pt x="1" y="1"/>
                    </a:moveTo>
                    <a:lnTo>
                      <a:pt x="1" y="5925"/>
                    </a:lnTo>
                    <a:lnTo>
                      <a:pt x="12889" y="5925"/>
                    </a:lnTo>
                    <a:lnTo>
                      <a:pt x="128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0" name="Google Shape;2780;p84"/>
              <p:cNvSpPr/>
              <p:nvPr/>
            </p:nvSpPr>
            <p:spPr>
              <a:xfrm>
                <a:off x="4926116" y="4506472"/>
                <a:ext cx="1062932" cy="108437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520" extrusionOk="0">
                    <a:moveTo>
                      <a:pt x="0" y="0"/>
                    </a:moveTo>
                    <a:lnTo>
                      <a:pt x="0" y="1519"/>
                    </a:lnTo>
                    <a:lnTo>
                      <a:pt x="14899" y="1519"/>
                    </a:lnTo>
                    <a:lnTo>
                      <a:pt x="148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1" name="Google Shape;2781;p84"/>
              <p:cNvSpPr/>
              <p:nvPr/>
            </p:nvSpPr>
            <p:spPr>
              <a:xfrm>
                <a:off x="5086922" y="4593863"/>
                <a:ext cx="919605" cy="1119396"/>
              </a:xfrm>
              <a:custGeom>
                <a:avLst/>
                <a:gdLst/>
                <a:ahLst/>
                <a:cxnLst/>
                <a:rect l="l" t="t" r="r" b="b"/>
                <a:pathLst>
                  <a:path w="12890" h="15691" extrusionOk="0">
                    <a:moveTo>
                      <a:pt x="1" y="1"/>
                    </a:moveTo>
                    <a:lnTo>
                      <a:pt x="1" y="15690"/>
                    </a:lnTo>
                    <a:lnTo>
                      <a:pt x="12889" y="15690"/>
                    </a:lnTo>
                    <a:lnTo>
                      <a:pt x="128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2" name="Google Shape;2782;p84"/>
              <p:cNvSpPr/>
              <p:nvPr/>
            </p:nvSpPr>
            <p:spPr>
              <a:xfrm>
                <a:off x="5034485" y="5619376"/>
                <a:ext cx="1038461" cy="93883"/>
              </a:xfrm>
              <a:custGeom>
                <a:avLst/>
                <a:gdLst/>
                <a:ahLst/>
                <a:cxnLst/>
                <a:rect l="l" t="t" r="r" b="b"/>
                <a:pathLst>
                  <a:path w="14556" h="1316" extrusionOk="0">
                    <a:moveTo>
                      <a:pt x="0" y="0"/>
                    </a:moveTo>
                    <a:lnTo>
                      <a:pt x="0" y="1315"/>
                    </a:lnTo>
                    <a:lnTo>
                      <a:pt x="14555" y="1315"/>
                    </a:lnTo>
                    <a:lnTo>
                      <a:pt x="14555" y="0"/>
                    </a:lnTo>
                    <a:close/>
                  </a:path>
                </a:pathLst>
              </a:custGeom>
              <a:solidFill>
                <a:srgbClr val="E4E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3" name="Google Shape;2783;p84"/>
              <p:cNvSpPr/>
              <p:nvPr/>
            </p:nvSpPr>
            <p:spPr>
              <a:xfrm>
                <a:off x="5128872" y="4649865"/>
                <a:ext cx="832139" cy="503803"/>
              </a:xfrm>
              <a:custGeom>
                <a:avLst/>
                <a:gdLst/>
                <a:ahLst/>
                <a:cxnLst/>
                <a:rect l="l" t="t" r="r" b="b"/>
                <a:pathLst>
                  <a:path w="11664" h="7062" extrusionOk="0">
                    <a:moveTo>
                      <a:pt x="0" y="1"/>
                    </a:moveTo>
                    <a:lnTo>
                      <a:pt x="0" y="7061"/>
                    </a:lnTo>
                    <a:lnTo>
                      <a:pt x="11664" y="7061"/>
                    </a:lnTo>
                    <a:lnTo>
                      <a:pt x="116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4" name="Google Shape;2784;p84"/>
              <p:cNvSpPr/>
              <p:nvPr/>
            </p:nvSpPr>
            <p:spPr>
              <a:xfrm>
                <a:off x="5128872" y="4649865"/>
                <a:ext cx="800677" cy="503803"/>
              </a:xfrm>
              <a:custGeom>
                <a:avLst/>
                <a:gdLst/>
                <a:ahLst/>
                <a:cxnLst/>
                <a:rect l="l" t="t" r="r" b="b"/>
                <a:pathLst>
                  <a:path w="11223" h="7062" extrusionOk="0">
                    <a:moveTo>
                      <a:pt x="0" y="1"/>
                    </a:moveTo>
                    <a:lnTo>
                      <a:pt x="0" y="7061"/>
                    </a:lnTo>
                    <a:lnTo>
                      <a:pt x="11223" y="7061"/>
                    </a:lnTo>
                    <a:lnTo>
                      <a:pt x="112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5" name="Google Shape;2785;p84"/>
              <p:cNvSpPr/>
              <p:nvPr/>
            </p:nvSpPr>
            <p:spPr>
              <a:xfrm>
                <a:off x="5086922" y="5196686"/>
                <a:ext cx="919605" cy="422761"/>
              </a:xfrm>
              <a:custGeom>
                <a:avLst/>
                <a:gdLst/>
                <a:ahLst/>
                <a:cxnLst/>
                <a:rect l="l" t="t" r="r" b="b"/>
                <a:pathLst>
                  <a:path w="12890" h="5926" extrusionOk="0">
                    <a:moveTo>
                      <a:pt x="1" y="1"/>
                    </a:moveTo>
                    <a:lnTo>
                      <a:pt x="1" y="5925"/>
                    </a:lnTo>
                    <a:lnTo>
                      <a:pt x="12889" y="5925"/>
                    </a:lnTo>
                    <a:lnTo>
                      <a:pt x="128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6" name="Google Shape;2786;p84"/>
              <p:cNvSpPr/>
              <p:nvPr/>
            </p:nvSpPr>
            <p:spPr>
              <a:xfrm>
                <a:off x="5010086" y="4506472"/>
                <a:ext cx="1062932" cy="108437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520" extrusionOk="0">
                    <a:moveTo>
                      <a:pt x="0" y="0"/>
                    </a:moveTo>
                    <a:lnTo>
                      <a:pt x="0" y="1519"/>
                    </a:lnTo>
                    <a:lnTo>
                      <a:pt x="14898" y="1519"/>
                    </a:lnTo>
                    <a:lnTo>
                      <a:pt x="148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7" name="Google Shape;2787;p84"/>
              <p:cNvSpPr/>
              <p:nvPr/>
            </p:nvSpPr>
            <p:spPr>
              <a:xfrm>
                <a:off x="5114960" y="5226150"/>
                <a:ext cx="846051" cy="367116"/>
              </a:xfrm>
              <a:custGeom>
                <a:avLst/>
                <a:gdLst/>
                <a:ahLst/>
                <a:cxnLst/>
                <a:rect l="l" t="t" r="r" b="b"/>
                <a:pathLst>
                  <a:path w="11859" h="5146" extrusionOk="0">
                    <a:moveTo>
                      <a:pt x="0" y="1"/>
                    </a:moveTo>
                    <a:lnTo>
                      <a:pt x="0" y="5145"/>
                    </a:lnTo>
                    <a:lnTo>
                      <a:pt x="11859" y="5145"/>
                    </a:lnTo>
                    <a:lnTo>
                      <a:pt x="118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8" name="Google Shape;2788;p84"/>
              <p:cNvSpPr/>
              <p:nvPr/>
            </p:nvSpPr>
            <p:spPr>
              <a:xfrm>
                <a:off x="5137647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9" name="Google Shape;2789;p84"/>
              <p:cNvSpPr/>
              <p:nvPr/>
            </p:nvSpPr>
            <p:spPr>
              <a:xfrm>
                <a:off x="5165613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0" name="Google Shape;2790;p84"/>
              <p:cNvSpPr/>
              <p:nvPr/>
            </p:nvSpPr>
            <p:spPr>
              <a:xfrm>
                <a:off x="5193579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1" name="Google Shape;2791;p84"/>
              <p:cNvSpPr/>
              <p:nvPr/>
            </p:nvSpPr>
            <p:spPr>
              <a:xfrm>
                <a:off x="5221545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2" name="Google Shape;2792;p84"/>
              <p:cNvSpPr/>
              <p:nvPr/>
            </p:nvSpPr>
            <p:spPr>
              <a:xfrm>
                <a:off x="5249583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0" y="1"/>
                    </a:moveTo>
                    <a:lnTo>
                      <a:pt x="0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3" name="Google Shape;2793;p84"/>
              <p:cNvSpPr/>
              <p:nvPr/>
            </p:nvSpPr>
            <p:spPr>
              <a:xfrm>
                <a:off x="5277478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0" y="1"/>
                    </a:moveTo>
                    <a:lnTo>
                      <a:pt x="0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4" name="Google Shape;2794;p84"/>
              <p:cNvSpPr/>
              <p:nvPr/>
            </p:nvSpPr>
            <p:spPr>
              <a:xfrm>
                <a:off x="5305516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0" y="1"/>
                    </a:moveTo>
                    <a:lnTo>
                      <a:pt x="0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5" name="Google Shape;2795;p84"/>
              <p:cNvSpPr/>
              <p:nvPr/>
            </p:nvSpPr>
            <p:spPr>
              <a:xfrm>
                <a:off x="5333410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0" y="1"/>
                    </a:moveTo>
                    <a:lnTo>
                      <a:pt x="0" y="4694"/>
                    </a:lnTo>
                    <a:lnTo>
                      <a:pt x="246" y="4694"/>
                    </a:lnTo>
                    <a:lnTo>
                      <a:pt x="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6" name="Google Shape;2796;p84"/>
              <p:cNvSpPr/>
              <p:nvPr/>
            </p:nvSpPr>
            <p:spPr>
              <a:xfrm>
                <a:off x="5361448" y="5242273"/>
                <a:ext cx="17479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5" h="4695" extrusionOk="0">
                    <a:moveTo>
                      <a:pt x="0" y="1"/>
                    </a:moveTo>
                    <a:lnTo>
                      <a:pt x="0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7" name="Google Shape;2797;p84"/>
              <p:cNvSpPr/>
              <p:nvPr/>
            </p:nvSpPr>
            <p:spPr>
              <a:xfrm>
                <a:off x="5389414" y="5242273"/>
                <a:ext cx="17479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5" h="4695" extrusionOk="0">
                    <a:moveTo>
                      <a:pt x="0" y="1"/>
                    </a:moveTo>
                    <a:lnTo>
                      <a:pt x="0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8" name="Google Shape;2798;p84"/>
              <p:cNvSpPr/>
              <p:nvPr/>
            </p:nvSpPr>
            <p:spPr>
              <a:xfrm>
                <a:off x="5417309" y="5242273"/>
                <a:ext cx="17622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7" y="4694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9" name="Google Shape;2799;p84"/>
              <p:cNvSpPr/>
              <p:nvPr/>
            </p:nvSpPr>
            <p:spPr>
              <a:xfrm>
                <a:off x="5445276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6" y="4694"/>
                    </a:lnTo>
                    <a:lnTo>
                      <a:pt x="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0" name="Google Shape;2800;p84"/>
              <p:cNvSpPr/>
              <p:nvPr/>
            </p:nvSpPr>
            <p:spPr>
              <a:xfrm>
                <a:off x="5473313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6" y="4694"/>
                    </a:lnTo>
                    <a:lnTo>
                      <a:pt x="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1" name="Google Shape;2801;p84"/>
              <p:cNvSpPr/>
              <p:nvPr/>
            </p:nvSpPr>
            <p:spPr>
              <a:xfrm>
                <a:off x="5501208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2" name="Google Shape;2802;p84"/>
              <p:cNvSpPr/>
              <p:nvPr/>
            </p:nvSpPr>
            <p:spPr>
              <a:xfrm>
                <a:off x="5529246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3" name="Google Shape;2803;p84"/>
              <p:cNvSpPr/>
              <p:nvPr/>
            </p:nvSpPr>
            <p:spPr>
              <a:xfrm>
                <a:off x="5557141" y="5242273"/>
                <a:ext cx="17622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6" y="4694"/>
                    </a:lnTo>
                    <a:lnTo>
                      <a:pt x="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4" name="Google Shape;2804;p84"/>
              <p:cNvSpPr/>
              <p:nvPr/>
            </p:nvSpPr>
            <p:spPr>
              <a:xfrm>
                <a:off x="5585178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5" name="Google Shape;2805;p84"/>
              <p:cNvSpPr/>
              <p:nvPr/>
            </p:nvSpPr>
            <p:spPr>
              <a:xfrm>
                <a:off x="5613144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0" y="1"/>
                    </a:moveTo>
                    <a:lnTo>
                      <a:pt x="0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6" name="Google Shape;2806;p84"/>
              <p:cNvSpPr/>
              <p:nvPr/>
            </p:nvSpPr>
            <p:spPr>
              <a:xfrm>
                <a:off x="5641111" y="5242273"/>
                <a:ext cx="17622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4695" extrusionOk="0">
                    <a:moveTo>
                      <a:pt x="0" y="1"/>
                    </a:moveTo>
                    <a:lnTo>
                      <a:pt x="0" y="4694"/>
                    </a:lnTo>
                    <a:lnTo>
                      <a:pt x="246" y="4694"/>
                    </a:lnTo>
                    <a:lnTo>
                      <a:pt x="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7" name="Google Shape;2807;p84"/>
              <p:cNvSpPr/>
              <p:nvPr/>
            </p:nvSpPr>
            <p:spPr>
              <a:xfrm>
                <a:off x="5669077" y="5242273"/>
                <a:ext cx="17479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5" h="4695" extrusionOk="0">
                    <a:moveTo>
                      <a:pt x="0" y="1"/>
                    </a:moveTo>
                    <a:lnTo>
                      <a:pt x="0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8" name="Google Shape;2808;p84"/>
              <p:cNvSpPr/>
              <p:nvPr/>
            </p:nvSpPr>
            <p:spPr>
              <a:xfrm>
                <a:off x="5697115" y="5242273"/>
                <a:ext cx="17479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5" h="4695" extrusionOk="0">
                    <a:moveTo>
                      <a:pt x="0" y="1"/>
                    </a:moveTo>
                    <a:lnTo>
                      <a:pt x="0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9" name="Google Shape;2809;p84"/>
              <p:cNvSpPr/>
              <p:nvPr/>
            </p:nvSpPr>
            <p:spPr>
              <a:xfrm>
                <a:off x="5725009" y="5242273"/>
                <a:ext cx="17479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5" h="4695" extrusionOk="0">
                    <a:moveTo>
                      <a:pt x="0" y="1"/>
                    </a:moveTo>
                    <a:lnTo>
                      <a:pt x="0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0" name="Google Shape;2810;p84"/>
              <p:cNvSpPr/>
              <p:nvPr/>
            </p:nvSpPr>
            <p:spPr>
              <a:xfrm>
                <a:off x="5753047" y="5242273"/>
                <a:ext cx="17479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5" h="4695" extrusionOk="0">
                    <a:moveTo>
                      <a:pt x="0" y="1"/>
                    </a:moveTo>
                    <a:lnTo>
                      <a:pt x="0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1" name="Google Shape;2811;p84"/>
              <p:cNvSpPr/>
              <p:nvPr/>
            </p:nvSpPr>
            <p:spPr>
              <a:xfrm>
                <a:off x="5780871" y="5242273"/>
                <a:ext cx="17622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7" y="4694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2" name="Google Shape;2812;p84"/>
              <p:cNvSpPr/>
              <p:nvPr/>
            </p:nvSpPr>
            <p:spPr>
              <a:xfrm>
                <a:off x="5808908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6" y="4694"/>
                    </a:lnTo>
                    <a:lnTo>
                      <a:pt x="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3" name="Google Shape;2813;p84"/>
              <p:cNvSpPr/>
              <p:nvPr/>
            </p:nvSpPr>
            <p:spPr>
              <a:xfrm>
                <a:off x="5836874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6" y="4694"/>
                    </a:lnTo>
                    <a:lnTo>
                      <a:pt x="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4" name="Google Shape;2814;p84"/>
              <p:cNvSpPr/>
              <p:nvPr/>
            </p:nvSpPr>
            <p:spPr>
              <a:xfrm>
                <a:off x="5864841" y="5242273"/>
                <a:ext cx="17622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6" y="4694"/>
                    </a:lnTo>
                    <a:lnTo>
                      <a:pt x="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5" name="Google Shape;2815;p84"/>
              <p:cNvSpPr/>
              <p:nvPr/>
            </p:nvSpPr>
            <p:spPr>
              <a:xfrm>
                <a:off x="5892807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6" name="Google Shape;2816;p84"/>
              <p:cNvSpPr/>
              <p:nvPr/>
            </p:nvSpPr>
            <p:spPr>
              <a:xfrm>
                <a:off x="5920845" y="5242273"/>
                <a:ext cx="17550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695" extrusionOk="0">
                    <a:moveTo>
                      <a:pt x="1" y="1"/>
                    </a:moveTo>
                    <a:lnTo>
                      <a:pt x="1" y="4694"/>
                    </a:lnTo>
                    <a:lnTo>
                      <a:pt x="245" y="4694"/>
                    </a:lnTo>
                    <a:lnTo>
                      <a:pt x="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7" name="Google Shape;2817;p84"/>
              <p:cNvSpPr/>
              <p:nvPr/>
            </p:nvSpPr>
            <p:spPr>
              <a:xfrm>
                <a:off x="5177242" y="4649865"/>
                <a:ext cx="347367" cy="503732"/>
              </a:xfrm>
              <a:custGeom>
                <a:avLst/>
                <a:gdLst/>
                <a:ahLst/>
                <a:cxnLst/>
                <a:rect l="l" t="t" r="r" b="b"/>
                <a:pathLst>
                  <a:path w="4869" h="7061" extrusionOk="0">
                    <a:moveTo>
                      <a:pt x="2069" y="1"/>
                    </a:moveTo>
                    <a:lnTo>
                      <a:pt x="0" y="7060"/>
                    </a:lnTo>
                    <a:lnTo>
                      <a:pt x="2800" y="7060"/>
                    </a:lnTo>
                    <a:lnTo>
                      <a:pt x="4868" y="1"/>
                    </a:lnTo>
                    <a:close/>
                  </a:path>
                </a:pathLst>
              </a:custGeom>
              <a:solidFill>
                <a:srgbClr val="FFFFFF">
                  <a:alpha val="1686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8" name="Google Shape;2818;p84"/>
              <p:cNvSpPr/>
              <p:nvPr/>
            </p:nvSpPr>
            <p:spPr>
              <a:xfrm>
                <a:off x="5428938" y="4649865"/>
                <a:ext cx="263468" cy="503732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7061" extrusionOk="0">
                    <a:moveTo>
                      <a:pt x="2070" y="1"/>
                    </a:moveTo>
                    <a:lnTo>
                      <a:pt x="1" y="7060"/>
                    </a:lnTo>
                    <a:lnTo>
                      <a:pt x="1624" y="7060"/>
                    </a:lnTo>
                    <a:lnTo>
                      <a:pt x="3693" y="1"/>
                    </a:lnTo>
                    <a:close/>
                  </a:path>
                </a:pathLst>
              </a:custGeom>
              <a:solidFill>
                <a:srgbClr val="FFFFFF">
                  <a:alpha val="1686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9" name="Google Shape;2819;p84"/>
              <p:cNvSpPr/>
              <p:nvPr/>
            </p:nvSpPr>
            <p:spPr>
              <a:xfrm>
                <a:off x="5708601" y="4649865"/>
                <a:ext cx="179640" cy="503732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7061" extrusionOk="0">
                    <a:moveTo>
                      <a:pt x="2070" y="1"/>
                    </a:moveTo>
                    <a:lnTo>
                      <a:pt x="1" y="7060"/>
                    </a:lnTo>
                    <a:lnTo>
                      <a:pt x="448" y="7060"/>
                    </a:lnTo>
                    <a:lnTo>
                      <a:pt x="2517" y="1"/>
                    </a:lnTo>
                    <a:close/>
                  </a:path>
                </a:pathLst>
              </a:custGeom>
              <a:solidFill>
                <a:srgbClr val="FFFFFF">
                  <a:alpha val="1686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0" name="Google Shape;2820;p84"/>
              <p:cNvSpPr/>
              <p:nvPr/>
            </p:nvSpPr>
            <p:spPr>
              <a:xfrm>
                <a:off x="5114960" y="5127415"/>
                <a:ext cx="874088" cy="47726"/>
              </a:xfrm>
              <a:custGeom>
                <a:avLst/>
                <a:gdLst/>
                <a:ahLst/>
                <a:cxnLst/>
                <a:rect l="l" t="t" r="r" b="b"/>
                <a:pathLst>
                  <a:path w="12252" h="669" extrusionOk="0">
                    <a:moveTo>
                      <a:pt x="0" y="0"/>
                    </a:moveTo>
                    <a:lnTo>
                      <a:pt x="0" y="668"/>
                    </a:lnTo>
                    <a:lnTo>
                      <a:pt x="12252" y="668"/>
                    </a:lnTo>
                    <a:lnTo>
                      <a:pt x="122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1" name="Google Shape;2821;p84"/>
              <p:cNvSpPr/>
              <p:nvPr/>
            </p:nvSpPr>
            <p:spPr>
              <a:xfrm>
                <a:off x="5159763" y="5127415"/>
                <a:ext cx="829285" cy="47726"/>
              </a:xfrm>
              <a:custGeom>
                <a:avLst/>
                <a:gdLst/>
                <a:ahLst/>
                <a:cxnLst/>
                <a:rect l="l" t="t" r="r" b="b"/>
                <a:pathLst>
                  <a:path w="11624" h="669" extrusionOk="0">
                    <a:moveTo>
                      <a:pt x="1" y="0"/>
                    </a:moveTo>
                    <a:lnTo>
                      <a:pt x="1" y="668"/>
                    </a:lnTo>
                    <a:lnTo>
                      <a:pt x="11624" y="668"/>
                    </a:lnTo>
                    <a:lnTo>
                      <a:pt x="116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22" name="Google Shape;2822;p84"/>
          <p:cNvSpPr/>
          <p:nvPr/>
        </p:nvSpPr>
        <p:spPr>
          <a:xfrm>
            <a:off x="45150" y="-965726"/>
            <a:ext cx="1871566" cy="5367648"/>
          </a:xfrm>
          <a:custGeom>
            <a:avLst/>
            <a:gdLst/>
            <a:ahLst/>
            <a:cxnLst/>
            <a:rect l="l" t="t" r="r" b="b"/>
            <a:pathLst>
              <a:path w="51537" h="147808" extrusionOk="0">
                <a:moveTo>
                  <a:pt x="49826" y="0"/>
                </a:moveTo>
                <a:cubicBezTo>
                  <a:pt x="50025" y="3655"/>
                  <a:pt x="52568" y="14780"/>
                  <a:pt x="51018" y="21932"/>
                </a:cubicBezTo>
                <a:cubicBezTo>
                  <a:pt x="49468" y="29084"/>
                  <a:pt x="43190" y="35839"/>
                  <a:pt x="40528" y="42912"/>
                </a:cubicBezTo>
                <a:cubicBezTo>
                  <a:pt x="37866" y="49985"/>
                  <a:pt x="36197" y="55150"/>
                  <a:pt x="35045" y="64368"/>
                </a:cubicBezTo>
                <a:cubicBezTo>
                  <a:pt x="33893" y="73586"/>
                  <a:pt x="37628" y="88844"/>
                  <a:pt x="33615" y="98221"/>
                </a:cubicBezTo>
                <a:cubicBezTo>
                  <a:pt x="29602" y="107598"/>
                  <a:pt x="14582" y="113279"/>
                  <a:pt x="10966" y="120630"/>
                </a:cubicBezTo>
                <a:cubicBezTo>
                  <a:pt x="7350" y="127981"/>
                  <a:pt x="13748" y="137795"/>
                  <a:pt x="11920" y="142325"/>
                </a:cubicBezTo>
                <a:cubicBezTo>
                  <a:pt x="10092" y="146855"/>
                  <a:pt x="1987" y="146894"/>
                  <a:pt x="0" y="147808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3" name="Google Shape;2823;p84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4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4" name="Google Shape;2824;p84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4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5" name="Google Shape;2825;p84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4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6" name="Google Shape;2826;p84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2827" name="Google Shape;2827;p84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84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84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0" name="Google Shape;2830;p84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1" name="Google Shape;2831;p84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2" name="Google Shape;2832;p84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4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3" name="Google Shape;2833;p84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2834" name="Google Shape;2834;p84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5" name="Google Shape;2835;p84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6" name="Google Shape;2836;p84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B73F521A-2E0F-4297-B12D-EE8FE254375D}"/>
              </a:ext>
            </a:extLst>
          </p:cNvPr>
          <p:cNvSpPr/>
          <p:nvPr/>
        </p:nvSpPr>
        <p:spPr>
          <a:xfrm>
            <a:off x="3000725" y="3187337"/>
            <a:ext cx="3370217" cy="12145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9" name="Google Shape;3307;p86">
            <a:extLst>
              <a:ext uri="{FF2B5EF4-FFF2-40B4-BE49-F238E27FC236}">
                <a16:creationId xmlns:a16="http://schemas.microsoft.com/office/drawing/2014/main" id="{859E6CEA-4F9A-4399-BA84-E2983277F651}"/>
              </a:ext>
            </a:extLst>
          </p:cNvPr>
          <p:cNvGrpSpPr/>
          <p:nvPr/>
        </p:nvGrpSpPr>
        <p:grpSpPr>
          <a:xfrm>
            <a:off x="5296131" y="3915601"/>
            <a:ext cx="3430888" cy="1034441"/>
            <a:chOff x="5058450" y="3627026"/>
            <a:chExt cx="2225979" cy="671151"/>
          </a:xfrm>
        </p:grpSpPr>
        <p:sp>
          <p:nvSpPr>
            <p:cNvPr id="110" name="Google Shape;3308;p86">
              <a:extLst>
                <a:ext uri="{FF2B5EF4-FFF2-40B4-BE49-F238E27FC236}">
                  <a16:creationId xmlns:a16="http://schemas.microsoft.com/office/drawing/2014/main" id="{2958E8B6-0777-49F4-9828-A98B1454961E}"/>
                </a:ext>
              </a:extLst>
            </p:cNvPr>
            <p:cNvSpPr/>
            <p:nvPr/>
          </p:nvSpPr>
          <p:spPr>
            <a:xfrm>
              <a:off x="5614775" y="4055362"/>
              <a:ext cx="499034" cy="237911"/>
            </a:xfrm>
            <a:custGeom>
              <a:avLst/>
              <a:gdLst/>
              <a:ahLst/>
              <a:cxnLst/>
              <a:rect l="l" t="t" r="r" b="b"/>
              <a:pathLst>
                <a:path w="11596" h="5528" extrusionOk="0">
                  <a:moveTo>
                    <a:pt x="5516" y="1"/>
                  </a:moveTo>
                  <a:cubicBezTo>
                    <a:pt x="4393" y="1"/>
                    <a:pt x="3467" y="863"/>
                    <a:pt x="3326" y="1981"/>
                  </a:cubicBezTo>
                  <a:cubicBezTo>
                    <a:pt x="3309" y="1981"/>
                    <a:pt x="3290" y="1978"/>
                    <a:pt x="3273" y="1978"/>
                  </a:cubicBezTo>
                  <a:cubicBezTo>
                    <a:pt x="1892" y="1978"/>
                    <a:pt x="772" y="3131"/>
                    <a:pt x="772" y="4552"/>
                  </a:cubicBezTo>
                  <a:cubicBezTo>
                    <a:pt x="772" y="4644"/>
                    <a:pt x="777" y="4734"/>
                    <a:pt x="787" y="4822"/>
                  </a:cubicBezTo>
                  <a:cubicBezTo>
                    <a:pt x="419" y="4900"/>
                    <a:pt x="124" y="5172"/>
                    <a:pt x="0" y="5528"/>
                  </a:cubicBezTo>
                  <a:lnTo>
                    <a:pt x="11498" y="5528"/>
                  </a:lnTo>
                  <a:cubicBezTo>
                    <a:pt x="11560" y="5322"/>
                    <a:pt x="11593" y="5102"/>
                    <a:pt x="11593" y="4874"/>
                  </a:cubicBezTo>
                  <a:cubicBezTo>
                    <a:pt x="11595" y="3776"/>
                    <a:pt x="10817" y="2869"/>
                    <a:pt x="9798" y="2698"/>
                  </a:cubicBezTo>
                  <a:cubicBezTo>
                    <a:pt x="9798" y="2687"/>
                    <a:pt x="9800" y="2677"/>
                    <a:pt x="9800" y="2667"/>
                  </a:cubicBezTo>
                  <a:cubicBezTo>
                    <a:pt x="9800" y="1958"/>
                    <a:pt x="9242" y="1384"/>
                    <a:pt x="8555" y="1384"/>
                  </a:cubicBezTo>
                  <a:cubicBezTo>
                    <a:pt x="8208" y="1384"/>
                    <a:pt x="7896" y="1529"/>
                    <a:pt x="7668" y="1764"/>
                  </a:cubicBezTo>
                  <a:cubicBezTo>
                    <a:pt x="7442" y="754"/>
                    <a:pt x="6565" y="1"/>
                    <a:pt x="5516" y="1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309;p86">
              <a:extLst>
                <a:ext uri="{FF2B5EF4-FFF2-40B4-BE49-F238E27FC236}">
                  <a16:creationId xmlns:a16="http://schemas.microsoft.com/office/drawing/2014/main" id="{AAB35B3E-B3EC-4C02-9B3E-2F928CF3C2C0}"/>
                </a:ext>
              </a:extLst>
            </p:cNvPr>
            <p:cNvSpPr/>
            <p:nvPr/>
          </p:nvSpPr>
          <p:spPr>
            <a:xfrm>
              <a:off x="5290242" y="3980265"/>
              <a:ext cx="656499" cy="312883"/>
            </a:xfrm>
            <a:custGeom>
              <a:avLst/>
              <a:gdLst/>
              <a:ahLst/>
              <a:cxnLst/>
              <a:rect l="l" t="t" r="r" b="b"/>
              <a:pathLst>
                <a:path w="15255" h="7270" extrusionOk="0">
                  <a:moveTo>
                    <a:pt x="7259" y="0"/>
                  </a:moveTo>
                  <a:cubicBezTo>
                    <a:pt x="5781" y="0"/>
                    <a:pt x="4563" y="1134"/>
                    <a:pt x="4377" y="2605"/>
                  </a:cubicBezTo>
                  <a:cubicBezTo>
                    <a:pt x="4354" y="2603"/>
                    <a:pt x="4330" y="2600"/>
                    <a:pt x="4307" y="2600"/>
                  </a:cubicBezTo>
                  <a:cubicBezTo>
                    <a:pt x="2490" y="2600"/>
                    <a:pt x="1017" y="4116"/>
                    <a:pt x="1017" y="5986"/>
                  </a:cubicBezTo>
                  <a:cubicBezTo>
                    <a:pt x="1017" y="6105"/>
                    <a:pt x="1023" y="6227"/>
                    <a:pt x="1034" y="6342"/>
                  </a:cubicBezTo>
                  <a:cubicBezTo>
                    <a:pt x="552" y="6442"/>
                    <a:pt x="161" y="6801"/>
                    <a:pt x="1" y="7270"/>
                  </a:cubicBezTo>
                  <a:lnTo>
                    <a:pt x="15128" y="7270"/>
                  </a:lnTo>
                  <a:cubicBezTo>
                    <a:pt x="15209" y="6998"/>
                    <a:pt x="15255" y="6709"/>
                    <a:pt x="15255" y="6409"/>
                  </a:cubicBezTo>
                  <a:cubicBezTo>
                    <a:pt x="15255" y="4968"/>
                    <a:pt x="14231" y="3774"/>
                    <a:pt x="12891" y="3550"/>
                  </a:cubicBezTo>
                  <a:cubicBezTo>
                    <a:pt x="12892" y="3536"/>
                    <a:pt x="12894" y="3523"/>
                    <a:pt x="12894" y="3509"/>
                  </a:cubicBezTo>
                  <a:cubicBezTo>
                    <a:pt x="12894" y="2576"/>
                    <a:pt x="12159" y="1819"/>
                    <a:pt x="11254" y="1819"/>
                  </a:cubicBezTo>
                  <a:cubicBezTo>
                    <a:pt x="10799" y="1819"/>
                    <a:pt x="10386" y="2010"/>
                    <a:pt x="10089" y="2320"/>
                  </a:cubicBezTo>
                  <a:cubicBezTo>
                    <a:pt x="9792" y="992"/>
                    <a:pt x="8639" y="0"/>
                    <a:pt x="7259" y="0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310;p86">
              <a:extLst>
                <a:ext uri="{FF2B5EF4-FFF2-40B4-BE49-F238E27FC236}">
                  <a16:creationId xmlns:a16="http://schemas.microsoft.com/office/drawing/2014/main" id="{BD03EC0B-43B2-4E19-8B1D-2D06E2575128}"/>
                </a:ext>
              </a:extLst>
            </p:cNvPr>
            <p:cNvSpPr/>
            <p:nvPr/>
          </p:nvSpPr>
          <p:spPr>
            <a:xfrm>
              <a:off x="5058450" y="4090264"/>
              <a:ext cx="425616" cy="202922"/>
            </a:xfrm>
            <a:custGeom>
              <a:avLst/>
              <a:gdLst/>
              <a:ahLst/>
              <a:cxnLst/>
              <a:rect l="l" t="t" r="r" b="b"/>
              <a:pathLst>
                <a:path w="9890" h="4715" extrusionOk="0">
                  <a:moveTo>
                    <a:pt x="4706" y="0"/>
                  </a:moveTo>
                  <a:cubicBezTo>
                    <a:pt x="3747" y="0"/>
                    <a:pt x="2958" y="736"/>
                    <a:pt x="2838" y="1689"/>
                  </a:cubicBezTo>
                  <a:cubicBezTo>
                    <a:pt x="2822" y="1689"/>
                    <a:pt x="2808" y="1686"/>
                    <a:pt x="2792" y="1686"/>
                  </a:cubicBezTo>
                  <a:cubicBezTo>
                    <a:pt x="1614" y="1686"/>
                    <a:pt x="659" y="2669"/>
                    <a:pt x="659" y="3881"/>
                  </a:cubicBezTo>
                  <a:cubicBezTo>
                    <a:pt x="659" y="3959"/>
                    <a:pt x="665" y="4036"/>
                    <a:pt x="671" y="4113"/>
                  </a:cubicBezTo>
                  <a:cubicBezTo>
                    <a:pt x="358" y="4179"/>
                    <a:pt x="105" y="4410"/>
                    <a:pt x="0" y="4715"/>
                  </a:cubicBezTo>
                  <a:lnTo>
                    <a:pt x="9808" y="4715"/>
                  </a:lnTo>
                  <a:cubicBezTo>
                    <a:pt x="9859" y="4539"/>
                    <a:pt x="9888" y="4352"/>
                    <a:pt x="9888" y="4156"/>
                  </a:cubicBezTo>
                  <a:cubicBezTo>
                    <a:pt x="9889" y="3222"/>
                    <a:pt x="9226" y="2448"/>
                    <a:pt x="8357" y="2302"/>
                  </a:cubicBezTo>
                  <a:cubicBezTo>
                    <a:pt x="8357" y="2293"/>
                    <a:pt x="8359" y="2283"/>
                    <a:pt x="8359" y="2275"/>
                  </a:cubicBezTo>
                  <a:cubicBezTo>
                    <a:pt x="8359" y="1670"/>
                    <a:pt x="7882" y="1180"/>
                    <a:pt x="7296" y="1180"/>
                  </a:cubicBezTo>
                  <a:cubicBezTo>
                    <a:pt x="7000" y="1180"/>
                    <a:pt x="6733" y="1305"/>
                    <a:pt x="6541" y="1504"/>
                  </a:cubicBezTo>
                  <a:cubicBezTo>
                    <a:pt x="6348" y="643"/>
                    <a:pt x="5600" y="0"/>
                    <a:pt x="4706" y="0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311;p86">
              <a:extLst>
                <a:ext uri="{FF2B5EF4-FFF2-40B4-BE49-F238E27FC236}">
                  <a16:creationId xmlns:a16="http://schemas.microsoft.com/office/drawing/2014/main" id="{9F419FDE-058B-4DC2-BE6F-BC5E5BBF8554}"/>
                </a:ext>
              </a:extLst>
            </p:cNvPr>
            <p:cNvSpPr/>
            <p:nvPr/>
          </p:nvSpPr>
          <p:spPr>
            <a:xfrm>
              <a:off x="6785395" y="4055362"/>
              <a:ext cx="499034" cy="237911"/>
            </a:xfrm>
            <a:custGeom>
              <a:avLst/>
              <a:gdLst/>
              <a:ahLst/>
              <a:cxnLst/>
              <a:rect l="l" t="t" r="r" b="b"/>
              <a:pathLst>
                <a:path w="11596" h="5528" extrusionOk="0">
                  <a:moveTo>
                    <a:pt x="5516" y="1"/>
                  </a:moveTo>
                  <a:cubicBezTo>
                    <a:pt x="4394" y="1"/>
                    <a:pt x="3469" y="863"/>
                    <a:pt x="3327" y="1981"/>
                  </a:cubicBezTo>
                  <a:cubicBezTo>
                    <a:pt x="3309" y="1981"/>
                    <a:pt x="3290" y="1978"/>
                    <a:pt x="3274" y="1978"/>
                  </a:cubicBezTo>
                  <a:cubicBezTo>
                    <a:pt x="1893" y="1978"/>
                    <a:pt x="773" y="3131"/>
                    <a:pt x="773" y="4552"/>
                  </a:cubicBezTo>
                  <a:cubicBezTo>
                    <a:pt x="773" y="4644"/>
                    <a:pt x="778" y="4734"/>
                    <a:pt x="787" y="4822"/>
                  </a:cubicBezTo>
                  <a:cubicBezTo>
                    <a:pt x="420" y="4900"/>
                    <a:pt x="124" y="5172"/>
                    <a:pt x="1" y="5528"/>
                  </a:cubicBezTo>
                  <a:lnTo>
                    <a:pt x="11498" y="5528"/>
                  </a:lnTo>
                  <a:cubicBezTo>
                    <a:pt x="11561" y="5322"/>
                    <a:pt x="11595" y="5102"/>
                    <a:pt x="11595" y="4874"/>
                  </a:cubicBezTo>
                  <a:cubicBezTo>
                    <a:pt x="11596" y="3776"/>
                    <a:pt x="10818" y="2869"/>
                    <a:pt x="9799" y="2698"/>
                  </a:cubicBezTo>
                  <a:cubicBezTo>
                    <a:pt x="9799" y="2687"/>
                    <a:pt x="9800" y="2677"/>
                    <a:pt x="9800" y="2667"/>
                  </a:cubicBezTo>
                  <a:cubicBezTo>
                    <a:pt x="9800" y="1958"/>
                    <a:pt x="9242" y="1384"/>
                    <a:pt x="8555" y="1384"/>
                  </a:cubicBezTo>
                  <a:cubicBezTo>
                    <a:pt x="8209" y="1384"/>
                    <a:pt x="7896" y="1529"/>
                    <a:pt x="7669" y="1764"/>
                  </a:cubicBezTo>
                  <a:cubicBezTo>
                    <a:pt x="7444" y="754"/>
                    <a:pt x="6567" y="1"/>
                    <a:pt x="5516" y="1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312;p86">
              <a:extLst>
                <a:ext uri="{FF2B5EF4-FFF2-40B4-BE49-F238E27FC236}">
                  <a16:creationId xmlns:a16="http://schemas.microsoft.com/office/drawing/2014/main" id="{C8B398F7-5CF3-40AC-867B-9808D66ADDC5}"/>
                </a:ext>
              </a:extLst>
            </p:cNvPr>
            <p:cNvSpPr/>
            <p:nvPr/>
          </p:nvSpPr>
          <p:spPr>
            <a:xfrm>
              <a:off x="6460904" y="3980265"/>
              <a:ext cx="656499" cy="312883"/>
            </a:xfrm>
            <a:custGeom>
              <a:avLst/>
              <a:gdLst/>
              <a:ahLst/>
              <a:cxnLst/>
              <a:rect l="l" t="t" r="r" b="b"/>
              <a:pathLst>
                <a:path w="15255" h="7270" extrusionOk="0">
                  <a:moveTo>
                    <a:pt x="7258" y="0"/>
                  </a:moveTo>
                  <a:cubicBezTo>
                    <a:pt x="5781" y="0"/>
                    <a:pt x="4562" y="1134"/>
                    <a:pt x="4377" y="2605"/>
                  </a:cubicBezTo>
                  <a:cubicBezTo>
                    <a:pt x="4354" y="2603"/>
                    <a:pt x="4331" y="2600"/>
                    <a:pt x="4307" y="2600"/>
                  </a:cubicBezTo>
                  <a:cubicBezTo>
                    <a:pt x="2490" y="2600"/>
                    <a:pt x="1016" y="4116"/>
                    <a:pt x="1016" y="5986"/>
                  </a:cubicBezTo>
                  <a:cubicBezTo>
                    <a:pt x="1016" y="6105"/>
                    <a:pt x="1022" y="6227"/>
                    <a:pt x="1034" y="6342"/>
                  </a:cubicBezTo>
                  <a:cubicBezTo>
                    <a:pt x="551" y="6442"/>
                    <a:pt x="161" y="6801"/>
                    <a:pt x="0" y="7270"/>
                  </a:cubicBezTo>
                  <a:lnTo>
                    <a:pt x="15129" y="7270"/>
                  </a:lnTo>
                  <a:cubicBezTo>
                    <a:pt x="15209" y="6998"/>
                    <a:pt x="15255" y="6709"/>
                    <a:pt x="15255" y="6409"/>
                  </a:cubicBezTo>
                  <a:cubicBezTo>
                    <a:pt x="15255" y="4968"/>
                    <a:pt x="14231" y="3774"/>
                    <a:pt x="12890" y="3550"/>
                  </a:cubicBezTo>
                  <a:cubicBezTo>
                    <a:pt x="12893" y="3536"/>
                    <a:pt x="12894" y="3523"/>
                    <a:pt x="12894" y="3509"/>
                  </a:cubicBezTo>
                  <a:cubicBezTo>
                    <a:pt x="12894" y="2576"/>
                    <a:pt x="12159" y="1819"/>
                    <a:pt x="11254" y="1819"/>
                  </a:cubicBezTo>
                  <a:cubicBezTo>
                    <a:pt x="10798" y="1819"/>
                    <a:pt x="10386" y="2010"/>
                    <a:pt x="10088" y="2320"/>
                  </a:cubicBezTo>
                  <a:cubicBezTo>
                    <a:pt x="9792" y="992"/>
                    <a:pt x="8639" y="0"/>
                    <a:pt x="7258" y="0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313;p86">
              <a:extLst>
                <a:ext uri="{FF2B5EF4-FFF2-40B4-BE49-F238E27FC236}">
                  <a16:creationId xmlns:a16="http://schemas.microsoft.com/office/drawing/2014/main" id="{7C191DBA-15C7-4392-B84B-394E6D123DAE}"/>
                </a:ext>
              </a:extLst>
            </p:cNvPr>
            <p:cNvSpPr/>
            <p:nvPr/>
          </p:nvSpPr>
          <p:spPr>
            <a:xfrm>
              <a:off x="6229070" y="4090264"/>
              <a:ext cx="425616" cy="202922"/>
            </a:xfrm>
            <a:custGeom>
              <a:avLst/>
              <a:gdLst/>
              <a:ahLst/>
              <a:cxnLst/>
              <a:rect l="l" t="t" r="r" b="b"/>
              <a:pathLst>
                <a:path w="9890" h="4715" extrusionOk="0">
                  <a:moveTo>
                    <a:pt x="4706" y="0"/>
                  </a:moveTo>
                  <a:cubicBezTo>
                    <a:pt x="3747" y="0"/>
                    <a:pt x="2959" y="736"/>
                    <a:pt x="2838" y="1689"/>
                  </a:cubicBezTo>
                  <a:cubicBezTo>
                    <a:pt x="2823" y="1689"/>
                    <a:pt x="2808" y="1686"/>
                    <a:pt x="2793" y="1686"/>
                  </a:cubicBezTo>
                  <a:cubicBezTo>
                    <a:pt x="1615" y="1686"/>
                    <a:pt x="660" y="2669"/>
                    <a:pt x="660" y="3881"/>
                  </a:cubicBezTo>
                  <a:cubicBezTo>
                    <a:pt x="660" y="3959"/>
                    <a:pt x="665" y="4036"/>
                    <a:pt x="671" y="4113"/>
                  </a:cubicBezTo>
                  <a:cubicBezTo>
                    <a:pt x="359" y="4179"/>
                    <a:pt x="106" y="4410"/>
                    <a:pt x="1" y="4715"/>
                  </a:cubicBezTo>
                  <a:lnTo>
                    <a:pt x="9808" y="4715"/>
                  </a:lnTo>
                  <a:cubicBezTo>
                    <a:pt x="9860" y="4539"/>
                    <a:pt x="9890" y="4352"/>
                    <a:pt x="9890" y="4156"/>
                  </a:cubicBezTo>
                  <a:cubicBezTo>
                    <a:pt x="9890" y="3222"/>
                    <a:pt x="9227" y="2448"/>
                    <a:pt x="8358" y="2302"/>
                  </a:cubicBezTo>
                  <a:cubicBezTo>
                    <a:pt x="8358" y="2293"/>
                    <a:pt x="8359" y="2283"/>
                    <a:pt x="8359" y="2275"/>
                  </a:cubicBezTo>
                  <a:cubicBezTo>
                    <a:pt x="8359" y="1670"/>
                    <a:pt x="7883" y="1180"/>
                    <a:pt x="7297" y="1180"/>
                  </a:cubicBezTo>
                  <a:cubicBezTo>
                    <a:pt x="7001" y="1180"/>
                    <a:pt x="6734" y="1305"/>
                    <a:pt x="6542" y="1504"/>
                  </a:cubicBezTo>
                  <a:cubicBezTo>
                    <a:pt x="6348" y="643"/>
                    <a:pt x="5601" y="0"/>
                    <a:pt x="4706" y="0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314;p86">
              <a:extLst>
                <a:ext uri="{FF2B5EF4-FFF2-40B4-BE49-F238E27FC236}">
                  <a16:creationId xmlns:a16="http://schemas.microsoft.com/office/drawing/2014/main" id="{7F1139A4-3A38-4075-ABE2-39CBD2928BB2}"/>
                </a:ext>
              </a:extLst>
            </p:cNvPr>
            <p:cNvSpPr/>
            <p:nvPr/>
          </p:nvSpPr>
          <p:spPr>
            <a:xfrm>
              <a:off x="6171617" y="4130847"/>
              <a:ext cx="340622" cy="162380"/>
            </a:xfrm>
            <a:custGeom>
              <a:avLst/>
              <a:gdLst/>
              <a:ahLst/>
              <a:cxnLst/>
              <a:rect l="l" t="t" r="r" b="b"/>
              <a:pathLst>
                <a:path w="7915" h="3773" extrusionOk="0">
                  <a:moveTo>
                    <a:pt x="3765" y="0"/>
                  </a:moveTo>
                  <a:cubicBezTo>
                    <a:pt x="2998" y="0"/>
                    <a:pt x="2367" y="589"/>
                    <a:pt x="2270" y="1352"/>
                  </a:cubicBezTo>
                  <a:cubicBezTo>
                    <a:pt x="2257" y="1352"/>
                    <a:pt x="2245" y="1350"/>
                    <a:pt x="2234" y="1350"/>
                  </a:cubicBezTo>
                  <a:cubicBezTo>
                    <a:pt x="1290" y="1350"/>
                    <a:pt x="526" y="2136"/>
                    <a:pt x="526" y="3108"/>
                  </a:cubicBezTo>
                  <a:cubicBezTo>
                    <a:pt x="526" y="3170"/>
                    <a:pt x="531" y="3230"/>
                    <a:pt x="536" y="3291"/>
                  </a:cubicBezTo>
                  <a:cubicBezTo>
                    <a:pt x="286" y="3343"/>
                    <a:pt x="83" y="3530"/>
                    <a:pt x="0" y="3773"/>
                  </a:cubicBezTo>
                  <a:lnTo>
                    <a:pt x="7849" y="3773"/>
                  </a:lnTo>
                  <a:cubicBezTo>
                    <a:pt x="7891" y="3632"/>
                    <a:pt x="7914" y="3482"/>
                    <a:pt x="7914" y="3327"/>
                  </a:cubicBezTo>
                  <a:cubicBezTo>
                    <a:pt x="7914" y="2577"/>
                    <a:pt x="7384" y="1958"/>
                    <a:pt x="6689" y="1842"/>
                  </a:cubicBezTo>
                  <a:cubicBezTo>
                    <a:pt x="6689" y="1833"/>
                    <a:pt x="6690" y="1827"/>
                    <a:pt x="6690" y="1821"/>
                  </a:cubicBezTo>
                  <a:cubicBezTo>
                    <a:pt x="6690" y="1336"/>
                    <a:pt x="6308" y="945"/>
                    <a:pt x="5839" y="945"/>
                  </a:cubicBezTo>
                  <a:cubicBezTo>
                    <a:pt x="5602" y="945"/>
                    <a:pt x="5388" y="1044"/>
                    <a:pt x="5234" y="1204"/>
                  </a:cubicBezTo>
                  <a:cubicBezTo>
                    <a:pt x="5080" y="515"/>
                    <a:pt x="4481" y="0"/>
                    <a:pt x="3765" y="0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315;p86">
              <a:extLst>
                <a:ext uri="{FF2B5EF4-FFF2-40B4-BE49-F238E27FC236}">
                  <a16:creationId xmlns:a16="http://schemas.microsoft.com/office/drawing/2014/main" id="{9D63B71E-C129-4D53-9661-E3D15D8395E2}"/>
                </a:ext>
              </a:extLst>
            </p:cNvPr>
            <p:cNvSpPr/>
            <p:nvPr/>
          </p:nvSpPr>
          <p:spPr>
            <a:xfrm>
              <a:off x="5472068" y="3781353"/>
              <a:ext cx="886736" cy="216823"/>
            </a:xfrm>
            <a:custGeom>
              <a:avLst/>
              <a:gdLst/>
              <a:ahLst/>
              <a:cxnLst/>
              <a:rect l="l" t="t" r="r" b="b"/>
              <a:pathLst>
                <a:path w="20605" h="5038" extrusionOk="0">
                  <a:moveTo>
                    <a:pt x="10791" y="0"/>
                  </a:moveTo>
                  <a:cubicBezTo>
                    <a:pt x="9323" y="0"/>
                    <a:pt x="8011" y="193"/>
                    <a:pt x="7092" y="473"/>
                  </a:cubicBezTo>
                  <a:cubicBezTo>
                    <a:pt x="3818" y="1470"/>
                    <a:pt x="0" y="5037"/>
                    <a:pt x="0" y="5037"/>
                  </a:cubicBezTo>
                  <a:lnTo>
                    <a:pt x="20605" y="4477"/>
                  </a:lnTo>
                  <a:cubicBezTo>
                    <a:pt x="18486" y="1048"/>
                    <a:pt x="14215" y="0"/>
                    <a:pt x="10791" y="0"/>
                  </a:cubicBezTo>
                  <a:close/>
                </a:path>
              </a:pathLst>
            </a:custGeom>
            <a:solidFill>
              <a:srgbClr val="FF9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316;p86">
              <a:extLst>
                <a:ext uri="{FF2B5EF4-FFF2-40B4-BE49-F238E27FC236}">
                  <a16:creationId xmlns:a16="http://schemas.microsoft.com/office/drawing/2014/main" id="{76F72294-6AD5-40C5-8D87-3C4E5304E48D}"/>
                </a:ext>
              </a:extLst>
            </p:cNvPr>
            <p:cNvSpPr/>
            <p:nvPr/>
          </p:nvSpPr>
          <p:spPr>
            <a:xfrm>
              <a:off x="5508390" y="3815480"/>
              <a:ext cx="314069" cy="167846"/>
            </a:xfrm>
            <a:custGeom>
              <a:avLst/>
              <a:gdLst/>
              <a:ahLst/>
              <a:cxnLst/>
              <a:rect l="l" t="t" r="r" b="b"/>
              <a:pathLst>
                <a:path w="7298" h="3900" extrusionOk="0">
                  <a:moveTo>
                    <a:pt x="7298" y="1"/>
                  </a:moveTo>
                  <a:lnTo>
                    <a:pt x="5703" y="125"/>
                  </a:lnTo>
                  <a:cubicBezTo>
                    <a:pt x="2884" y="1268"/>
                    <a:pt x="0" y="3900"/>
                    <a:pt x="0" y="3900"/>
                  </a:cubicBezTo>
                  <a:lnTo>
                    <a:pt x="2948" y="3712"/>
                  </a:lnTo>
                  <a:cubicBezTo>
                    <a:pt x="2948" y="3712"/>
                    <a:pt x="4985" y="1267"/>
                    <a:pt x="7298" y="1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317;p86">
              <a:extLst>
                <a:ext uri="{FF2B5EF4-FFF2-40B4-BE49-F238E27FC236}">
                  <a16:creationId xmlns:a16="http://schemas.microsoft.com/office/drawing/2014/main" id="{05DB1D05-2F12-4323-806F-945CB0178962}"/>
                </a:ext>
              </a:extLst>
            </p:cNvPr>
            <p:cNvSpPr/>
            <p:nvPr/>
          </p:nvSpPr>
          <p:spPr>
            <a:xfrm>
              <a:off x="5532405" y="3815480"/>
              <a:ext cx="290056" cy="166383"/>
            </a:xfrm>
            <a:custGeom>
              <a:avLst/>
              <a:gdLst/>
              <a:ahLst/>
              <a:cxnLst/>
              <a:rect l="l" t="t" r="r" b="b"/>
              <a:pathLst>
                <a:path w="6740" h="3866" extrusionOk="0">
                  <a:moveTo>
                    <a:pt x="6740" y="1"/>
                  </a:moveTo>
                  <a:lnTo>
                    <a:pt x="5701" y="83"/>
                  </a:lnTo>
                  <a:cubicBezTo>
                    <a:pt x="3218" y="1165"/>
                    <a:pt x="758" y="3208"/>
                    <a:pt x="0" y="3865"/>
                  </a:cubicBezTo>
                  <a:lnTo>
                    <a:pt x="2390" y="3712"/>
                  </a:lnTo>
                  <a:cubicBezTo>
                    <a:pt x="2390" y="3712"/>
                    <a:pt x="4429" y="1267"/>
                    <a:pt x="6740" y="1"/>
                  </a:cubicBez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318;p86">
              <a:extLst>
                <a:ext uri="{FF2B5EF4-FFF2-40B4-BE49-F238E27FC236}">
                  <a16:creationId xmlns:a16="http://schemas.microsoft.com/office/drawing/2014/main" id="{B8AAC44D-4CDD-4A5F-AFE0-15758D8FA6C8}"/>
                </a:ext>
              </a:extLst>
            </p:cNvPr>
            <p:cNvSpPr/>
            <p:nvPr/>
          </p:nvSpPr>
          <p:spPr>
            <a:xfrm>
              <a:off x="6000033" y="4109544"/>
              <a:ext cx="172656" cy="188633"/>
            </a:xfrm>
            <a:custGeom>
              <a:avLst/>
              <a:gdLst/>
              <a:ahLst/>
              <a:cxnLst/>
              <a:rect l="l" t="t" r="r" b="b"/>
              <a:pathLst>
                <a:path w="4012" h="4383" extrusionOk="0">
                  <a:moveTo>
                    <a:pt x="2006" y="0"/>
                  </a:moveTo>
                  <a:cubicBezTo>
                    <a:pt x="898" y="0"/>
                    <a:pt x="0" y="981"/>
                    <a:pt x="0" y="2191"/>
                  </a:cubicBezTo>
                  <a:cubicBezTo>
                    <a:pt x="0" y="3401"/>
                    <a:pt x="898" y="4382"/>
                    <a:pt x="2006" y="4382"/>
                  </a:cubicBezTo>
                  <a:cubicBezTo>
                    <a:pt x="3113" y="4382"/>
                    <a:pt x="4011" y="3401"/>
                    <a:pt x="4011" y="2191"/>
                  </a:cubicBezTo>
                  <a:cubicBezTo>
                    <a:pt x="4011" y="981"/>
                    <a:pt x="3113" y="0"/>
                    <a:pt x="2006" y="0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319;p86">
              <a:extLst>
                <a:ext uri="{FF2B5EF4-FFF2-40B4-BE49-F238E27FC236}">
                  <a16:creationId xmlns:a16="http://schemas.microsoft.com/office/drawing/2014/main" id="{8C80D24D-49B1-41C7-BFC7-DF5721EE251D}"/>
                </a:ext>
              </a:extLst>
            </p:cNvPr>
            <p:cNvSpPr/>
            <p:nvPr/>
          </p:nvSpPr>
          <p:spPr>
            <a:xfrm>
              <a:off x="6015999" y="4109544"/>
              <a:ext cx="172656" cy="188633"/>
            </a:xfrm>
            <a:custGeom>
              <a:avLst/>
              <a:gdLst/>
              <a:ahLst/>
              <a:cxnLst/>
              <a:rect l="l" t="t" r="r" b="b"/>
              <a:pathLst>
                <a:path w="4012" h="4383" extrusionOk="0">
                  <a:moveTo>
                    <a:pt x="2006" y="0"/>
                  </a:moveTo>
                  <a:cubicBezTo>
                    <a:pt x="898" y="0"/>
                    <a:pt x="1" y="981"/>
                    <a:pt x="1" y="2191"/>
                  </a:cubicBezTo>
                  <a:cubicBezTo>
                    <a:pt x="1" y="3401"/>
                    <a:pt x="898" y="4382"/>
                    <a:pt x="2006" y="4382"/>
                  </a:cubicBezTo>
                  <a:cubicBezTo>
                    <a:pt x="3114" y="4382"/>
                    <a:pt x="4012" y="3401"/>
                    <a:pt x="4012" y="2191"/>
                  </a:cubicBezTo>
                  <a:cubicBezTo>
                    <a:pt x="4012" y="981"/>
                    <a:pt x="3114" y="0"/>
                    <a:pt x="2006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320;p86">
              <a:extLst>
                <a:ext uri="{FF2B5EF4-FFF2-40B4-BE49-F238E27FC236}">
                  <a16:creationId xmlns:a16="http://schemas.microsoft.com/office/drawing/2014/main" id="{11D6B7B3-9205-4F41-ADBA-07E1EFB669FE}"/>
                </a:ext>
              </a:extLst>
            </p:cNvPr>
            <p:cNvSpPr/>
            <p:nvPr/>
          </p:nvSpPr>
          <p:spPr>
            <a:xfrm>
              <a:off x="6068158" y="4163210"/>
              <a:ext cx="68297" cy="74498"/>
            </a:xfrm>
            <a:custGeom>
              <a:avLst/>
              <a:gdLst/>
              <a:ahLst/>
              <a:cxnLst/>
              <a:rect l="l" t="t" r="r" b="b"/>
              <a:pathLst>
                <a:path w="1587" h="1731" extrusionOk="0">
                  <a:moveTo>
                    <a:pt x="794" y="1"/>
                  </a:moveTo>
                  <a:cubicBezTo>
                    <a:pt x="356" y="1"/>
                    <a:pt x="1" y="388"/>
                    <a:pt x="1" y="866"/>
                  </a:cubicBezTo>
                  <a:cubicBezTo>
                    <a:pt x="1" y="1344"/>
                    <a:pt x="356" y="1731"/>
                    <a:pt x="794" y="1731"/>
                  </a:cubicBezTo>
                  <a:cubicBezTo>
                    <a:pt x="1232" y="1731"/>
                    <a:pt x="1586" y="1344"/>
                    <a:pt x="1586" y="866"/>
                  </a:cubicBezTo>
                  <a:cubicBezTo>
                    <a:pt x="1586" y="388"/>
                    <a:pt x="1232" y="1"/>
                    <a:pt x="794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3321;p86">
              <a:extLst>
                <a:ext uri="{FF2B5EF4-FFF2-40B4-BE49-F238E27FC236}">
                  <a16:creationId xmlns:a16="http://schemas.microsoft.com/office/drawing/2014/main" id="{8341A6EE-7C0F-4CFD-A0EA-997878070B24}"/>
                </a:ext>
              </a:extLst>
            </p:cNvPr>
            <p:cNvSpPr/>
            <p:nvPr/>
          </p:nvSpPr>
          <p:spPr>
            <a:xfrm>
              <a:off x="5355656" y="4109544"/>
              <a:ext cx="172656" cy="188633"/>
            </a:xfrm>
            <a:custGeom>
              <a:avLst/>
              <a:gdLst/>
              <a:ahLst/>
              <a:cxnLst/>
              <a:rect l="l" t="t" r="r" b="b"/>
              <a:pathLst>
                <a:path w="4012" h="4383" extrusionOk="0">
                  <a:moveTo>
                    <a:pt x="2006" y="0"/>
                  </a:moveTo>
                  <a:cubicBezTo>
                    <a:pt x="899" y="0"/>
                    <a:pt x="1" y="981"/>
                    <a:pt x="1" y="2191"/>
                  </a:cubicBezTo>
                  <a:cubicBezTo>
                    <a:pt x="1" y="3401"/>
                    <a:pt x="899" y="4382"/>
                    <a:pt x="2006" y="4382"/>
                  </a:cubicBezTo>
                  <a:cubicBezTo>
                    <a:pt x="3114" y="4382"/>
                    <a:pt x="4012" y="3401"/>
                    <a:pt x="4012" y="2191"/>
                  </a:cubicBezTo>
                  <a:cubicBezTo>
                    <a:pt x="4012" y="981"/>
                    <a:pt x="3114" y="0"/>
                    <a:pt x="2006" y="0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3322;p86">
              <a:extLst>
                <a:ext uri="{FF2B5EF4-FFF2-40B4-BE49-F238E27FC236}">
                  <a16:creationId xmlns:a16="http://schemas.microsoft.com/office/drawing/2014/main" id="{C6ECA2DD-CB32-4719-B2FF-5FB0F7DE66B2}"/>
                </a:ext>
              </a:extLst>
            </p:cNvPr>
            <p:cNvSpPr/>
            <p:nvPr/>
          </p:nvSpPr>
          <p:spPr>
            <a:xfrm>
              <a:off x="5371622" y="4109544"/>
              <a:ext cx="172656" cy="188633"/>
            </a:xfrm>
            <a:custGeom>
              <a:avLst/>
              <a:gdLst/>
              <a:ahLst/>
              <a:cxnLst/>
              <a:rect l="l" t="t" r="r" b="b"/>
              <a:pathLst>
                <a:path w="4012" h="4383" extrusionOk="0">
                  <a:moveTo>
                    <a:pt x="2006" y="0"/>
                  </a:moveTo>
                  <a:cubicBezTo>
                    <a:pt x="898" y="0"/>
                    <a:pt x="0" y="981"/>
                    <a:pt x="0" y="2191"/>
                  </a:cubicBezTo>
                  <a:cubicBezTo>
                    <a:pt x="0" y="3401"/>
                    <a:pt x="898" y="4382"/>
                    <a:pt x="2006" y="4382"/>
                  </a:cubicBezTo>
                  <a:cubicBezTo>
                    <a:pt x="3114" y="4382"/>
                    <a:pt x="4011" y="3401"/>
                    <a:pt x="4011" y="2191"/>
                  </a:cubicBezTo>
                  <a:cubicBezTo>
                    <a:pt x="4011" y="981"/>
                    <a:pt x="3114" y="0"/>
                    <a:pt x="2006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23;p86">
              <a:extLst>
                <a:ext uri="{FF2B5EF4-FFF2-40B4-BE49-F238E27FC236}">
                  <a16:creationId xmlns:a16="http://schemas.microsoft.com/office/drawing/2014/main" id="{074D2471-00DC-4CE1-8527-755A57E5810C}"/>
                </a:ext>
              </a:extLst>
            </p:cNvPr>
            <p:cNvSpPr/>
            <p:nvPr/>
          </p:nvSpPr>
          <p:spPr>
            <a:xfrm>
              <a:off x="5423222" y="4170612"/>
              <a:ext cx="69458" cy="75832"/>
            </a:xfrm>
            <a:custGeom>
              <a:avLst/>
              <a:gdLst/>
              <a:ahLst/>
              <a:cxnLst/>
              <a:rect l="l" t="t" r="r" b="b"/>
              <a:pathLst>
                <a:path w="1614" h="1762" extrusionOk="0">
                  <a:moveTo>
                    <a:pt x="807" y="0"/>
                  </a:moveTo>
                  <a:cubicBezTo>
                    <a:pt x="361" y="0"/>
                    <a:pt x="0" y="394"/>
                    <a:pt x="0" y="881"/>
                  </a:cubicBezTo>
                  <a:cubicBezTo>
                    <a:pt x="0" y="1368"/>
                    <a:pt x="361" y="1761"/>
                    <a:pt x="807" y="1761"/>
                  </a:cubicBezTo>
                  <a:cubicBezTo>
                    <a:pt x="1253" y="1761"/>
                    <a:pt x="1614" y="1368"/>
                    <a:pt x="1614" y="881"/>
                  </a:cubicBezTo>
                  <a:cubicBezTo>
                    <a:pt x="1614" y="394"/>
                    <a:pt x="1253" y="0"/>
                    <a:pt x="807" y="0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24;p86">
              <a:extLst>
                <a:ext uri="{FF2B5EF4-FFF2-40B4-BE49-F238E27FC236}">
                  <a16:creationId xmlns:a16="http://schemas.microsoft.com/office/drawing/2014/main" id="{3B2D74A1-B7EB-4513-BCB5-42AB5DFA3218}"/>
                </a:ext>
              </a:extLst>
            </p:cNvPr>
            <p:cNvSpPr/>
            <p:nvPr/>
          </p:nvSpPr>
          <p:spPr>
            <a:xfrm>
              <a:off x="5189150" y="3967612"/>
              <a:ext cx="1245175" cy="252071"/>
            </a:xfrm>
            <a:custGeom>
              <a:avLst/>
              <a:gdLst/>
              <a:ahLst/>
              <a:cxnLst/>
              <a:rect l="l" t="t" r="r" b="b"/>
              <a:pathLst>
                <a:path w="28934" h="5857" extrusionOk="0">
                  <a:moveTo>
                    <a:pt x="26736" y="0"/>
                  </a:moveTo>
                  <a:cubicBezTo>
                    <a:pt x="26725" y="0"/>
                    <a:pt x="26714" y="0"/>
                    <a:pt x="26703" y="0"/>
                  </a:cubicBezTo>
                  <a:cubicBezTo>
                    <a:pt x="23926" y="64"/>
                    <a:pt x="7976" y="434"/>
                    <a:pt x="4831" y="678"/>
                  </a:cubicBezTo>
                  <a:cubicBezTo>
                    <a:pt x="1" y="1053"/>
                    <a:pt x="1078" y="5857"/>
                    <a:pt x="1078" y="5857"/>
                  </a:cubicBezTo>
                  <a:lnTo>
                    <a:pt x="1078" y="5855"/>
                  </a:lnTo>
                  <a:lnTo>
                    <a:pt x="3573" y="5855"/>
                  </a:lnTo>
                  <a:lnTo>
                    <a:pt x="28658" y="5262"/>
                  </a:lnTo>
                  <a:cubicBezTo>
                    <a:pt x="28934" y="3267"/>
                    <a:pt x="28615" y="1565"/>
                    <a:pt x="28309" y="896"/>
                  </a:cubicBezTo>
                  <a:cubicBezTo>
                    <a:pt x="28051" y="331"/>
                    <a:pt x="27327" y="0"/>
                    <a:pt x="26736" y="0"/>
                  </a:cubicBezTo>
                  <a:close/>
                </a:path>
              </a:pathLst>
            </a:custGeom>
            <a:solidFill>
              <a:srgbClr val="FFB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25;p86">
              <a:extLst>
                <a:ext uri="{FF2B5EF4-FFF2-40B4-BE49-F238E27FC236}">
                  <a16:creationId xmlns:a16="http://schemas.microsoft.com/office/drawing/2014/main" id="{180C225F-7F04-4E13-BE06-F02CF96DF6FD}"/>
                </a:ext>
              </a:extLst>
            </p:cNvPr>
            <p:cNvSpPr/>
            <p:nvPr/>
          </p:nvSpPr>
          <p:spPr>
            <a:xfrm>
              <a:off x="5619940" y="3772875"/>
              <a:ext cx="846283" cy="218889"/>
            </a:xfrm>
            <a:custGeom>
              <a:avLst/>
              <a:gdLst/>
              <a:ahLst/>
              <a:cxnLst/>
              <a:rect l="l" t="t" r="r" b="b"/>
              <a:pathLst>
                <a:path w="19665" h="5086" extrusionOk="0">
                  <a:moveTo>
                    <a:pt x="9443" y="1"/>
                  </a:moveTo>
                  <a:cubicBezTo>
                    <a:pt x="8574" y="1"/>
                    <a:pt x="7712" y="73"/>
                    <a:pt x="6863" y="197"/>
                  </a:cubicBezTo>
                  <a:cubicBezTo>
                    <a:pt x="3595" y="671"/>
                    <a:pt x="0" y="5086"/>
                    <a:pt x="0" y="5086"/>
                  </a:cubicBezTo>
                  <a:lnTo>
                    <a:pt x="19665" y="4672"/>
                  </a:lnTo>
                  <a:cubicBezTo>
                    <a:pt x="16372" y="1118"/>
                    <a:pt x="12852" y="1"/>
                    <a:pt x="9443" y="1"/>
                  </a:cubicBezTo>
                  <a:close/>
                </a:path>
              </a:pathLst>
            </a:custGeom>
            <a:solidFill>
              <a:srgbClr val="FFB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26;p86">
              <a:extLst>
                <a:ext uri="{FF2B5EF4-FFF2-40B4-BE49-F238E27FC236}">
                  <a16:creationId xmlns:a16="http://schemas.microsoft.com/office/drawing/2014/main" id="{54968DCC-FD7B-4C15-A1F2-39FA7C208215}"/>
                </a:ext>
              </a:extLst>
            </p:cNvPr>
            <p:cNvSpPr/>
            <p:nvPr/>
          </p:nvSpPr>
          <p:spPr>
            <a:xfrm>
              <a:off x="5302937" y="3968473"/>
              <a:ext cx="1299356" cy="251210"/>
            </a:xfrm>
            <a:custGeom>
              <a:avLst/>
              <a:gdLst/>
              <a:ahLst/>
              <a:cxnLst/>
              <a:rect l="l" t="t" r="r" b="b"/>
              <a:pathLst>
                <a:path w="30193" h="5837" extrusionOk="0">
                  <a:moveTo>
                    <a:pt x="26926" y="1"/>
                  </a:moveTo>
                  <a:cubicBezTo>
                    <a:pt x="26921" y="1"/>
                    <a:pt x="26917" y="1"/>
                    <a:pt x="26912" y="1"/>
                  </a:cubicBezTo>
                  <a:cubicBezTo>
                    <a:pt x="22295" y="88"/>
                    <a:pt x="7968" y="319"/>
                    <a:pt x="4994" y="542"/>
                  </a:cubicBezTo>
                  <a:cubicBezTo>
                    <a:pt x="0" y="915"/>
                    <a:pt x="1434" y="5837"/>
                    <a:pt x="1434" y="5837"/>
                  </a:cubicBezTo>
                  <a:lnTo>
                    <a:pt x="29906" y="5636"/>
                  </a:lnTo>
                  <a:cubicBezTo>
                    <a:pt x="30193" y="3642"/>
                    <a:pt x="30103" y="2231"/>
                    <a:pt x="29800" y="1556"/>
                  </a:cubicBezTo>
                  <a:cubicBezTo>
                    <a:pt x="29262" y="359"/>
                    <a:pt x="27380" y="1"/>
                    <a:pt x="26926" y="1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27;p86">
              <a:extLst>
                <a:ext uri="{FF2B5EF4-FFF2-40B4-BE49-F238E27FC236}">
                  <a16:creationId xmlns:a16="http://schemas.microsoft.com/office/drawing/2014/main" id="{1BE60142-47F8-4B2F-9C9C-327532263FED}"/>
                </a:ext>
              </a:extLst>
            </p:cNvPr>
            <p:cNvSpPr/>
            <p:nvPr/>
          </p:nvSpPr>
          <p:spPr>
            <a:xfrm>
              <a:off x="5693359" y="3800117"/>
              <a:ext cx="320912" cy="168234"/>
            </a:xfrm>
            <a:custGeom>
              <a:avLst/>
              <a:gdLst/>
              <a:ahLst/>
              <a:cxnLst/>
              <a:rect l="l" t="t" r="r" b="b"/>
              <a:pathLst>
                <a:path w="7457" h="3909" extrusionOk="0">
                  <a:moveTo>
                    <a:pt x="7145" y="1"/>
                  </a:moveTo>
                  <a:cubicBezTo>
                    <a:pt x="2230" y="1"/>
                    <a:pt x="153" y="3700"/>
                    <a:pt x="1" y="3909"/>
                  </a:cubicBezTo>
                  <a:lnTo>
                    <a:pt x="7456" y="3592"/>
                  </a:lnTo>
                  <a:lnTo>
                    <a:pt x="7456" y="6"/>
                  </a:lnTo>
                  <a:cubicBezTo>
                    <a:pt x="7351" y="3"/>
                    <a:pt x="7247" y="1"/>
                    <a:pt x="7145" y="1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28;p86">
              <a:extLst>
                <a:ext uri="{FF2B5EF4-FFF2-40B4-BE49-F238E27FC236}">
                  <a16:creationId xmlns:a16="http://schemas.microsoft.com/office/drawing/2014/main" id="{7E8B24B6-A3EB-4A0E-8AAA-38243EE80869}"/>
                </a:ext>
              </a:extLst>
            </p:cNvPr>
            <p:cNvSpPr/>
            <p:nvPr/>
          </p:nvSpPr>
          <p:spPr>
            <a:xfrm>
              <a:off x="5693359" y="3800117"/>
              <a:ext cx="306710" cy="168234"/>
            </a:xfrm>
            <a:custGeom>
              <a:avLst/>
              <a:gdLst/>
              <a:ahLst/>
              <a:cxnLst/>
              <a:rect l="l" t="t" r="r" b="b"/>
              <a:pathLst>
                <a:path w="7127" h="3909" extrusionOk="0">
                  <a:moveTo>
                    <a:pt x="6828" y="1"/>
                  </a:moveTo>
                  <a:cubicBezTo>
                    <a:pt x="2132" y="1"/>
                    <a:pt x="147" y="3700"/>
                    <a:pt x="1" y="3909"/>
                  </a:cubicBezTo>
                  <a:lnTo>
                    <a:pt x="7126" y="3592"/>
                  </a:lnTo>
                  <a:lnTo>
                    <a:pt x="7126" y="6"/>
                  </a:lnTo>
                  <a:cubicBezTo>
                    <a:pt x="7026" y="3"/>
                    <a:pt x="6926" y="1"/>
                    <a:pt x="6828" y="1"/>
                  </a:cubicBez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29;p86">
              <a:extLst>
                <a:ext uri="{FF2B5EF4-FFF2-40B4-BE49-F238E27FC236}">
                  <a16:creationId xmlns:a16="http://schemas.microsoft.com/office/drawing/2014/main" id="{89538B3E-A5A9-4A9E-83BC-FD5692BC8A34}"/>
                </a:ext>
              </a:extLst>
            </p:cNvPr>
            <p:cNvSpPr/>
            <p:nvPr/>
          </p:nvSpPr>
          <p:spPr>
            <a:xfrm>
              <a:off x="6047544" y="3798481"/>
              <a:ext cx="353360" cy="154677"/>
            </a:xfrm>
            <a:custGeom>
              <a:avLst/>
              <a:gdLst/>
              <a:ahLst/>
              <a:cxnLst/>
              <a:rect l="l" t="t" r="r" b="b"/>
              <a:pathLst>
                <a:path w="8211" h="3594" extrusionOk="0">
                  <a:moveTo>
                    <a:pt x="382" y="1"/>
                  </a:moveTo>
                  <a:cubicBezTo>
                    <a:pt x="257" y="1"/>
                    <a:pt x="129" y="3"/>
                    <a:pt x="0" y="6"/>
                  </a:cubicBezTo>
                  <a:lnTo>
                    <a:pt x="0" y="3593"/>
                  </a:lnTo>
                  <a:lnTo>
                    <a:pt x="8210" y="3505"/>
                  </a:lnTo>
                  <a:cubicBezTo>
                    <a:pt x="8043" y="3296"/>
                    <a:pt x="5768" y="1"/>
                    <a:pt x="382" y="1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30;p86">
              <a:extLst>
                <a:ext uri="{FF2B5EF4-FFF2-40B4-BE49-F238E27FC236}">
                  <a16:creationId xmlns:a16="http://schemas.microsoft.com/office/drawing/2014/main" id="{13A2C83E-A5DE-44C4-A845-7448E2B49E1D}"/>
                </a:ext>
              </a:extLst>
            </p:cNvPr>
            <p:cNvSpPr/>
            <p:nvPr/>
          </p:nvSpPr>
          <p:spPr>
            <a:xfrm>
              <a:off x="6047544" y="3798481"/>
              <a:ext cx="326076" cy="154677"/>
            </a:xfrm>
            <a:custGeom>
              <a:avLst/>
              <a:gdLst/>
              <a:ahLst/>
              <a:cxnLst/>
              <a:rect l="l" t="t" r="r" b="b"/>
              <a:pathLst>
                <a:path w="7577" h="3594" extrusionOk="0">
                  <a:moveTo>
                    <a:pt x="353" y="1"/>
                  </a:moveTo>
                  <a:cubicBezTo>
                    <a:pt x="237" y="1"/>
                    <a:pt x="119" y="3"/>
                    <a:pt x="0" y="6"/>
                  </a:cubicBezTo>
                  <a:lnTo>
                    <a:pt x="0" y="3593"/>
                  </a:lnTo>
                  <a:lnTo>
                    <a:pt x="7576" y="3505"/>
                  </a:lnTo>
                  <a:cubicBezTo>
                    <a:pt x="7422" y="3296"/>
                    <a:pt x="5322" y="1"/>
                    <a:pt x="353" y="1"/>
                  </a:cubicBez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31;p86">
              <a:extLst>
                <a:ext uri="{FF2B5EF4-FFF2-40B4-BE49-F238E27FC236}">
                  <a16:creationId xmlns:a16="http://schemas.microsoft.com/office/drawing/2014/main" id="{C24AFAD0-F337-4B7A-9BBC-CF31D8D78B69}"/>
                </a:ext>
              </a:extLst>
            </p:cNvPr>
            <p:cNvSpPr/>
            <p:nvPr/>
          </p:nvSpPr>
          <p:spPr>
            <a:xfrm>
              <a:off x="6424754" y="3967225"/>
              <a:ext cx="32836" cy="243894"/>
            </a:xfrm>
            <a:custGeom>
              <a:avLst/>
              <a:gdLst/>
              <a:ahLst/>
              <a:cxnLst/>
              <a:rect l="l" t="t" r="r" b="b"/>
              <a:pathLst>
                <a:path w="763" h="5667" extrusionOk="0">
                  <a:moveTo>
                    <a:pt x="55" y="0"/>
                  </a:moveTo>
                  <a:lnTo>
                    <a:pt x="0" y="106"/>
                  </a:lnTo>
                  <a:cubicBezTo>
                    <a:pt x="26" y="122"/>
                    <a:pt x="643" y="574"/>
                    <a:pt x="553" y="5664"/>
                  </a:cubicBezTo>
                  <a:lnTo>
                    <a:pt x="670" y="5666"/>
                  </a:lnTo>
                  <a:cubicBezTo>
                    <a:pt x="762" y="487"/>
                    <a:pt x="128" y="35"/>
                    <a:pt x="55" y="0"/>
                  </a:cubicBezTo>
                  <a:close/>
                </a:path>
              </a:pathLst>
            </a:custGeom>
            <a:solidFill>
              <a:srgbClr val="FF9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32;p86">
              <a:extLst>
                <a:ext uri="{FF2B5EF4-FFF2-40B4-BE49-F238E27FC236}">
                  <a16:creationId xmlns:a16="http://schemas.microsoft.com/office/drawing/2014/main" id="{54E1344D-F4B4-4B46-B37B-640986D323D5}"/>
                </a:ext>
              </a:extLst>
            </p:cNvPr>
            <p:cNvSpPr/>
            <p:nvPr/>
          </p:nvSpPr>
          <p:spPr>
            <a:xfrm>
              <a:off x="6027403" y="3798395"/>
              <a:ext cx="9597" cy="415183"/>
            </a:xfrm>
            <a:custGeom>
              <a:avLst/>
              <a:gdLst/>
              <a:ahLst/>
              <a:cxnLst/>
              <a:rect l="l" t="t" r="r" b="b"/>
              <a:pathLst>
                <a:path w="223" h="9647" extrusionOk="0">
                  <a:moveTo>
                    <a:pt x="119" y="0"/>
                  </a:moveTo>
                  <a:lnTo>
                    <a:pt x="0" y="1"/>
                  </a:lnTo>
                  <a:lnTo>
                    <a:pt x="104" y="9646"/>
                  </a:lnTo>
                  <a:lnTo>
                    <a:pt x="222" y="964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9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33;p86">
              <a:extLst>
                <a:ext uri="{FF2B5EF4-FFF2-40B4-BE49-F238E27FC236}">
                  <a16:creationId xmlns:a16="http://schemas.microsoft.com/office/drawing/2014/main" id="{5C23602D-1884-4A6B-AD97-84B014DFA9E1}"/>
                </a:ext>
              </a:extLst>
            </p:cNvPr>
            <p:cNvSpPr/>
            <p:nvPr/>
          </p:nvSpPr>
          <p:spPr>
            <a:xfrm>
              <a:off x="5915467" y="4015554"/>
              <a:ext cx="98808" cy="13471"/>
            </a:xfrm>
            <a:custGeom>
              <a:avLst/>
              <a:gdLst/>
              <a:ahLst/>
              <a:cxnLst/>
              <a:rect l="l" t="t" r="r" b="b"/>
              <a:pathLst>
                <a:path w="2296" h="313" extrusionOk="0">
                  <a:moveTo>
                    <a:pt x="3" y="1"/>
                  </a:moveTo>
                  <a:cubicBezTo>
                    <a:pt x="2" y="1"/>
                    <a:pt x="1" y="2"/>
                    <a:pt x="1" y="3"/>
                  </a:cubicBezTo>
                  <a:lnTo>
                    <a:pt x="1" y="309"/>
                  </a:lnTo>
                  <a:cubicBezTo>
                    <a:pt x="1" y="311"/>
                    <a:pt x="2" y="312"/>
                    <a:pt x="3" y="312"/>
                  </a:cubicBezTo>
                  <a:lnTo>
                    <a:pt x="2292" y="312"/>
                  </a:lnTo>
                  <a:cubicBezTo>
                    <a:pt x="2294" y="312"/>
                    <a:pt x="2295" y="311"/>
                    <a:pt x="2295" y="309"/>
                  </a:cubicBezTo>
                  <a:lnTo>
                    <a:pt x="2295" y="3"/>
                  </a:lnTo>
                  <a:cubicBezTo>
                    <a:pt x="2295" y="2"/>
                    <a:pt x="2294" y="1"/>
                    <a:pt x="2292" y="1"/>
                  </a:cubicBezTo>
                  <a:close/>
                </a:path>
              </a:pathLst>
            </a:custGeom>
            <a:solidFill>
              <a:srgbClr val="FF9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34;p86">
              <a:extLst>
                <a:ext uri="{FF2B5EF4-FFF2-40B4-BE49-F238E27FC236}">
                  <a16:creationId xmlns:a16="http://schemas.microsoft.com/office/drawing/2014/main" id="{5E17BB10-6FCE-4238-A172-607A53C02723}"/>
                </a:ext>
              </a:extLst>
            </p:cNvPr>
            <p:cNvSpPr/>
            <p:nvPr/>
          </p:nvSpPr>
          <p:spPr>
            <a:xfrm>
              <a:off x="5915467" y="4015554"/>
              <a:ext cx="88523" cy="13471"/>
            </a:xfrm>
            <a:custGeom>
              <a:avLst/>
              <a:gdLst/>
              <a:ahLst/>
              <a:cxnLst/>
              <a:rect l="l" t="t" r="r" b="b"/>
              <a:pathLst>
                <a:path w="2057" h="313" extrusionOk="0">
                  <a:moveTo>
                    <a:pt x="3" y="1"/>
                  </a:moveTo>
                  <a:cubicBezTo>
                    <a:pt x="2" y="1"/>
                    <a:pt x="1" y="2"/>
                    <a:pt x="1" y="3"/>
                  </a:cubicBezTo>
                  <a:lnTo>
                    <a:pt x="1" y="309"/>
                  </a:lnTo>
                  <a:cubicBezTo>
                    <a:pt x="1" y="311"/>
                    <a:pt x="2" y="312"/>
                    <a:pt x="3" y="312"/>
                  </a:cubicBezTo>
                  <a:lnTo>
                    <a:pt x="2053" y="312"/>
                  </a:lnTo>
                  <a:cubicBezTo>
                    <a:pt x="2055" y="312"/>
                    <a:pt x="2056" y="311"/>
                    <a:pt x="2056" y="309"/>
                  </a:cubicBezTo>
                  <a:lnTo>
                    <a:pt x="2056" y="3"/>
                  </a:lnTo>
                  <a:cubicBezTo>
                    <a:pt x="2056" y="2"/>
                    <a:pt x="2055" y="1"/>
                    <a:pt x="2053" y="1"/>
                  </a:cubicBezTo>
                  <a:close/>
                </a:path>
              </a:pathLst>
            </a:custGeom>
            <a:solidFill>
              <a:srgbClr val="FFB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35;p86">
              <a:extLst>
                <a:ext uri="{FF2B5EF4-FFF2-40B4-BE49-F238E27FC236}">
                  <a16:creationId xmlns:a16="http://schemas.microsoft.com/office/drawing/2014/main" id="{DED944D1-AC41-4144-BA56-BA20C00BA330}"/>
                </a:ext>
              </a:extLst>
            </p:cNvPr>
            <p:cNvSpPr/>
            <p:nvPr/>
          </p:nvSpPr>
          <p:spPr>
            <a:xfrm>
              <a:off x="6302058" y="4015554"/>
              <a:ext cx="98851" cy="13471"/>
            </a:xfrm>
            <a:custGeom>
              <a:avLst/>
              <a:gdLst/>
              <a:ahLst/>
              <a:cxnLst/>
              <a:rect l="l" t="t" r="r" b="b"/>
              <a:pathLst>
                <a:path w="2297" h="313" extrusionOk="0">
                  <a:moveTo>
                    <a:pt x="3" y="1"/>
                  </a:moveTo>
                  <a:cubicBezTo>
                    <a:pt x="2" y="1"/>
                    <a:pt x="1" y="2"/>
                    <a:pt x="1" y="3"/>
                  </a:cubicBezTo>
                  <a:lnTo>
                    <a:pt x="1" y="309"/>
                  </a:lnTo>
                  <a:cubicBezTo>
                    <a:pt x="1" y="311"/>
                    <a:pt x="2" y="312"/>
                    <a:pt x="3" y="312"/>
                  </a:cubicBezTo>
                  <a:lnTo>
                    <a:pt x="2293" y="312"/>
                  </a:lnTo>
                  <a:cubicBezTo>
                    <a:pt x="2295" y="312"/>
                    <a:pt x="2296" y="311"/>
                    <a:pt x="2295" y="309"/>
                  </a:cubicBezTo>
                  <a:lnTo>
                    <a:pt x="2295" y="3"/>
                  </a:lnTo>
                  <a:cubicBezTo>
                    <a:pt x="2295" y="2"/>
                    <a:pt x="2294" y="1"/>
                    <a:pt x="2293" y="1"/>
                  </a:cubicBezTo>
                  <a:close/>
                </a:path>
              </a:pathLst>
            </a:custGeom>
            <a:solidFill>
              <a:srgbClr val="FF9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36;p86">
              <a:extLst>
                <a:ext uri="{FF2B5EF4-FFF2-40B4-BE49-F238E27FC236}">
                  <a16:creationId xmlns:a16="http://schemas.microsoft.com/office/drawing/2014/main" id="{223382A2-7208-43A3-8511-4D71019A0E3F}"/>
                </a:ext>
              </a:extLst>
            </p:cNvPr>
            <p:cNvSpPr/>
            <p:nvPr/>
          </p:nvSpPr>
          <p:spPr>
            <a:xfrm>
              <a:off x="5348340" y="4181070"/>
              <a:ext cx="1258128" cy="38519"/>
            </a:xfrm>
            <a:custGeom>
              <a:avLst/>
              <a:gdLst/>
              <a:ahLst/>
              <a:cxnLst/>
              <a:rect l="l" t="t" r="r" b="b"/>
              <a:pathLst>
                <a:path w="29235" h="895" extrusionOk="0">
                  <a:moveTo>
                    <a:pt x="1" y="1"/>
                  </a:moveTo>
                  <a:lnTo>
                    <a:pt x="1" y="895"/>
                  </a:lnTo>
                  <a:lnTo>
                    <a:pt x="29234" y="895"/>
                  </a:lnTo>
                  <a:lnTo>
                    <a:pt x="29234" y="1"/>
                  </a:lnTo>
                  <a:close/>
                </a:path>
              </a:pathLst>
            </a:custGeom>
            <a:solidFill>
              <a:srgbClr val="88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37;p86">
              <a:extLst>
                <a:ext uri="{FF2B5EF4-FFF2-40B4-BE49-F238E27FC236}">
                  <a16:creationId xmlns:a16="http://schemas.microsoft.com/office/drawing/2014/main" id="{A6F20A50-6CCB-4DB6-AD9F-BD23BEA92A47}"/>
                </a:ext>
              </a:extLst>
            </p:cNvPr>
            <p:cNvSpPr/>
            <p:nvPr/>
          </p:nvSpPr>
          <p:spPr>
            <a:xfrm>
              <a:off x="5522506" y="4089361"/>
              <a:ext cx="241814" cy="130318"/>
            </a:xfrm>
            <a:custGeom>
              <a:avLst/>
              <a:gdLst/>
              <a:ahLst/>
              <a:cxnLst/>
              <a:rect l="l" t="t" r="r" b="b"/>
              <a:pathLst>
                <a:path w="5619" h="3028" extrusionOk="0">
                  <a:moveTo>
                    <a:pt x="2807" y="0"/>
                  </a:moveTo>
                  <a:cubicBezTo>
                    <a:pt x="1257" y="0"/>
                    <a:pt x="0" y="1110"/>
                    <a:pt x="0" y="2660"/>
                  </a:cubicBezTo>
                  <a:cubicBezTo>
                    <a:pt x="0" y="2758"/>
                    <a:pt x="15" y="2932"/>
                    <a:pt x="23" y="3028"/>
                  </a:cubicBezTo>
                  <a:lnTo>
                    <a:pt x="5616" y="3028"/>
                  </a:lnTo>
                  <a:cubicBezTo>
                    <a:pt x="5619" y="2972"/>
                    <a:pt x="5614" y="2717"/>
                    <a:pt x="5614" y="2660"/>
                  </a:cubicBezTo>
                  <a:cubicBezTo>
                    <a:pt x="5614" y="1110"/>
                    <a:pt x="4358" y="0"/>
                    <a:pt x="2807" y="0"/>
                  </a:cubicBezTo>
                  <a:close/>
                </a:path>
              </a:pathLst>
            </a:custGeom>
            <a:solidFill>
              <a:srgbClr val="4E4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38;p86">
              <a:extLst>
                <a:ext uri="{FF2B5EF4-FFF2-40B4-BE49-F238E27FC236}">
                  <a16:creationId xmlns:a16="http://schemas.microsoft.com/office/drawing/2014/main" id="{CA28CE6A-6554-4B24-A1B3-C7CDF05D76A3}"/>
                </a:ext>
              </a:extLst>
            </p:cNvPr>
            <p:cNvSpPr/>
            <p:nvPr/>
          </p:nvSpPr>
          <p:spPr>
            <a:xfrm>
              <a:off x="5522420" y="4097494"/>
              <a:ext cx="223007" cy="122183"/>
            </a:xfrm>
            <a:custGeom>
              <a:avLst/>
              <a:gdLst/>
              <a:ahLst/>
              <a:cxnLst/>
              <a:rect l="l" t="t" r="r" b="b"/>
              <a:pathLst>
                <a:path w="5182" h="2839" extrusionOk="0">
                  <a:moveTo>
                    <a:pt x="2588" y="0"/>
                  </a:moveTo>
                  <a:cubicBezTo>
                    <a:pt x="1159" y="0"/>
                    <a:pt x="1" y="1040"/>
                    <a:pt x="1" y="2494"/>
                  </a:cubicBezTo>
                  <a:cubicBezTo>
                    <a:pt x="1" y="2585"/>
                    <a:pt x="13" y="2750"/>
                    <a:pt x="23" y="2839"/>
                  </a:cubicBezTo>
                  <a:lnTo>
                    <a:pt x="5177" y="2839"/>
                  </a:lnTo>
                  <a:cubicBezTo>
                    <a:pt x="5182" y="2785"/>
                    <a:pt x="5176" y="2546"/>
                    <a:pt x="5176" y="2494"/>
                  </a:cubicBezTo>
                  <a:cubicBezTo>
                    <a:pt x="5176" y="1040"/>
                    <a:pt x="4018" y="0"/>
                    <a:pt x="2588" y="0"/>
                  </a:cubicBezTo>
                  <a:close/>
                </a:path>
              </a:pathLst>
            </a:custGeom>
            <a:solidFill>
              <a:srgbClr val="5C5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39;p86">
              <a:extLst>
                <a:ext uri="{FF2B5EF4-FFF2-40B4-BE49-F238E27FC236}">
                  <a16:creationId xmlns:a16="http://schemas.microsoft.com/office/drawing/2014/main" id="{E94E363C-F6A5-41C4-9E5D-EE380E79D14C}"/>
                </a:ext>
              </a:extLst>
            </p:cNvPr>
            <p:cNvSpPr/>
            <p:nvPr/>
          </p:nvSpPr>
          <p:spPr>
            <a:xfrm>
              <a:off x="5548930" y="4109544"/>
              <a:ext cx="172656" cy="188633"/>
            </a:xfrm>
            <a:custGeom>
              <a:avLst/>
              <a:gdLst/>
              <a:ahLst/>
              <a:cxnLst/>
              <a:rect l="l" t="t" r="r" b="b"/>
              <a:pathLst>
                <a:path w="4012" h="4383" extrusionOk="0">
                  <a:moveTo>
                    <a:pt x="2006" y="0"/>
                  </a:moveTo>
                  <a:cubicBezTo>
                    <a:pt x="898" y="0"/>
                    <a:pt x="0" y="981"/>
                    <a:pt x="0" y="2191"/>
                  </a:cubicBezTo>
                  <a:cubicBezTo>
                    <a:pt x="0" y="3401"/>
                    <a:pt x="898" y="4382"/>
                    <a:pt x="2006" y="4382"/>
                  </a:cubicBezTo>
                  <a:cubicBezTo>
                    <a:pt x="3114" y="4382"/>
                    <a:pt x="4011" y="3401"/>
                    <a:pt x="4011" y="2191"/>
                  </a:cubicBezTo>
                  <a:cubicBezTo>
                    <a:pt x="4011" y="981"/>
                    <a:pt x="3114" y="0"/>
                    <a:pt x="2006" y="0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40;p86">
              <a:extLst>
                <a:ext uri="{FF2B5EF4-FFF2-40B4-BE49-F238E27FC236}">
                  <a16:creationId xmlns:a16="http://schemas.microsoft.com/office/drawing/2014/main" id="{38448C95-2F61-4F2C-A0AF-BE748256E435}"/>
                </a:ext>
              </a:extLst>
            </p:cNvPr>
            <p:cNvSpPr/>
            <p:nvPr/>
          </p:nvSpPr>
          <p:spPr>
            <a:xfrm>
              <a:off x="5564940" y="4109544"/>
              <a:ext cx="172699" cy="188633"/>
            </a:xfrm>
            <a:custGeom>
              <a:avLst/>
              <a:gdLst/>
              <a:ahLst/>
              <a:cxnLst/>
              <a:rect l="l" t="t" r="r" b="b"/>
              <a:pathLst>
                <a:path w="4013" h="4383" extrusionOk="0">
                  <a:moveTo>
                    <a:pt x="2007" y="0"/>
                  </a:moveTo>
                  <a:cubicBezTo>
                    <a:pt x="899" y="0"/>
                    <a:pt x="1" y="981"/>
                    <a:pt x="1" y="2191"/>
                  </a:cubicBezTo>
                  <a:cubicBezTo>
                    <a:pt x="1" y="3401"/>
                    <a:pt x="899" y="4382"/>
                    <a:pt x="2007" y="4382"/>
                  </a:cubicBezTo>
                  <a:cubicBezTo>
                    <a:pt x="3114" y="4382"/>
                    <a:pt x="4012" y="3401"/>
                    <a:pt x="4012" y="2191"/>
                  </a:cubicBezTo>
                  <a:cubicBezTo>
                    <a:pt x="4012" y="981"/>
                    <a:pt x="3114" y="0"/>
                    <a:pt x="2007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41;p86">
              <a:extLst>
                <a:ext uri="{FF2B5EF4-FFF2-40B4-BE49-F238E27FC236}">
                  <a16:creationId xmlns:a16="http://schemas.microsoft.com/office/drawing/2014/main" id="{D6743635-53D6-4C02-B88D-DCD45D307F5A}"/>
                </a:ext>
              </a:extLst>
            </p:cNvPr>
            <p:cNvSpPr/>
            <p:nvPr/>
          </p:nvSpPr>
          <p:spPr>
            <a:xfrm>
              <a:off x="5620241" y="4169924"/>
              <a:ext cx="62143" cy="67827"/>
            </a:xfrm>
            <a:custGeom>
              <a:avLst/>
              <a:gdLst/>
              <a:ahLst/>
              <a:cxnLst/>
              <a:rect l="l" t="t" r="r" b="b"/>
              <a:pathLst>
                <a:path w="1444" h="1576" extrusionOk="0">
                  <a:moveTo>
                    <a:pt x="722" y="1"/>
                  </a:moveTo>
                  <a:cubicBezTo>
                    <a:pt x="324" y="1"/>
                    <a:pt x="1" y="353"/>
                    <a:pt x="1" y="788"/>
                  </a:cubicBezTo>
                  <a:cubicBezTo>
                    <a:pt x="1" y="1223"/>
                    <a:pt x="324" y="1576"/>
                    <a:pt x="722" y="1576"/>
                  </a:cubicBezTo>
                  <a:cubicBezTo>
                    <a:pt x="1119" y="1576"/>
                    <a:pt x="1443" y="1223"/>
                    <a:pt x="1443" y="788"/>
                  </a:cubicBezTo>
                  <a:cubicBezTo>
                    <a:pt x="1443" y="353"/>
                    <a:pt x="1119" y="1"/>
                    <a:pt x="722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42;p86">
              <a:extLst>
                <a:ext uri="{FF2B5EF4-FFF2-40B4-BE49-F238E27FC236}">
                  <a16:creationId xmlns:a16="http://schemas.microsoft.com/office/drawing/2014/main" id="{DC94D591-FD13-4FB1-943E-859B1A43CE4E}"/>
                </a:ext>
              </a:extLst>
            </p:cNvPr>
            <p:cNvSpPr/>
            <p:nvPr/>
          </p:nvSpPr>
          <p:spPr>
            <a:xfrm>
              <a:off x="6166581" y="4089361"/>
              <a:ext cx="241900" cy="130318"/>
            </a:xfrm>
            <a:custGeom>
              <a:avLst/>
              <a:gdLst/>
              <a:ahLst/>
              <a:cxnLst/>
              <a:rect l="l" t="t" r="r" b="b"/>
              <a:pathLst>
                <a:path w="5621" h="3028" extrusionOk="0">
                  <a:moveTo>
                    <a:pt x="2813" y="0"/>
                  </a:moveTo>
                  <a:cubicBezTo>
                    <a:pt x="1264" y="0"/>
                    <a:pt x="6" y="1110"/>
                    <a:pt x="6" y="2660"/>
                  </a:cubicBezTo>
                  <a:cubicBezTo>
                    <a:pt x="6" y="2758"/>
                    <a:pt x="0" y="2932"/>
                    <a:pt x="10" y="3028"/>
                  </a:cubicBezTo>
                  <a:lnTo>
                    <a:pt x="5619" y="3028"/>
                  </a:lnTo>
                  <a:cubicBezTo>
                    <a:pt x="5621" y="2972"/>
                    <a:pt x="5621" y="2717"/>
                    <a:pt x="5621" y="2660"/>
                  </a:cubicBezTo>
                  <a:cubicBezTo>
                    <a:pt x="5621" y="1110"/>
                    <a:pt x="4364" y="0"/>
                    <a:pt x="2813" y="0"/>
                  </a:cubicBezTo>
                  <a:close/>
                </a:path>
              </a:pathLst>
            </a:custGeom>
            <a:solidFill>
              <a:srgbClr val="4E4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43;p86">
              <a:extLst>
                <a:ext uri="{FF2B5EF4-FFF2-40B4-BE49-F238E27FC236}">
                  <a16:creationId xmlns:a16="http://schemas.microsoft.com/office/drawing/2014/main" id="{6C704814-7B37-4490-BB22-6267C1FBD394}"/>
                </a:ext>
              </a:extLst>
            </p:cNvPr>
            <p:cNvSpPr/>
            <p:nvPr/>
          </p:nvSpPr>
          <p:spPr>
            <a:xfrm>
              <a:off x="6166581" y="4096418"/>
              <a:ext cx="224428" cy="123173"/>
            </a:xfrm>
            <a:custGeom>
              <a:avLst/>
              <a:gdLst/>
              <a:ahLst/>
              <a:cxnLst/>
              <a:rect l="l" t="t" r="r" b="b"/>
              <a:pathLst>
                <a:path w="5215" h="2862" extrusionOk="0">
                  <a:moveTo>
                    <a:pt x="2610" y="0"/>
                  </a:moveTo>
                  <a:cubicBezTo>
                    <a:pt x="1172" y="0"/>
                    <a:pt x="5" y="1049"/>
                    <a:pt x="5" y="2516"/>
                  </a:cubicBezTo>
                  <a:cubicBezTo>
                    <a:pt x="5" y="2607"/>
                    <a:pt x="0" y="2772"/>
                    <a:pt x="9" y="2862"/>
                  </a:cubicBezTo>
                  <a:lnTo>
                    <a:pt x="5213" y="2862"/>
                  </a:lnTo>
                  <a:cubicBezTo>
                    <a:pt x="5215" y="2810"/>
                    <a:pt x="5215" y="2570"/>
                    <a:pt x="5215" y="2516"/>
                  </a:cubicBezTo>
                  <a:cubicBezTo>
                    <a:pt x="5215" y="1049"/>
                    <a:pt x="4048" y="0"/>
                    <a:pt x="2610" y="0"/>
                  </a:cubicBezTo>
                  <a:close/>
                </a:path>
              </a:pathLst>
            </a:custGeom>
            <a:solidFill>
              <a:srgbClr val="5C5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44;p86">
              <a:extLst>
                <a:ext uri="{FF2B5EF4-FFF2-40B4-BE49-F238E27FC236}">
                  <a16:creationId xmlns:a16="http://schemas.microsoft.com/office/drawing/2014/main" id="{18D02CBB-97B5-47DE-BCA3-4519BF8AE347}"/>
                </a:ext>
              </a:extLst>
            </p:cNvPr>
            <p:cNvSpPr/>
            <p:nvPr/>
          </p:nvSpPr>
          <p:spPr>
            <a:xfrm>
              <a:off x="6193350" y="4109544"/>
              <a:ext cx="172656" cy="188633"/>
            </a:xfrm>
            <a:custGeom>
              <a:avLst/>
              <a:gdLst/>
              <a:ahLst/>
              <a:cxnLst/>
              <a:rect l="l" t="t" r="r" b="b"/>
              <a:pathLst>
                <a:path w="4012" h="4383" extrusionOk="0">
                  <a:moveTo>
                    <a:pt x="2006" y="0"/>
                  </a:moveTo>
                  <a:cubicBezTo>
                    <a:pt x="898" y="0"/>
                    <a:pt x="1" y="981"/>
                    <a:pt x="1" y="2191"/>
                  </a:cubicBezTo>
                  <a:cubicBezTo>
                    <a:pt x="1" y="3401"/>
                    <a:pt x="898" y="4382"/>
                    <a:pt x="2006" y="4382"/>
                  </a:cubicBezTo>
                  <a:cubicBezTo>
                    <a:pt x="3114" y="4382"/>
                    <a:pt x="4012" y="3401"/>
                    <a:pt x="4012" y="2191"/>
                  </a:cubicBezTo>
                  <a:cubicBezTo>
                    <a:pt x="4012" y="981"/>
                    <a:pt x="3114" y="0"/>
                    <a:pt x="2006" y="0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45;p86">
              <a:extLst>
                <a:ext uri="{FF2B5EF4-FFF2-40B4-BE49-F238E27FC236}">
                  <a16:creationId xmlns:a16="http://schemas.microsoft.com/office/drawing/2014/main" id="{ACFB9704-FD52-44DB-B88A-572F4666896B}"/>
                </a:ext>
              </a:extLst>
            </p:cNvPr>
            <p:cNvSpPr/>
            <p:nvPr/>
          </p:nvSpPr>
          <p:spPr>
            <a:xfrm>
              <a:off x="6209359" y="4109544"/>
              <a:ext cx="172656" cy="188633"/>
            </a:xfrm>
            <a:custGeom>
              <a:avLst/>
              <a:gdLst/>
              <a:ahLst/>
              <a:cxnLst/>
              <a:rect l="l" t="t" r="r" b="b"/>
              <a:pathLst>
                <a:path w="4012" h="4383" extrusionOk="0">
                  <a:moveTo>
                    <a:pt x="2005" y="0"/>
                  </a:moveTo>
                  <a:cubicBezTo>
                    <a:pt x="898" y="0"/>
                    <a:pt x="0" y="981"/>
                    <a:pt x="0" y="2191"/>
                  </a:cubicBezTo>
                  <a:cubicBezTo>
                    <a:pt x="0" y="3401"/>
                    <a:pt x="898" y="4382"/>
                    <a:pt x="2005" y="4382"/>
                  </a:cubicBezTo>
                  <a:cubicBezTo>
                    <a:pt x="3113" y="4382"/>
                    <a:pt x="4011" y="3401"/>
                    <a:pt x="4011" y="2191"/>
                  </a:cubicBezTo>
                  <a:cubicBezTo>
                    <a:pt x="4011" y="981"/>
                    <a:pt x="3113" y="0"/>
                    <a:pt x="2005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46;p86">
              <a:extLst>
                <a:ext uri="{FF2B5EF4-FFF2-40B4-BE49-F238E27FC236}">
                  <a16:creationId xmlns:a16="http://schemas.microsoft.com/office/drawing/2014/main" id="{C2480E34-D2DC-4CC3-B04B-5267641DA073}"/>
                </a:ext>
              </a:extLst>
            </p:cNvPr>
            <p:cNvSpPr/>
            <p:nvPr/>
          </p:nvSpPr>
          <p:spPr>
            <a:xfrm>
              <a:off x="6264574" y="4169924"/>
              <a:ext cx="62143" cy="67827"/>
            </a:xfrm>
            <a:custGeom>
              <a:avLst/>
              <a:gdLst/>
              <a:ahLst/>
              <a:cxnLst/>
              <a:rect l="l" t="t" r="r" b="b"/>
              <a:pathLst>
                <a:path w="1444" h="1576" extrusionOk="0">
                  <a:moveTo>
                    <a:pt x="722" y="1"/>
                  </a:moveTo>
                  <a:cubicBezTo>
                    <a:pt x="324" y="1"/>
                    <a:pt x="1" y="353"/>
                    <a:pt x="1" y="788"/>
                  </a:cubicBezTo>
                  <a:cubicBezTo>
                    <a:pt x="1" y="1223"/>
                    <a:pt x="324" y="1576"/>
                    <a:pt x="722" y="1576"/>
                  </a:cubicBezTo>
                  <a:cubicBezTo>
                    <a:pt x="1121" y="1576"/>
                    <a:pt x="1443" y="1223"/>
                    <a:pt x="1443" y="788"/>
                  </a:cubicBezTo>
                  <a:cubicBezTo>
                    <a:pt x="1443" y="353"/>
                    <a:pt x="1121" y="1"/>
                    <a:pt x="722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47;p86">
              <a:extLst>
                <a:ext uri="{FF2B5EF4-FFF2-40B4-BE49-F238E27FC236}">
                  <a16:creationId xmlns:a16="http://schemas.microsoft.com/office/drawing/2014/main" id="{6F0A5368-469D-4548-83F7-B60EFB77D8C9}"/>
                </a:ext>
              </a:extLst>
            </p:cNvPr>
            <p:cNvSpPr/>
            <p:nvPr/>
          </p:nvSpPr>
          <p:spPr>
            <a:xfrm>
              <a:off x="5498191" y="4057944"/>
              <a:ext cx="287689" cy="123475"/>
            </a:xfrm>
            <a:custGeom>
              <a:avLst/>
              <a:gdLst/>
              <a:ahLst/>
              <a:cxnLst/>
              <a:rect l="l" t="t" r="r" b="b"/>
              <a:pathLst>
                <a:path w="6685" h="2869" extrusionOk="0">
                  <a:moveTo>
                    <a:pt x="3529" y="1"/>
                  </a:moveTo>
                  <a:cubicBezTo>
                    <a:pt x="310" y="1"/>
                    <a:pt x="4" y="2829"/>
                    <a:pt x="0" y="2857"/>
                  </a:cubicBezTo>
                  <a:lnTo>
                    <a:pt x="119" y="2868"/>
                  </a:lnTo>
                  <a:cubicBezTo>
                    <a:pt x="129" y="2756"/>
                    <a:pt x="417" y="120"/>
                    <a:pt x="3529" y="120"/>
                  </a:cubicBezTo>
                  <a:lnTo>
                    <a:pt x="3534" y="120"/>
                  </a:lnTo>
                  <a:cubicBezTo>
                    <a:pt x="4852" y="121"/>
                    <a:pt x="6438" y="841"/>
                    <a:pt x="6568" y="2866"/>
                  </a:cubicBezTo>
                  <a:lnTo>
                    <a:pt x="6685" y="2858"/>
                  </a:lnTo>
                  <a:cubicBezTo>
                    <a:pt x="6550" y="750"/>
                    <a:pt x="4904" y="2"/>
                    <a:pt x="3534" y="1"/>
                  </a:cubicBezTo>
                  <a:close/>
                </a:path>
              </a:pathLst>
            </a:custGeom>
            <a:solidFill>
              <a:srgbClr val="FF9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48;p86">
              <a:extLst>
                <a:ext uri="{FF2B5EF4-FFF2-40B4-BE49-F238E27FC236}">
                  <a16:creationId xmlns:a16="http://schemas.microsoft.com/office/drawing/2014/main" id="{15D4D3DA-5780-4658-A8DA-1B00F832708E}"/>
                </a:ext>
              </a:extLst>
            </p:cNvPr>
            <p:cNvSpPr/>
            <p:nvPr/>
          </p:nvSpPr>
          <p:spPr>
            <a:xfrm>
              <a:off x="6142567" y="4057944"/>
              <a:ext cx="286011" cy="123475"/>
            </a:xfrm>
            <a:custGeom>
              <a:avLst/>
              <a:gdLst/>
              <a:ahLst/>
              <a:cxnLst/>
              <a:rect l="l" t="t" r="r" b="b"/>
              <a:pathLst>
                <a:path w="6646" h="2869" extrusionOk="0">
                  <a:moveTo>
                    <a:pt x="3507" y="1"/>
                  </a:moveTo>
                  <a:cubicBezTo>
                    <a:pt x="307" y="1"/>
                    <a:pt x="3" y="2829"/>
                    <a:pt x="1" y="2857"/>
                  </a:cubicBezTo>
                  <a:lnTo>
                    <a:pt x="118" y="2868"/>
                  </a:lnTo>
                  <a:cubicBezTo>
                    <a:pt x="121" y="2840"/>
                    <a:pt x="413" y="120"/>
                    <a:pt x="3507" y="120"/>
                  </a:cubicBezTo>
                  <a:lnTo>
                    <a:pt x="3513" y="120"/>
                  </a:lnTo>
                  <a:cubicBezTo>
                    <a:pt x="4823" y="121"/>
                    <a:pt x="6398" y="841"/>
                    <a:pt x="6527" y="2866"/>
                  </a:cubicBezTo>
                  <a:lnTo>
                    <a:pt x="6646" y="2858"/>
                  </a:lnTo>
                  <a:cubicBezTo>
                    <a:pt x="6511" y="750"/>
                    <a:pt x="4874" y="2"/>
                    <a:pt x="3513" y="1"/>
                  </a:cubicBezTo>
                  <a:close/>
                </a:path>
              </a:pathLst>
            </a:custGeom>
            <a:solidFill>
              <a:srgbClr val="FF9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49;p86">
              <a:extLst>
                <a:ext uri="{FF2B5EF4-FFF2-40B4-BE49-F238E27FC236}">
                  <a16:creationId xmlns:a16="http://schemas.microsoft.com/office/drawing/2014/main" id="{6F018AFE-DD16-4A13-98E9-73C1E85FCA84}"/>
                </a:ext>
              </a:extLst>
            </p:cNvPr>
            <p:cNvSpPr/>
            <p:nvPr/>
          </p:nvSpPr>
          <p:spPr>
            <a:xfrm>
              <a:off x="5307155" y="4130374"/>
              <a:ext cx="78582" cy="43855"/>
            </a:xfrm>
            <a:custGeom>
              <a:avLst/>
              <a:gdLst/>
              <a:ahLst/>
              <a:cxnLst/>
              <a:rect l="l" t="t" r="r" b="b"/>
              <a:pathLst>
                <a:path w="1826" h="1019" extrusionOk="0">
                  <a:moveTo>
                    <a:pt x="9" y="0"/>
                  </a:moveTo>
                  <a:cubicBezTo>
                    <a:pt x="4" y="0"/>
                    <a:pt x="1" y="4"/>
                    <a:pt x="1" y="9"/>
                  </a:cubicBezTo>
                  <a:lnTo>
                    <a:pt x="1" y="1009"/>
                  </a:lnTo>
                  <a:cubicBezTo>
                    <a:pt x="1" y="1014"/>
                    <a:pt x="4" y="1018"/>
                    <a:pt x="9" y="1018"/>
                  </a:cubicBezTo>
                  <a:lnTo>
                    <a:pt x="1817" y="1018"/>
                  </a:lnTo>
                  <a:cubicBezTo>
                    <a:pt x="1822" y="1018"/>
                    <a:pt x="1825" y="1014"/>
                    <a:pt x="1825" y="1009"/>
                  </a:cubicBezTo>
                  <a:lnTo>
                    <a:pt x="1825" y="9"/>
                  </a:lnTo>
                  <a:cubicBezTo>
                    <a:pt x="1825" y="4"/>
                    <a:pt x="1822" y="0"/>
                    <a:pt x="1817" y="0"/>
                  </a:cubicBezTo>
                  <a:close/>
                </a:path>
              </a:pathLst>
            </a:custGeom>
            <a:solidFill>
              <a:srgbClr val="FF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50;p86">
              <a:extLst>
                <a:ext uri="{FF2B5EF4-FFF2-40B4-BE49-F238E27FC236}">
                  <a16:creationId xmlns:a16="http://schemas.microsoft.com/office/drawing/2014/main" id="{90C1298F-A7DB-4A58-8D9D-D0CC5403D842}"/>
                </a:ext>
              </a:extLst>
            </p:cNvPr>
            <p:cNvSpPr/>
            <p:nvPr/>
          </p:nvSpPr>
          <p:spPr>
            <a:xfrm>
              <a:off x="6527911" y="4016673"/>
              <a:ext cx="78625" cy="43855"/>
            </a:xfrm>
            <a:custGeom>
              <a:avLst/>
              <a:gdLst/>
              <a:ahLst/>
              <a:cxnLst/>
              <a:rect l="l" t="t" r="r" b="b"/>
              <a:pathLst>
                <a:path w="1827" h="1019" extrusionOk="0">
                  <a:moveTo>
                    <a:pt x="10" y="1"/>
                  </a:moveTo>
                  <a:cubicBezTo>
                    <a:pt x="5" y="1"/>
                    <a:pt x="1" y="5"/>
                    <a:pt x="1" y="10"/>
                  </a:cubicBezTo>
                  <a:lnTo>
                    <a:pt x="1" y="1010"/>
                  </a:lnTo>
                  <a:cubicBezTo>
                    <a:pt x="1" y="1015"/>
                    <a:pt x="5" y="1019"/>
                    <a:pt x="10" y="1019"/>
                  </a:cubicBezTo>
                  <a:lnTo>
                    <a:pt x="1817" y="1019"/>
                  </a:lnTo>
                  <a:cubicBezTo>
                    <a:pt x="1821" y="1019"/>
                    <a:pt x="1826" y="1015"/>
                    <a:pt x="1826" y="1010"/>
                  </a:cubicBezTo>
                  <a:lnTo>
                    <a:pt x="1826" y="10"/>
                  </a:lnTo>
                  <a:cubicBezTo>
                    <a:pt x="1826" y="5"/>
                    <a:pt x="1822" y="1"/>
                    <a:pt x="1817" y="1"/>
                  </a:cubicBezTo>
                  <a:close/>
                </a:path>
              </a:pathLst>
            </a:custGeom>
            <a:solidFill>
              <a:srgbClr val="FF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51;p86">
              <a:extLst>
                <a:ext uri="{FF2B5EF4-FFF2-40B4-BE49-F238E27FC236}">
                  <a16:creationId xmlns:a16="http://schemas.microsoft.com/office/drawing/2014/main" id="{6B97E614-25F7-4A87-8CAC-406BBD83E01D}"/>
                </a:ext>
              </a:extLst>
            </p:cNvPr>
            <p:cNvSpPr/>
            <p:nvPr/>
          </p:nvSpPr>
          <p:spPr>
            <a:xfrm>
              <a:off x="6650434" y="3627026"/>
              <a:ext cx="407757" cy="666177"/>
            </a:xfrm>
            <a:custGeom>
              <a:avLst/>
              <a:gdLst/>
              <a:ahLst/>
              <a:cxnLst/>
              <a:rect l="l" t="t" r="r" b="b"/>
              <a:pathLst>
                <a:path w="9475" h="15479" extrusionOk="0">
                  <a:moveTo>
                    <a:pt x="0" y="0"/>
                  </a:moveTo>
                  <a:lnTo>
                    <a:pt x="0" y="15479"/>
                  </a:lnTo>
                  <a:lnTo>
                    <a:pt x="9474" y="15479"/>
                  </a:lnTo>
                  <a:lnTo>
                    <a:pt x="9474" y="0"/>
                  </a:lnTo>
                  <a:close/>
                </a:path>
              </a:pathLst>
            </a:custGeom>
            <a:solidFill>
              <a:srgbClr val="6A8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52;p86">
              <a:extLst>
                <a:ext uri="{FF2B5EF4-FFF2-40B4-BE49-F238E27FC236}">
                  <a16:creationId xmlns:a16="http://schemas.microsoft.com/office/drawing/2014/main" id="{6956B2E7-B80D-4F3B-B22D-B7E485013494}"/>
                </a:ext>
              </a:extLst>
            </p:cNvPr>
            <p:cNvSpPr/>
            <p:nvPr/>
          </p:nvSpPr>
          <p:spPr>
            <a:xfrm>
              <a:off x="6650434" y="3627026"/>
              <a:ext cx="221329" cy="666177"/>
            </a:xfrm>
            <a:custGeom>
              <a:avLst/>
              <a:gdLst/>
              <a:ahLst/>
              <a:cxnLst/>
              <a:rect l="l" t="t" r="r" b="b"/>
              <a:pathLst>
                <a:path w="5143" h="15479" extrusionOk="0">
                  <a:moveTo>
                    <a:pt x="0" y="0"/>
                  </a:moveTo>
                  <a:lnTo>
                    <a:pt x="0" y="15479"/>
                  </a:lnTo>
                  <a:lnTo>
                    <a:pt x="5143" y="15479"/>
                  </a:lnTo>
                  <a:lnTo>
                    <a:pt x="5143" y="0"/>
                  </a:lnTo>
                  <a:close/>
                </a:path>
              </a:pathLst>
            </a:custGeom>
            <a:solidFill>
              <a:srgbClr val="87A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53;p86">
              <a:extLst>
                <a:ext uri="{FF2B5EF4-FFF2-40B4-BE49-F238E27FC236}">
                  <a16:creationId xmlns:a16="http://schemas.microsoft.com/office/drawing/2014/main" id="{57DE2698-49C7-4B3F-A0BC-BC3D6D182490}"/>
                </a:ext>
              </a:extLst>
            </p:cNvPr>
            <p:cNvSpPr/>
            <p:nvPr/>
          </p:nvSpPr>
          <p:spPr>
            <a:xfrm>
              <a:off x="6702938" y="3934388"/>
              <a:ext cx="116324" cy="232058"/>
            </a:xfrm>
            <a:custGeom>
              <a:avLst/>
              <a:gdLst/>
              <a:ahLst/>
              <a:cxnLst/>
              <a:rect l="l" t="t" r="r" b="b"/>
              <a:pathLst>
                <a:path w="2703" h="5392" extrusionOk="0">
                  <a:moveTo>
                    <a:pt x="1014" y="0"/>
                  </a:moveTo>
                  <a:lnTo>
                    <a:pt x="1" y="3075"/>
                  </a:lnTo>
                  <a:lnTo>
                    <a:pt x="1014" y="2370"/>
                  </a:lnTo>
                  <a:lnTo>
                    <a:pt x="1014" y="5392"/>
                  </a:lnTo>
                  <a:lnTo>
                    <a:pt x="2702" y="1009"/>
                  </a:lnTo>
                  <a:lnTo>
                    <a:pt x="1351" y="1815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54;p86">
              <a:extLst>
                <a:ext uri="{FF2B5EF4-FFF2-40B4-BE49-F238E27FC236}">
                  <a16:creationId xmlns:a16="http://schemas.microsoft.com/office/drawing/2014/main" id="{1E178C11-B3D8-4FFB-BE2D-04540FDEBD0D}"/>
                </a:ext>
              </a:extLst>
            </p:cNvPr>
            <p:cNvSpPr/>
            <p:nvPr/>
          </p:nvSpPr>
          <p:spPr>
            <a:xfrm>
              <a:off x="6672727" y="3690031"/>
              <a:ext cx="176745" cy="222074"/>
            </a:xfrm>
            <a:custGeom>
              <a:avLst/>
              <a:gdLst/>
              <a:ahLst/>
              <a:cxnLst/>
              <a:rect l="l" t="t" r="r" b="b"/>
              <a:pathLst>
                <a:path w="4107" h="5160" extrusionOk="0">
                  <a:moveTo>
                    <a:pt x="13" y="0"/>
                  </a:moveTo>
                  <a:cubicBezTo>
                    <a:pt x="7" y="0"/>
                    <a:pt x="0" y="6"/>
                    <a:pt x="0" y="14"/>
                  </a:cubicBezTo>
                  <a:lnTo>
                    <a:pt x="0" y="5147"/>
                  </a:lnTo>
                  <a:cubicBezTo>
                    <a:pt x="0" y="5153"/>
                    <a:pt x="7" y="5159"/>
                    <a:pt x="13" y="5159"/>
                  </a:cubicBezTo>
                  <a:lnTo>
                    <a:pt x="4094" y="5159"/>
                  </a:lnTo>
                  <a:cubicBezTo>
                    <a:pt x="4102" y="5159"/>
                    <a:pt x="4107" y="5154"/>
                    <a:pt x="4107" y="5147"/>
                  </a:cubicBezTo>
                  <a:lnTo>
                    <a:pt x="4107" y="14"/>
                  </a:lnTo>
                  <a:cubicBezTo>
                    <a:pt x="4107" y="6"/>
                    <a:pt x="4101" y="0"/>
                    <a:pt x="4094" y="0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55;p86">
              <a:extLst>
                <a:ext uri="{FF2B5EF4-FFF2-40B4-BE49-F238E27FC236}">
                  <a16:creationId xmlns:a16="http://schemas.microsoft.com/office/drawing/2014/main" id="{2CE3D39A-70F6-4B45-86B3-22973677D3B8}"/>
                </a:ext>
              </a:extLst>
            </p:cNvPr>
            <p:cNvSpPr/>
            <p:nvPr/>
          </p:nvSpPr>
          <p:spPr>
            <a:xfrm>
              <a:off x="6691533" y="3690031"/>
              <a:ext cx="157938" cy="222074"/>
            </a:xfrm>
            <a:custGeom>
              <a:avLst/>
              <a:gdLst/>
              <a:ahLst/>
              <a:cxnLst/>
              <a:rect l="l" t="t" r="r" b="b"/>
              <a:pathLst>
                <a:path w="3670" h="5160" extrusionOk="0">
                  <a:moveTo>
                    <a:pt x="13" y="0"/>
                  </a:moveTo>
                  <a:cubicBezTo>
                    <a:pt x="6" y="0"/>
                    <a:pt x="0" y="6"/>
                    <a:pt x="0" y="14"/>
                  </a:cubicBezTo>
                  <a:lnTo>
                    <a:pt x="0" y="5147"/>
                  </a:lnTo>
                  <a:cubicBezTo>
                    <a:pt x="0" y="5153"/>
                    <a:pt x="6" y="5159"/>
                    <a:pt x="13" y="5159"/>
                  </a:cubicBezTo>
                  <a:lnTo>
                    <a:pt x="3657" y="5159"/>
                  </a:lnTo>
                  <a:cubicBezTo>
                    <a:pt x="3665" y="5159"/>
                    <a:pt x="3670" y="5154"/>
                    <a:pt x="3670" y="5147"/>
                  </a:cubicBezTo>
                  <a:lnTo>
                    <a:pt x="3670" y="14"/>
                  </a:lnTo>
                  <a:cubicBezTo>
                    <a:pt x="3670" y="6"/>
                    <a:pt x="3664" y="0"/>
                    <a:pt x="3657" y="0"/>
                  </a:cubicBez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56;p86">
              <a:extLst>
                <a:ext uri="{FF2B5EF4-FFF2-40B4-BE49-F238E27FC236}">
                  <a16:creationId xmlns:a16="http://schemas.microsoft.com/office/drawing/2014/main" id="{FBB71B1B-3172-4926-9AE5-DE8557FE7D49}"/>
                </a:ext>
              </a:extLst>
            </p:cNvPr>
            <p:cNvSpPr/>
            <p:nvPr/>
          </p:nvSpPr>
          <p:spPr>
            <a:xfrm>
              <a:off x="6702938" y="3723470"/>
              <a:ext cx="28575" cy="113963"/>
            </a:xfrm>
            <a:custGeom>
              <a:avLst/>
              <a:gdLst/>
              <a:ahLst/>
              <a:cxnLst/>
              <a:rect l="l" t="t" r="r" b="b"/>
              <a:pathLst>
                <a:path w="664" h="2648" extrusionOk="0">
                  <a:moveTo>
                    <a:pt x="9" y="1"/>
                  </a:moveTo>
                  <a:cubicBezTo>
                    <a:pt x="5" y="1"/>
                    <a:pt x="1" y="5"/>
                    <a:pt x="1" y="8"/>
                  </a:cubicBezTo>
                  <a:lnTo>
                    <a:pt x="1" y="2639"/>
                  </a:lnTo>
                  <a:cubicBezTo>
                    <a:pt x="1" y="2643"/>
                    <a:pt x="5" y="2647"/>
                    <a:pt x="9" y="2647"/>
                  </a:cubicBezTo>
                  <a:lnTo>
                    <a:pt x="656" y="2647"/>
                  </a:lnTo>
                  <a:cubicBezTo>
                    <a:pt x="660" y="2647"/>
                    <a:pt x="664" y="2643"/>
                    <a:pt x="664" y="2639"/>
                  </a:cubicBezTo>
                  <a:lnTo>
                    <a:pt x="664" y="8"/>
                  </a:lnTo>
                  <a:cubicBezTo>
                    <a:pt x="664" y="5"/>
                    <a:pt x="660" y="1"/>
                    <a:pt x="656" y="1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57;p86">
              <a:extLst>
                <a:ext uri="{FF2B5EF4-FFF2-40B4-BE49-F238E27FC236}">
                  <a16:creationId xmlns:a16="http://schemas.microsoft.com/office/drawing/2014/main" id="{E8A334A6-9B4D-4174-99A6-A714B9BB3169}"/>
                </a:ext>
              </a:extLst>
            </p:cNvPr>
            <p:cNvSpPr/>
            <p:nvPr/>
          </p:nvSpPr>
          <p:spPr>
            <a:xfrm>
              <a:off x="6737969" y="3723470"/>
              <a:ext cx="28575" cy="113963"/>
            </a:xfrm>
            <a:custGeom>
              <a:avLst/>
              <a:gdLst/>
              <a:ahLst/>
              <a:cxnLst/>
              <a:rect l="l" t="t" r="r" b="b"/>
              <a:pathLst>
                <a:path w="664" h="2648" extrusionOk="0">
                  <a:moveTo>
                    <a:pt x="8" y="1"/>
                  </a:moveTo>
                  <a:cubicBezTo>
                    <a:pt x="5" y="1"/>
                    <a:pt x="0" y="5"/>
                    <a:pt x="0" y="8"/>
                  </a:cubicBezTo>
                  <a:lnTo>
                    <a:pt x="0" y="2639"/>
                  </a:lnTo>
                  <a:cubicBezTo>
                    <a:pt x="0" y="2643"/>
                    <a:pt x="5" y="2647"/>
                    <a:pt x="8" y="2647"/>
                  </a:cubicBezTo>
                  <a:lnTo>
                    <a:pt x="655" y="2647"/>
                  </a:lnTo>
                  <a:cubicBezTo>
                    <a:pt x="659" y="2647"/>
                    <a:pt x="664" y="2643"/>
                    <a:pt x="664" y="2639"/>
                  </a:cubicBezTo>
                  <a:lnTo>
                    <a:pt x="664" y="8"/>
                  </a:lnTo>
                  <a:cubicBezTo>
                    <a:pt x="664" y="5"/>
                    <a:pt x="659" y="1"/>
                    <a:pt x="655" y="1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58;p86">
              <a:extLst>
                <a:ext uri="{FF2B5EF4-FFF2-40B4-BE49-F238E27FC236}">
                  <a16:creationId xmlns:a16="http://schemas.microsoft.com/office/drawing/2014/main" id="{7E558B1A-FE65-4211-A049-E50A996684B7}"/>
                </a:ext>
              </a:extLst>
            </p:cNvPr>
            <p:cNvSpPr/>
            <p:nvPr/>
          </p:nvSpPr>
          <p:spPr>
            <a:xfrm>
              <a:off x="6775066" y="3723470"/>
              <a:ext cx="28618" cy="113963"/>
            </a:xfrm>
            <a:custGeom>
              <a:avLst/>
              <a:gdLst/>
              <a:ahLst/>
              <a:cxnLst/>
              <a:rect l="l" t="t" r="r" b="b"/>
              <a:pathLst>
                <a:path w="665" h="2648" extrusionOk="0">
                  <a:moveTo>
                    <a:pt x="9" y="1"/>
                  </a:moveTo>
                  <a:cubicBezTo>
                    <a:pt x="5" y="1"/>
                    <a:pt x="1" y="5"/>
                    <a:pt x="1" y="8"/>
                  </a:cubicBezTo>
                  <a:lnTo>
                    <a:pt x="1" y="2639"/>
                  </a:lnTo>
                  <a:cubicBezTo>
                    <a:pt x="1" y="2643"/>
                    <a:pt x="5" y="2647"/>
                    <a:pt x="9" y="2647"/>
                  </a:cubicBezTo>
                  <a:lnTo>
                    <a:pt x="656" y="2647"/>
                  </a:lnTo>
                  <a:cubicBezTo>
                    <a:pt x="660" y="2647"/>
                    <a:pt x="664" y="2643"/>
                    <a:pt x="664" y="2639"/>
                  </a:cubicBezTo>
                  <a:lnTo>
                    <a:pt x="664" y="8"/>
                  </a:lnTo>
                  <a:cubicBezTo>
                    <a:pt x="664" y="5"/>
                    <a:pt x="660" y="1"/>
                    <a:pt x="656" y="1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59;p86">
              <a:extLst>
                <a:ext uri="{FF2B5EF4-FFF2-40B4-BE49-F238E27FC236}">
                  <a16:creationId xmlns:a16="http://schemas.microsoft.com/office/drawing/2014/main" id="{7D453328-B271-49C5-9ECC-61EA3798B68E}"/>
                </a:ext>
              </a:extLst>
            </p:cNvPr>
            <p:cNvSpPr/>
            <p:nvPr/>
          </p:nvSpPr>
          <p:spPr>
            <a:xfrm>
              <a:off x="6811259" y="3723470"/>
              <a:ext cx="28575" cy="113963"/>
            </a:xfrm>
            <a:custGeom>
              <a:avLst/>
              <a:gdLst/>
              <a:ahLst/>
              <a:cxnLst/>
              <a:rect l="l" t="t" r="r" b="b"/>
              <a:pathLst>
                <a:path w="664" h="2648" extrusionOk="0">
                  <a:moveTo>
                    <a:pt x="9" y="1"/>
                  </a:moveTo>
                  <a:cubicBezTo>
                    <a:pt x="5" y="1"/>
                    <a:pt x="1" y="5"/>
                    <a:pt x="1" y="8"/>
                  </a:cubicBezTo>
                  <a:lnTo>
                    <a:pt x="1" y="2639"/>
                  </a:lnTo>
                  <a:cubicBezTo>
                    <a:pt x="1" y="2643"/>
                    <a:pt x="5" y="2647"/>
                    <a:pt x="9" y="2647"/>
                  </a:cubicBezTo>
                  <a:lnTo>
                    <a:pt x="655" y="2647"/>
                  </a:lnTo>
                  <a:cubicBezTo>
                    <a:pt x="661" y="2647"/>
                    <a:pt x="664" y="2643"/>
                    <a:pt x="664" y="2639"/>
                  </a:cubicBezTo>
                  <a:lnTo>
                    <a:pt x="664" y="8"/>
                  </a:lnTo>
                  <a:cubicBezTo>
                    <a:pt x="664" y="5"/>
                    <a:pt x="660" y="1"/>
                    <a:pt x="655" y="1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60;p86">
              <a:extLst>
                <a:ext uri="{FF2B5EF4-FFF2-40B4-BE49-F238E27FC236}">
                  <a16:creationId xmlns:a16="http://schemas.microsoft.com/office/drawing/2014/main" id="{281E5878-E97E-4D2B-8A4F-B63ADC2FF833}"/>
                </a:ext>
              </a:extLst>
            </p:cNvPr>
            <p:cNvSpPr/>
            <p:nvPr/>
          </p:nvSpPr>
          <p:spPr>
            <a:xfrm>
              <a:off x="6892339" y="3719424"/>
              <a:ext cx="80777" cy="80738"/>
            </a:xfrm>
            <a:custGeom>
              <a:avLst/>
              <a:gdLst/>
              <a:ahLst/>
              <a:cxnLst/>
              <a:rect l="l" t="t" r="r" b="b"/>
              <a:pathLst>
                <a:path w="1877" h="1876" extrusionOk="0">
                  <a:moveTo>
                    <a:pt x="938" y="0"/>
                  </a:moveTo>
                  <a:cubicBezTo>
                    <a:pt x="420" y="0"/>
                    <a:pt x="0" y="420"/>
                    <a:pt x="0" y="937"/>
                  </a:cubicBezTo>
                  <a:cubicBezTo>
                    <a:pt x="0" y="1455"/>
                    <a:pt x="420" y="1876"/>
                    <a:pt x="938" y="1876"/>
                  </a:cubicBezTo>
                  <a:cubicBezTo>
                    <a:pt x="1456" y="1876"/>
                    <a:pt x="1876" y="1455"/>
                    <a:pt x="1876" y="937"/>
                  </a:cubicBezTo>
                  <a:cubicBezTo>
                    <a:pt x="1876" y="420"/>
                    <a:pt x="1456" y="0"/>
                    <a:pt x="938" y="0"/>
                  </a:cubicBezTo>
                  <a:close/>
                </a:path>
              </a:pathLst>
            </a:custGeom>
            <a:solidFill>
              <a:srgbClr val="4E4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61;p86">
              <a:extLst>
                <a:ext uri="{FF2B5EF4-FFF2-40B4-BE49-F238E27FC236}">
                  <a16:creationId xmlns:a16="http://schemas.microsoft.com/office/drawing/2014/main" id="{C07883FE-B8CA-4A52-80C6-719DEAA4CEFD}"/>
                </a:ext>
              </a:extLst>
            </p:cNvPr>
            <p:cNvSpPr/>
            <p:nvPr/>
          </p:nvSpPr>
          <p:spPr>
            <a:xfrm>
              <a:off x="6481389" y="4089145"/>
              <a:ext cx="60206" cy="60253"/>
            </a:xfrm>
            <a:custGeom>
              <a:avLst/>
              <a:gdLst/>
              <a:ahLst/>
              <a:cxnLst/>
              <a:rect l="l" t="t" r="r" b="b"/>
              <a:pathLst>
                <a:path w="1399" h="1400" extrusionOk="0">
                  <a:moveTo>
                    <a:pt x="700" y="0"/>
                  </a:moveTo>
                  <a:cubicBezTo>
                    <a:pt x="313" y="0"/>
                    <a:pt x="0" y="314"/>
                    <a:pt x="0" y="700"/>
                  </a:cubicBezTo>
                  <a:cubicBezTo>
                    <a:pt x="0" y="1086"/>
                    <a:pt x="313" y="1399"/>
                    <a:pt x="700" y="1399"/>
                  </a:cubicBezTo>
                  <a:cubicBezTo>
                    <a:pt x="1086" y="1399"/>
                    <a:pt x="1398" y="1086"/>
                    <a:pt x="1398" y="700"/>
                  </a:cubicBezTo>
                  <a:cubicBezTo>
                    <a:pt x="1398" y="314"/>
                    <a:pt x="1086" y="0"/>
                    <a:pt x="700" y="0"/>
                  </a:cubicBezTo>
                  <a:close/>
                </a:path>
              </a:pathLst>
            </a:custGeom>
            <a:solidFill>
              <a:srgbClr val="4E4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62;p86">
              <a:extLst>
                <a:ext uri="{FF2B5EF4-FFF2-40B4-BE49-F238E27FC236}">
                  <a16:creationId xmlns:a16="http://schemas.microsoft.com/office/drawing/2014/main" id="{00921616-0B8F-418A-BC3B-502DF7647943}"/>
                </a:ext>
              </a:extLst>
            </p:cNvPr>
            <p:cNvSpPr/>
            <p:nvPr/>
          </p:nvSpPr>
          <p:spPr>
            <a:xfrm>
              <a:off x="6499421" y="3759835"/>
              <a:ext cx="445326" cy="519549"/>
            </a:xfrm>
            <a:custGeom>
              <a:avLst/>
              <a:gdLst/>
              <a:ahLst/>
              <a:cxnLst/>
              <a:rect l="l" t="t" r="r" b="b"/>
              <a:pathLst>
                <a:path w="10348" h="12072" extrusionOk="0">
                  <a:moveTo>
                    <a:pt x="9788" y="1"/>
                  </a:moveTo>
                  <a:lnTo>
                    <a:pt x="9788" y="10311"/>
                  </a:lnTo>
                  <a:cubicBezTo>
                    <a:pt x="9788" y="10941"/>
                    <a:pt x="9274" y="11458"/>
                    <a:pt x="8643" y="11463"/>
                  </a:cubicBezTo>
                  <a:lnTo>
                    <a:pt x="2230" y="11511"/>
                  </a:lnTo>
                  <a:lnTo>
                    <a:pt x="2217" y="11511"/>
                  </a:lnTo>
                  <a:cubicBezTo>
                    <a:pt x="1777" y="11511"/>
                    <a:pt x="1362" y="11340"/>
                    <a:pt x="1050" y="11029"/>
                  </a:cubicBezTo>
                  <a:cubicBezTo>
                    <a:pt x="733" y="10716"/>
                    <a:pt x="559" y="10298"/>
                    <a:pt x="559" y="9851"/>
                  </a:cubicBezTo>
                  <a:lnTo>
                    <a:pt x="559" y="8352"/>
                  </a:lnTo>
                  <a:lnTo>
                    <a:pt x="1" y="8352"/>
                  </a:lnTo>
                  <a:lnTo>
                    <a:pt x="1" y="9851"/>
                  </a:lnTo>
                  <a:cubicBezTo>
                    <a:pt x="1" y="10447"/>
                    <a:pt x="234" y="11006"/>
                    <a:pt x="657" y="11427"/>
                  </a:cubicBezTo>
                  <a:cubicBezTo>
                    <a:pt x="1076" y="11842"/>
                    <a:pt x="1630" y="12070"/>
                    <a:pt x="2218" y="12070"/>
                  </a:cubicBezTo>
                  <a:cubicBezTo>
                    <a:pt x="2224" y="12070"/>
                    <a:pt x="2230" y="12070"/>
                    <a:pt x="2234" y="12071"/>
                  </a:cubicBezTo>
                  <a:lnTo>
                    <a:pt x="8648" y="12023"/>
                  </a:lnTo>
                  <a:cubicBezTo>
                    <a:pt x="9585" y="12015"/>
                    <a:pt x="10347" y="11247"/>
                    <a:pt x="10347" y="10311"/>
                  </a:cubicBezTo>
                  <a:lnTo>
                    <a:pt x="10347" y="1"/>
                  </a:lnTo>
                  <a:close/>
                </a:path>
              </a:pathLst>
            </a:custGeom>
            <a:solidFill>
              <a:srgbClr val="4E4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/>
          <p:nvPr/>
        </p:nvSpPr>
        <p:spPr>
          <a:xfrm>
            <a:off x="2234975" y="3363827"/>
            <a:ext cx="2083800" cy="834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400"/>
            </a:pPr>
            <a:r>
              <a:rPr lang="zh-TW" altLang="en-US" sz="2000" dirty="0">
                <a:solidFill>
                  <a:schemeClr val="accent6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進度說明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5"/>
          <p:cNvSpPr/>
          <p:nvPr/>
        </p:nvSpPr>
        <p:spPr>
          <a:xfrm>
            <a:off x="2234975" y="1674100"/>
            <a:ext cx="2083800" cy="834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400"/>
            </a:pPr>
            <a:r>
              <a:rPr lang="zh-TW" altLang="en-US" sz="2000" dirty="0">
                <a:solidFill>
                  <a:schemeClr val="accent6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系統架構介紹</a:t>
            </a:r>
          </a:p>
        </p:txBody>
      </p:sp>
      <p:sp>
        <p:nvSpPr>
          <p:cNvPr id="351" name="Google Shape;351;p45"/>
          <p:cNvSpPr/>
          <p:nvPr/>
        </p:nvSpPr>
        <p:spPr>
          <a:xfrm>
            <a:off x="6027850" y="1674100"/>
            <a:ext cx="2083800" cy="834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400"/>
            </a:pPr>
            <a:r>
              <a:rPr lang="zh-TW" altLang="en-US" sz="2000" dirty="0">
                <a:solidFill>
                  <a:schemeClr val="accent6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控制程式說明</a:t>
            </a:r>
          </a:p>
        </p:txBody>
      </p:sp>
      <p:sp>
        <p:nvSpPr>
          <p:cNvPr id="352" name="Google Shape;352;p45"/>
          <p:cNvSpPr/>
          <p:nvPr/>
        </p:nvSpPr>
        <p:spPr>
          <a:xfrm>
            <a:off x="6178325" y="413775"/>
            <a:ext cx="1469700" cy="10368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5"/>
          <p:cNvSpPr/>
          <p:nvPr/>
        </p:nvSpPr>
        <p:spPr>
          <a:xfrm>
            <a:off x="1269925" y="3363827"/>
            <a:ext cx="876300" cy="8340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5"/>
          <p:cNvSpPr/>
          <p:nvPr/>
        </p:nvSpPr>
        <p:spPr>
          <a:xfrm>
            <a:off x="5034875" y="1652500"/>
            <a:ext cx="876300" cy="8340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5"/>
          <p:cNvSpPr/>
          <p:nvPr/>
        </p:nvSpPr>
        <p:spPr>
          <a:xfrm>
            <a:off x="1269925" y="1652500"/>
            <a:ext cx="876300" cy="8340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5"/>
          <p:cNvSpPr txBox="1">
            <a:spLocks noGrp="1"/>
          </p:cNvSpPr>
          <p:nvPr>
            <p:ph type="title"/>
          </p:nvPr>
        </p:nvSpPr>
        <p:spPr>
          <a:xfrm rot="1358">
            <a:off x="1328275" y="1752400"/>
            <a:ext cx="7596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59" name="Google Shape;359;p45"/>
          <p:cNvSpPr txBox="1">
            <a:spLocks noGrp="1"/>
          </p:cNvSpPr>
          <p:nvPr>
            <p:ph type="title" idx="3"/>
          </p:nvPr>
        </p:nvSpPr>
        <p:spPr>
          <a:xfrm>
            <a:off x="1142115" y="439945"/>
            <a:ext cx="72873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zh-TW" sz="4000" dirty="0">
                <a:latin typeface="Noto Sans TC Black" panose="020B0A00000000000000" pitchFamily="34" charset="-120"/>
                <a:ea typeface="Noto Sans TC Black" panose="020B0A00000000000000" pitchFamily="34" charset="-120"/>
              </a:rPr>
              <a:t>目錄</a:t>
            </a:r>
            <a:endParaRPr sz="4000" dirty="0">
              <a:latin typeface="Noto Sans TC Black" panose="020B0A00000000000000" pitchFamily="34" charset="-120"/>
              <a:ea typeface="Noto Sans TC Black" panose="020B0A00000000000000" pitchFamily="34" charset="-120"/>
            </a:endParaRPr>
          </a:p>
        </p:txBody>
      </p:sp>
      <p:sp>
        <p:nvSpPr>
          <p:cNvPr id="360" name="Google Shape;360;p45"/>
          <p:cNvSpPr txBox="1">
            <a:spLocks noGrp="1"/>
          </p:cNvSpPr>
          <p:nvPr>
            <p:ph type="title" idx="4"/>
          </p:nvPr>
        </p:nvSpPr>
        <p:spPr>
          <a:xfrm rot="1358">
            <a:off x="5113850" y="1752400"/>
            <a:ext cx="7596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2</a:t>
            </a:r>
            <a:endParaRPr/>
          </a:p>
        </p:txBody>
      </p:sp>
      <p:sp>
        <p:nvSpPr>
          <p:cNvPr id="363" name="Google Shape;363;p45"/>
          <p:cNvSpPr txBox="1">
            <a:spLocks noGrp="1"/>
          </p:cNvSpPr>
          <p:nvPr>
            <p:ph type="title" idx="7"/>
          </p:nvPr>
        </p:nvSpPr>
        <p:spPr>
          <a:xfrm rot="1358">
            <a:off x="1328250" y="3463727"/>
            <a:ext cx="7596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zh-TW"/>
              <a:t>3</a:t>
            </a:r>
            <a:endParaRPr/>
          </a:p>
        </p:txBody>
      </p:sp>
      <p:grpSp>
        <p:nvGrpSpPr>
          <p:cNvPr id="366" name="Google Shape;366;p45"/>
          <p:cNvGrpSpPr/>
          <p:nvPr/>
        </p:nvGrpSpPr>
        <p:grpSpPr>
          <a:xfrm>
            <a:off x="6555743" y="515154"/>
            <a:ext cx="714861" cy="834030"/>
            <a:chOff x="6092496" y="788052"/>
            <a:chExt cx="511858" cy="597186"/>
          </a:xfrm>
        </p:grpSpPr>
        <p:sp>
          <p:nvSpPr>
            <p:cNvPr id="367" name="Google Shape;367;p45"/>
            <p:cNvSpPr/>
            <p:nvPr/>
          </p:nvSpPr>
          <p:spPr>
            <a:xfrm>
              <a:off x="6201786" y="957806"/>
              <a:ext cx="195992" cy="209859"/>
            </a:xfrm>
            <a:custGeom>
              <a:avLst/>
              <a:gdLst/>
              <a:ahLst/>
              <a:cxnLst/>
              <a:rect l="l" t="t" r="r" b="b"/>
              <a:pathLst>
                <a:path w="12833" h="13741" extrusionOk="0">
                  <a:moveTo>
                    <a:pt x="6419" y="1019"/>
                  </a:moveTo>
                  <a:cubicBezTo>
                    <a:pt x="9432" y="1019"/>
                    <a:pt x="11883" y="3646"/>
                    <a:pt x="11883" y="6871"/>
                  </a:cubicBezTo>
                  <a:cubicBezTo>
                    <a:pt x="11883" y="10100"/>
                    <a:pt x="9432" y="12722"/>
                    <a:pt x="6419" y="12722"/>
                  </a:cubicBezTo>
                  <a:cubicBezTo>
                    <a:pt x="3402" y="12722"/>
                    <a:pt x="951" y="10100"/>
                    <a:pt x="951" y="6871"/>
                  </a:cubicBezTo>
                  <a:cubicBezTo>
                    <a:pt x="951" y="3646"/>
                    <a:pt x="3401" y="1019"/>
                    <a:pt x="6419" y="1019"/>
                  </a:cubicBezTo>
                  <a:close/>
                  <a:moveTo>
                    <a:pt x="6419" y="1"/>
                  </a:moveTo>
                  <a:cubicBezTo>
                    <a:pt x="2876" y="1"/>
                    <a:pt x="1" y="3083"/>
                    <a:pt x="1" y="6870"/>
                  </a:cubicBezTo>
                  <a:cubicBezTo>
                    <a:pt x="1" y="10659"/>
                    <a:pt x="2878" y="13741"/>
                    <a:pt x="6419" y="13741"/>
                  </a:cubicBezTo>
                  <a:cubicBezTo>
                    <a:pt x="9956" y="13741"/>
                    <a:pt x="12831" y="10660"/>
                    <a:pt x="12833" y="6870"/>
                  </a:cubicBezTo>
                  <a:cubicBezTo>
                    <a:pt x="12833" y="3083"/>
                    <a:pt x="9956" y="1"/>
                    <a:pt x="64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5"/>
            <p:cNvSpPr/>
            <p:nvPr/>
          </p:nvSpPr>
          <p:spPr>
            <a:xfrm>
              <a:off x="6160000" y="788052"/>
              <a:ext cx="75232" cy="217251"/>
            </a:xfrm>
            <a:custGeom>
              <a:avLst/>
              <a:gdLst/>
              <a:ahLst/>
              <a:cxnLst/>
              <a:rect l="l" t="t" r="r" b="b"/>
              <a:pathLst>
                <a:path w="4926" h="14225" extrusionOk="0">
                  <a:moveTo>
                    <a:pt x="909" y="0"/>
                  </a:moveTo>
                  <a:lnTo>
                    <a:pt x="1" y="298"/>
                  </a:lnTo>
                  <a:lnTo>
                    <a:pt x="4013" y="14224"/>
                  </a:lnTo>
                  <a:lnTo>
                    <a:pt x="4926" y="13928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5"/>
            <p:cNvSpPr/>
            <p:nvPr/>
          </p:nvSpPr>
          <p:spPr>
            <a:xfrm>
              <a:off x="6383895" y="816307"/>
              <a:ext cx="220459" cy="234418"/>
            </a:xfrm>
            <a:custGeom>
              <a:avLst/>
              <a:gdLst/>
              <a:ahLst/>
              <a:cxnLst/>
              <a:rect l="l" t="t" r="r" b="b"/>
              <a:pathLst>
                <a:path w="14435" h="15349" extrusionOk="0">
                  <a:moveTo>
                    <a:pt x="13766" y="1"/>
                  </a:moveTo>
                  <a:lnTo>
                    <a:pt x="0" y="14630"/>
                  </a:lnTo>
                  <a:lnTo>
                    <a:pt x="672" y="15349"/>
                  </a:lnTo>
                  <a:lnTo>
                    <a:pt x="14435" y="724"/>
                  </a:lnTo>
                  <a:lnTo>
                    <a:pt x="137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5"/>
            <p:cNvSpPr/>
            <p:nvPr/>
          </p:nvSpPr>
          <p:spPr>
            <a:xfrm>
              <a:off x="6320865" y="1153722"/>
              <a:ext cx="32454" cy="231516"/>
            </a:xfrm>
            <a:custGeom>
              <a:avLst/>
              <a:gdLst/>
              <a:ahLst/>
              <a:cxnLst/>
              <a:rect l="l" t="t" r="r" b="b"/>
              <a:pathLst>
                <a:path w="2125" h="15159" extrusionOk="0">
                  <a:moveTo>
                    <a:pt x="950" y="0"/>
                  </a:moveTo>
                  <a:lnTo>
                    <a:pt x="1" y="87"/>
                  </a:lnTo>
                  <a:lnTo>
                    <a:pt x="1179" y="15159"/>
                  </a:lnTo>
                  <a:lnTo>
                    <a:pt x="2124" y="15075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5"/>
            <p:cNvSpPr/>
            <p:nvPr/>
          </p:nvSpPr>
          <p:spPr>
            <a:xfrm>
              <a:off x="6220586" y="821835"/>
              <a:ext cx="308382" cy="163202"/>
            </a:xfrm>
            <a:custGeom>
              <a:avLst/>
              <a:gdLst/>
              <a:ahLst/>
              <a:cxnLst/>
              <a:rect l="l" t="t" r="r" b="b"/>
              <a:pathLst>
                <a:path w="20192" h="10686" extrusionOk="0">
                  <a:moveTo>
                    <a:pt x="1" y="1"/>
                  </a:moveTo>
                  <a:lnTo>
                    <a:pt x="1596" y="7752"/>
                  </a:lnTo>
                  <a:cubicBezTo>
                    <a:pt x="1596" y="7752"/>
                    <a:pt x="2751" y="7502"/>
                    <a:pt x="4296" y="7502"/>
                  </a:cubicBezTo>
                  <a:cubicBezTo>
                    <a:pt x="6558" y="7502"/>
                    <a:pt x="9655" y="8039"/>
                    <a:pt x="11179" y="10685"/>
                  </a:cubicBezTo>
                  <a:lnTo>
                    <a:pt x="20192" y="13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5"/>
            <p:cNvSpPr/>
            <p:nvPr/>
          </p:nvSpPr>
          <p:spPr>
            <a:xfrm>
              <a:off x="6365079" y="933554"/>
              <a:ext cx="181544" cy="428333"/>
            </a:xfrm>
            <a:custGeom>
              <a:avLst/>
              <a:gdLst/>
              <a:ahLst/>
              <a:cxnLst/>
              <a:rect l="l" t="t" r="r" b="b"/>
              <a:pathLst>
                <a:path w="11887" h="28046" extrusionOk="0">
                  <a:moveTo>
                    <a:pt x="11887" y="0"/>
                  </a:moveTo>
                  <a:lnTo>
                    <a:pt x="3565" y="8459"/>
                  </a:lnTo>
                  <a:cubicBezTo>
                    <a:pt x="3686" y="12657"/>
                    <a:pt x="2" y="15874"/>
                    <a:pt x="1" y="15874"/>
                  </a:cubicBezTo>
                  <a:cubicBezTo>
                    <a:pt x="1" y="15874"/>
                    <a:pt x="1" y="15874"/>
                    <a:pt x="1" y="15874"/>
                  </a:cubicBezTo>
                  <a:lnTo>
                    <a:pt x="1" y="15874"/>
                  </a:lnTo>
                  <a:lnTo>
                    <a:pt x="636" y="28045"/>
                  </a:lnTo>
                  <a:lnTo>
                    <a:pt x="10447" y="27431"/>
                  </a:lnTo>
                  <a:lnTo>
                    <a:pt x="118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5"/>
            <p:cNvSpPr/>
            <p:nvPr/>
          </p:nvSpPr>
          <p:spPr>
            <a:xfrm>
              <a:off x="6092496" y="829594"/>
              <a:ext cx="207324" cy="532277"/>
            </a:xfrm>
            <a:custGeom>
              <a:avLst/>
              <a:gdLst/>
              <a:ahLst/>
              <a:cxnLst/>
              <a:rect l="l" t="t" r="r" b="b"/>
              <a:pathLst>
                <a:path w="13575" h="34852" extrusionOk="0">
                  <a:moveTo>
                    <a:pt x="1" y="1"/>
                  </a:moveTo>
                  <a:lnTo>
                    <a:pt x="1" y="34851"/>
                  </a:lnTo>
                  <a:lnTo>
                    <a:pt x="13575" y="34851"/>
                  </a:lnTo>
                  <a:lnTo>
                    <a:pt x="13240" y="24042"/>
                  </a:lnTo>
                  <a:cubicBezTo>
                    <a:pt x="2684" y="22260"/>
                    <a:pt x="6203" y="11355"/>
                    <a:pt x="6203" y="11355"/>
                  </a:cubicBezTo>
                  <a:lnTo>
                    <a:pt x="37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p45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4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5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4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5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4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7" name="Google Shape;377;p45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378" name="Google Shape;378;p45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5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5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1" name="Google Shape;381;p45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5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5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4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4" name="Google Shape;384;p45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385" name="Google Shape;385;p45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6" name="Google Shape;386;p45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7" name="Google Shape;387;p45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6" name="Google Shape;3363;p86">
            <a:extLst>
              <a:ext uri="{FF2B5EF4-FFF2-40B4-BE49-F238E27FC236}">
                <a16:creationId xmlns:a16="http://schemas.microsoft.com/office/drawing/2014/main" id="{31573122-7C09-4439-BB53-9E0DC4FE0039}"/>
              </a:ext>
            </a:extLst>
          </p:cNvPr>
          <p:cNvGrpSpPr/>
          <p:nvPr/>
        </p:nvGrpSpPr>
        <p:grpSpPr>
          <a:xfrm>
            <a:off x="4462091" y="3627741"/>
            <a:ext cx="4476852" cy="1408530"/>
            <a:chOff x="1859562" y="3505350"/>
            <a:chExt cx="2414782" cy="759751"/>
          </a:xfrm>
        </p:grpSpPr>
        <p:sp>
          <p:nvSpPr>
            <p:cNvPr id="157" name="Google Shape;3364;p86">
              <a:extLst>
                <a:ext uri="{FF2B5EF4-FFF2-40B4-BE49-F238E27FC236}">
                  <a16:creationId xmlns:a16="http://schemas.microsoft.com/office/drawing/2014/main" id="{B2358ED6-79EF-4E98-A48D-A8D23D81F1E3}"/>
                </a:ext>
              </a:extLst>
            </p:cNvPr>
            <p:cNvSpPr/>
            <p:nvPr/>
          </p:nvSpPr>
          <p:spPr>
            <a:xfrm>
              <a:off x="2408446" y="4028229"/>
              <a:ext cx="446031" cy="212682"/>
            </a:xfrm>
            <a:custGeom>
              <a:avLst/>
              <a:gdLst/>
              <a:ahLst/>
              <a:cxnLst/>
              <a:rect l="l" t="t" r="r" b="b"/>
              <a:pathLst>
                <a:path w="11891" h="5670" extrusionOk="0">
                  <a:moveTo>
                    <a:pt x="5656" y="0"/>
                  </a:moveTo>
                  <a:cubicBezTo>
                    <a:pt x="4504" y="0"/>
                    <a:pt x="3555" y="884"/>
                    <a:pt x="3411" y="2030"/>
                  </a:cubicBezTo>
                  <a:cubicBezTo>
                    <a:pt x="3393" y="2030"/>
                    <a:pt x="3375" y="2027"/>
                    <a:pt x="3356" y="2027"/>
                  </a:cubicBezTo>
                  <a:cubicBezTo>
                    <a:pt x="1940" y="2027"/>
                    <a:pt x="792" y="3210"/>
                    <a:pt x="792" y="4668"/>
                  </a:cubicBezTo>
                  <a:cubicBezTo>
                    <a:pt x="792" y="4761"/>
                    <a:pt x="797" y="4854"/>
                    <a:pt x="807" y="4946"/>
                  </a:cubicBezTo>
                  <a:cubicBezTo>
                    <a:pt x="430" y="5025"/>
                    <a:pt x="125" y="5304"/>
                    <a:pt x="0" y="5669"/>
                  </a:cubicBezTo>
                  <a:lnTo>
                    <a:pt x="11792" y="5669"/>
                  </a:lnTo>
                  <a:cubicBezTo>
                    <a:pt x="11855" y="5459"/>
                    <a:pt x="11890" y="5233"/>
                    <a:pt x="11890" y="4999"/>
                  </a:cubicBezTo>
                  <a:cubicBezTo>
                    <a:pt x="11890" y="3874"/>
                    <a:pt x="11092" y="2944"/>
                    <a:pt x="10048" y="2768"/>
                  </a:cubicBezTo>
                  <a:cubicBezTo>
                    <a:pt x="10048" y="2757"/>
                    <a:pt x="10049" y="2746"/>
                    <a:pt x="10049" y="2736"/>
                  </a:cubicBezTo>
                  <a:cubicBezTo>
                    <a:pt x="10049" y="2009"/>
                    <a:pt x="9477" y="1419"/>
                    <a:pt x="8772" y="1419"/>
                  </a:cubicBezTo>
                  <a:cubicBezTo>
                    <a:pt x="8416" y="1419"/>
                    <a:pt x="8094" y="1568"/>
                    <a:pt x="7864" y="1808"/>
                  </a:cubicBezTo>
                  <a:cubicBezTo>
                    <a:pt x="7632" y="773"/>
                    <a:pt x="6732" y="0"/>
                    <a:pt x="5656" y="0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65;p86">
              <a:extLst>
                <a:ext uri="{FF2B5EF4-FFF2-40B4-BE49-F238E27FC236}">
                  <a16:creationId xmlns:a16="http://schemas.microsoft.com/office/drawing/2014/main" id="{8A90BBAE-2E97-45B7-ADF7-80019BCCF0FC}"/>
                </a:ext>
              </a:extLst>
            </p:cNvPr>
            <p:cNvSpPr/>
            <p:nvPr/>
          </p:nvSpPr>
          <p:spPr>
            <a:xfrm>
              <a:off x="2118231" y="3961087"/>
              <a:ext cx="586919" cy="279787"/>
            </a:xfrm>
            <a:custGeom>
              <a:avLst/>
              <a:gdLst/>
              <a:ahLst/>
              <a:cxnLst/>
              <a:rect l="l" t="t" r="r" b="b"/>
              <a:pathLst>
                <a:path w="15647" h="7459" extrusionOk="0">
                  <a:moveTo>
                    <a:pt x="7445" y="1"/>
                  </a:moveTo>
                  <a:cubicBezTo>
                    <a:pt x="5927" y="1"/>
                    <a:pt x="4679" y="1164"/>
                    <a:pt x="4489" y="2673"/>
                  </a:cubicBezTo>
                  <a:cubicBezTo>
                    <a:pt x="4464" y="2672"/>
                    <a:pt x="4441" y="2668"/>
                    <a:pt x="4416" y="2668"/>
                  </a:cubicBezTo>
                  <a:cubicBezTo>
                    <a:pt x="2552" y="2668"/>
                    <a:pt x="1041" y="4224"/>
                    <a:pt x="1041" y="6141"/>
                  </a:cubicBezTo>
                  <a:cubicBezTo>
                    <a:pt x="1041" y="6265"/>
                    <a:pt x="1048" y="6387"/>
                    <a:pt x="1060" y="6507"/>
                  </a:cubicBezTo>
                  <a:cubicBezTo>
                    <a:pt x="565" y="6608"/>
                    <a:pt x="165" y="6977"/>
                    <a:pt x="0" y="7458"/>
                  </a:cubicBezTo>
                  <a:lnTo>
                    <a:pt x="15519" y="7458"/>
                  </a:lnTo>
                  <a:cubicBezTo>
                    <a:pt x="15602" y="7179"/>
                    <a:pt x="15646" y="6883"/>
                    <a:pt x="15646" y="6576"/>
                  </a:cubicBezTo>
                  <a:cubicBezTo>
                    <a:pt x="15645" y="5097"/>
                    <a:pt x="14596" y="3873"/>
                    <a:pt x="13222" y="3642"/>
                  </a:cubicBezTo>
                  <a:cubicBezTo>
                    <a:pt x="13224" y="3628"/>
                    <a:pt x="13225" y="3613"/>
                    <a:pt x="13225" y="3599"/>
                  </a:cubicBezTo>
                  <a:cubicBezTo>
                    <a:pt x="13225" y="2643"/>
                    <a:pt x="12471" y="1868"/>
                    <a:pt x="11544" y="1868"/>
                  </a:cubicBezTo>
                  <a:cubicBezTo>
                    <a:pt x="11077" y="1868"/>
                    <a:pt x="10653" y="2063"/>
                    <a:pt x="10348" y="2379"/>
                  </a:cubicBezTo>
                  <a:cubicBezTo>
                    <a:pt x="10044" y="1019"/>
                    <a:pt x="8861" y="1"/>
                    <a:pt x="7445" y="1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66;p86">
              <a:extLst>
                <a:ext uri="{FF2B5EF4-FFF2-40B4-BE49-F238E27FC236}">
                  <a16:creationId xmlns:a16="http://schemas.microsoft.com/office/drawing/2014/main" id="{8A4F44B5-1CF2-4447-8D59-0A7C88487820}"/>
                </a:ext>
              </a:extLst>
            </p:cNvPr>
            <p:cNvSpPr/>
            <p:nvPr/>
          </p:nvSpPr>
          <p:spPr>
            <a:xfrm>
              <a:off x="1911026" y="4059549"/>
              <a:ext cx="380426" cy="181361"/>
            </a:xfrm>
            <a:custGeom>
              <a:avLst/>
              <a:gdLst/>
              <a:ahLst/>
              <a:cxnLst/>
              <a:rect l="l" t="t" r="r" b="b"/>
              <a:pathLst>
                <a:path w="10142" h="4835" extrusionOk="0">
                  <a:moveTo>
                    <a:pt x="4826" y="0"/>
                  </a:moveTo>
                  <a:cubicBezTo>
                    <a:pt x="3842" y="0"/>
                    <a:pt x="3034" y="755"/>
                    <a:pt x="2909" y="1731"/>
                  </a:cubicBezTo>
                  <a:cubicBezTo>
                    <a:pt x="2894" y="1731"/>
                    <a:pt x="2878" y="1729"/>
                    <a:pt x="2863" y="1729"/>
                  </a:cubicBezTo>
                  <a:cubicBezTo>
                    <a:pt x="1656" y="1729"/>
                    <a:pt x="675" y="2737"/>
                    <a:pt x="675" y="3981"/>
                  </a:cubicBezTo>
                  <a:cubicBezTo>
                    <a:pt x="675" y="4061"/>
                    <a:pt x="680" y="4139"/>
                    <a:pt x="687" y="4217"/>
                  </a:cubicBezTo>
                  <a:cubicBezTo>
                    <a:pt x="367" y="4284"/>
                    <a:pt x="107" y="4522"/>
                    <a:pt x="0" y="4834"/>
                  </a:cubicBezTo>
                  <a:lnTo>
                    <a:pt x="10059" y="4834"/>
                  </a:lnTo>
                  <a:cubicBezTo>
                    <a:pt x="10114" y="4655"/>
                    <a:pt x="10142" y="4463"/>
                    <a:pt x="10142" y="4263"/>
                  </a:cubicBezTo>
                  <a:cubicBezTo>
                    <a:pt x="10142" y="3303"/>
                    <a:pt x="9462" y="2510"/>
                    <a:pt x="8570" y="2359"/>
                  </a:cubicBezTo>
                  <a:cubicBezTo>
                    <a:pt x="8570" y="2350"/>
                    <a:pt x="8572" y="2342"/>
                    <a:pt x="8572" y="2332"/>
                  </a:cubicBezTo>
                  <a:cubicBezTo>
                    <a:pt x="8572" y="1713"/>
                    <a:pt x="8085" y="1211"/>
                    <a:pt x="7483" y="1211"/>
                  </a:cubicBezTo>
                  <a:cubicBezTo>
                    <a:pt x="7179" y="1211"/>
                    <a:pt x="6905" y="1337"/>
                    <a:pt x="6708" y="1543"/>
                  </a:cubicBezTo>
                  <a:cubicBezTo>
                    <a:pt x="6510" y="658"/>
                    <a:pt x="5742" y="0"/>
                    <a:pt x="4826" y="0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67;p86">
              <a:extLst>
                <a:ext uri="{FF2B5EF4-FFF2-40B4-BE49-F238E27FC236}">
                  <a16:creationId xmlns:a16="http://schemas.microsoft.com/office/drawing/2014/main" id="{90162E00-93EF-4558-8FB3-877629DFE243}"/>
                </a:ext>
              </a:extLst>
            </p:cNvPr>
            <p:cNvSpPr/>
            <p:nvPr/>
          </p:nvSpPr>
          <p:spPr>
            <a:xfrm>
              <a:off x="1859562" y="4095671"/>
              <a:ext cx="304619" cy="145239"/>
            </a:xfrm>
            <a:custGeom>
              <a:avLst/>
              <a:gdLst/>
              <a:ahLst/>
              <a:cxnLst/>
              <a:rect l="l" t="t" r="r" b="b"/>
              <a:pathLst>
                <a:path w="8121" h="3872" extrusionOk="0">
                  <a:moveTo>
                    <a:pt x="3863" y="1"/>
                  </a:moveTo>
                  <a:cubicBezTo>
                    <a:pt x="3076" y="1"/>
                    <a:pt x="2428" y="606"/>
                    <a:pt x="2329" y="1387"/>
                  </a:cubicBezTo>
                  <a:cubicBezTo>
                    <a:pt x="2317" y="1386"/>
                    <a:pt x="2304" y="1385"/>
                    <a:pt x="2292" y="1385"/>
                  </a:cubicBezTo>
                  <a:cubicBezTo>
                    <a:pt x="1324" y="1385"/>
                    <a:pt x="540" y="2191"/>
                    <a:pt x="540" y="3188"/>
                  </a:cubicBezTo>
                  <a:cubicBezTo>
                    <a:pt x="540" y="3252"/>
                    <a:pt x="544" y="3315"/>
                    <a:pt x="550" y="3377"/>
                  </a:cubicBezTo>
                  <a:cubicBezTo>
                    <a:pt x="294" y="3430"/>
                    <a:pt x="87" y="3621"/>
                    <a:pt x="0" y="3871"/>
                  </a:cubicBezTo>
                  <a:lnTo>
                    <a:pt x="8053" y="3871"/>
                  </a:lnTo>
                  <a:cubicBezTo>
                    <a:pt x="8095" y="3727"/>
                    <a:pt x="8120" y="3574"/>
                    <a:pt x="8120" y="3414"/>
                  </a:cubicBezTo>
                  <a:cubicBezTo>
                    <a:pt x="8119" y="2646"/>
                    <a:pt x="7574" y="2012"/>
                    <a:pt x="6862" y="1891"/>
                  </a:cubicBezTo>
                  <a:cubicBezTo>
                    <a:pt x="6862" y="1883"/>
                    <a:pt x="6863" y="1877"/>
                    <a:pt x="6863" y="1869"/>
                  </a:cubicBezTo>
                  <a:cubicBezTo>
                    <a:pt x="6863" y="1372"/>
                    <a:pt x="6473" y="970"/>
                    <a:pt x="5990" y="970"/>
                  </a:cubicBezTo>
                  <a:cubicBezTo>
                    <a:pt x="5748" y="970"/>
                    <a:pt x="5529" y="1073"/>
                    <a:pt x="5370" y="1235"/>
                  </a:cubicBezTo>
                  <a:cubicBezTo>
                    <a:pt x="5212" y="530"/>
                    <a:pt x="4598" y="1"/>
                    <a:pt x="3863" y="1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68;p86">
              <a:extLst>
                <a:ext uri="{FF2B5EF4-FFF2-40B4-BE49-F238E27FC236}">
                  <a16:creationId xmlns:a16="http://schemas.microsoft.com/office/drawing/2014/main" id="{06F125C4-800E-4088-A1D0-7812F3D966F9}"/>
                </a:ext>
              </a:extLst>
            </p:cNvPr>
            <p:cNvSpPr/>
            <p:nvPr/>
          </p:nvSpPr>
          <p:spPr>
            <a:xfrm>
              <a:off x="3383144" y="4028229"/>
              <a:ext cx="446106" cy="212682"/>
            </a:xfrm>
            <a:custGeom>
              <a:avLst/>
              <a:gdLst/>
              <a:ahLst/>
              <a:cxnLst/>
              <a:rect l="l" t="t" r="r" b="b"/>
              <a:pathLst>
                <a:path w="11893" h="5670" extrusionOk="0">
                  <a:moveTo>
                    <a:pt x="5656" y="0"/>
                  </a:moveTo>
                  <a:cubicBezTo>
                    <a:pt x="4504" y="0"/>
                    <a:pt x="3555" y="884"/>
                    <a:pt x="3411" y="2030"/>
                  </a:cubicBezTo>
                  <a:cubicBezTo>
                    <a:pt x="3393" y="2030"/>
                    <a:pt x="3374" y="2027"/>
                    <a:pt x="3357" y="2027"/>
                  </a:cubicBezTo>
                  <a:cubicBezTo>
                    <a:pt x="1940" y="2027"/>
                    <a:pt x="792" y="3210"/>
                    <a:pt x="792" y="4668"/>
                  </a:cubicBezTo>
                  <a:cubicBezTo>
                    <a:pt x="792" y="4761"/>
                    <a:pt x="797" y="4854"/>
                    <a:pt x="806" y="4946"/>
                  </a:cubicBezTo>
                  <a:cubicBezTo>
                    <a:pt x="430" y="5025"/>
                    <a:pt x="125" y="5304"/>
                    <a:pt x="0" y="5669"/>
                  </a:cubicBezTo>
                  <a:lnTo>
                    <a:pt x="11794" y="5669"/>
                  </a:lnTo>
                  <a:cubicBezTo>
                    <a:pt x="11857" y="5459"/>
                    <a:pt x="11892" y="5233"/>
                    <a:pt x="11892" y="4999"/>
                  </a:cubicBezTo>
                  <a:cubicBezTo>
                    <a:pt x="11889" y="3874"/>
                    <a:pt x="11092" y="2944"/>
                    <a:pt x="10047" y="2768"/>
                  </a:cubicBezTo>
                  <a:cubicBezTo>
                    <a:pt x="10047" y="2757"/>
                    <a:pt x="10049" y="2746"/>
                    <a:pt x="10049" y="2736"/>
                  </a:cubicBezTo>
                  <a:cubicBezTo>
                    <a:pt x="10049" y="2009"/>
                    <a:pt x="9477" y="1419"/>
                    <a:pt x="8771" y="1419"/>
                  </a:cubicBezTo>
                  <a:cubicBezTo>
                    <a:pt x="8416" y="1419"/>
                    <a:pt x="8094" y="1568"/>
                    <a:pt x="7863" y="1808"/>
                  </a:cubicBezTo>
                  <a:cubicBezTo>
                    <a:pt x="7632" y="773"/>
                    <a:pt x="6732" y="0"/>
                    <a:pt x="5656" y="0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69;p86">
              <a:extLst>
                <a:ext uri="{FF2B5EF4-FFF2-40B4-BE49-F238E27FC236}">
                  <a16:creationId xmlns:a16="http://schemas.microsoft.com/office/drawing/2014/main" id="{A638D4E2-DDAC-47C9-A290-E50E22611317}"/>
                </a:ext>
              </a:extLst>
            </p:cNvPr>
            <p:cNvSpPr/>
            <p:nvPr/>
          </p:nvSpPr>
          <p:spPr>
            <a:xfrm>
              <a:off x="3092929" y="3961087"/>
              <a:ext cx="586919" cy="279787"/>
            </a:xfrm>
            <a:custGeom>
              <a:avLst/>
              <a:gdLst/>
              <a:ahLst/>
              <a:cxnLst/>
              <a:rect l="l" t="t" r="r" b="b"/>
              <a:pathLst>
                <a:path w="15647" h="7459" extrusionOk="0">
                  <a:moveTo>
                    <a:pt x="7445" y="1"/>
                  </a:moveTo>
                  <a:cubicBezTo>
                    <a:pt x="5928" y="1"/>
                    <a:pt x="4679" y="1164"/>
                    <a:pt x="4489" y="2673"/>
                  </a:cubicBezTo>
                  <a:cubicBezTo>
                    <a:pt x="4464" y="2672"/>
                    <a:pt x="4441" y="2668"/>
                    <a:pt x="4417" y="2668"/>
                  </a:cubicBezTo>
                  <a:cubicBezTo>
                    <a:pt x="2553" y="2668"/>
                    <a:pt x="1041" y="4224"/>
                    <a:pt x="1041" y="6141"/>
                  </a:cubicBezTo>
                  <a:cubicBezTo>
                    <a:pt x="1041" y="6265"/>
                    <a:pt x="1048" y="6387"/>
                    <a:pt x="1060" y="6507"/>
                  </a:cubicBezTo>
                  <a:cubicBezTo>
                    <a:pt x="565" y="6608"/>
                    <a:pt x="166" y="6977"/>
                    <a:pt x="1" y="7458"/>
                  </a:cubicBezTo>
                  <a:lnTo>
                    <a:pt x="15519" y="7458"/>
                  </a:lnTo>
                  <a:cubicBezTo>
                    <a:pt x="15602" y="7179"/>
                    <a:pt x="15646" y="6883"/>
                    <a:pt x="15646" y="6576"/>
                  </a:cubicBezTo>
                  <a:cubicBezTo>
                    <a:pt x="15646" y="5097"/>
                    <a:pt x="14597" y="3873"/>
                    <a:pt x="13222" y="3642"/>
                  </a:cubicBezTo>
                  <a:cubicBezTo>
                    <a:pt x="13223" y="3628"/>
                    <a:pt x="13225" y="3613"/>
                    <a:pt x="13225" y="3599"/>
                  </a:cubicBezTo>
                  <a:cubicBezTo>
                    <a:pt x="13225" y="2643"/>
                    <a:pt x="12471" y="1868"/>
                    <a:pt x="11544" y="1868"/>
                  </a:cubicBezTo>
                  <a:cubicBezTo>
                    <a:pt x="11077" y="1868"/>
                    <a:pt x="10654" y="2063"/>
                    <a:pt x="10349" y="2379"/>
                  </a:cubicBezTo>
                  <a:cubicBezTo>
                    <a:pt x="10043" y="1019"/>
                    <a:pt x="8860" y="1"/>
                    <a:pt x="7445" y="1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70;p86">
              <a:extLst>
                <a:ext uri="{FF2B5EF4-FFF2-40B4-BE49-F238E27FC236}">
                  <a16:creationId xmlns:a16="http://schemas.microsoft.com/office/drawing/2014/main" id="{31F19A83-8B82-4D53-B0C1-8AB595B1B999}"/>
                </a:ext>
              </a:extLst>
            </p:cNvPr>
            <p:cNvSpPr/>
            <p:nvPr/>
          </p:nvSpPr>
          <p:spPr>
            <a:xfrm>
              <a:off x="2885686" y="4059549"/>
              <a:ext cx="380501" cy="181361"/>
            </a:xfrm>
            <a:custGeom>
              <a:avLst/>
              <a:gdLst/>
              <a:ahLst/>
              <a:cxnLst/>
              <a:rect l="l" t="t" r="r" b="b"/>
              <a:pathLst>
                <a:path w="10144" h="4835" extrusionOk="0">
                  <a:moveTo>
                    <a:pt x="4826" y="0"/>
                  </a:moveTo>
                  <a:cubicBezTo>
                    <a:pt x="3843" y="0"/>
                    <a:pt x="3035" y="755"/>
                    <a:pt x="2910" y="1731"/>
                  </a:cubicBezTo>
                  <a:cubicBezTo>
                    <a:pt x="2895" y="1731"/>
                    <a:pt x="2879" y="1729"/>
                    <a:pt x="2864" y="1729"/>
                  </a:cubicBezTo>
                  <a:cubicBezTo>
                    <a:pt x="1656" y="1729"/>
                    <a:pt x="675" y="2737"/>
                    <a:pt x="675" y="3981"/>
                  </a:cubicBezTo>
                  <a:cubicBezTo>
                    <a:pt x="675" y="4061"/>
                    <a:pt x="680" y="4139"/>
                    <a:pt x="689" y="4217"/>
                  </a:cubicBezTo>
                  <a:cubicBezTo>
                    <a:pt x="368" y="4284"/>
                    <a:pt x="108" y="4522"/>
                    <a:pt x="1" y="4834"/>
                  </a:cubicBezTo>
                  <a:lnTo>
                    <a:pt x="10060" y="4834"/>
                  </a:lnTo>
                  <a:cubicBezTo>
                    <a:pt x="10114" y="4655"/>
                    <a:pt x="10143" y="4463"/>
                    <a:pt x="10143" y="4263"/>
                  </a:cubicBezTo>
                  <a:cubicBezTo>
                    <a:pt x="10144" y="3303"/>
                    <a:pt x="9463" y="2510"/>
                    <a:pt x="8572" y="2359"/>
                  </a:cubicBezTo>
                  <a:cubicBezTo>
                    <a:pt x="8572" y="2350"/>
                    <a:pt x="8573" y="2342"/>
                    <a:pt x="8573" y="2332"/>
                  </a:cubicBezTo>
                  <a:cubicBezTo>
                    <a:pt x="8573" y="1713"/>
                    <a:pt x="8085" y="1211"/>
                    <a:pt x="7483" y="1211"/>
                  </a:cubicBezTo>
                  <a:cubicBezTo>
                    <a:pt x="7180" y="1211"/>
                    <a:pt x="6906" y="1337"/>
                    <a:pt x="6709" y="1543"/>
                  </a:cubicBezTo>
                  <a:cubicBezTo>
                    <a:pt x="6512" y="658"/>
                    <a:pt x="5744" y="0"/>
                    <a:pt x="4826" y="0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71;p86">
              <a:extLst>
                <a:ext uri="{FF2B5EF4-FFF2-40B4-BE49-F238E27FC236}">
                  <a16:creationId xmlns:a16="http://schemas.microsoft.com/office/drawing/2014/main" id="{2A6A0503-AF97-4F91-AE00-2DE0359165CA}"/>
                </a:ext>
              </a:extLst>
            </p:cNvPr>
            <p:cNvSpPr/>
            <p:nvPr/>
          </p:nvSpPr>
          <p:spPr>
            <a:xfrm>
              <a:off x="2834260" y="4095671"/>
              <a:ext cx="304619" cy="145239"/>
            </a:xfrm>
            <a:custGeom>
              <a:avLst/>
              <a:gdLst/>
              <a:ahLst/>
              <a:cxnLst/>
              <a:rect l="l" t="t" r="r" b="b"/>
              <a:pathLst>
                <a:path w="8121" h="3872" extrusionOk="0">
                  <a:moveTo>
                    <a:pt x="3862" y="1"/>
                  </a:moveTo>
                  <a:cubicBezTo>
                    <a:pt x="3077" y="1"/>
                    <a:pt x="2428" y="606"/>
                    <a:pt x="2329" y="1387"/>
                  </a:cubicBezTo>
                  <a:cubicBezTo>
                    <a:pt x="2316" y="1386"/>
                    <a:pt x="2304" y="1385"/>
                    <a:pt x="2292" y="1385"/>
                  </a:cubicBezTo>
                  <a:cubicBezTo>
                    <a:pt x="1324" y="1385"/>
                    <a:pt x="540" y="2191"/>
                    <a:pt x="540" y="3188"/>
                  </a:cubicBezTo>
                  <a:cubicBezTo>
                    <a:pt x="540" y="3252"/>
                    <a:pt x="544" y="3315"/>
                    <a:pt x="551" y="3377"/>
                  </a:cubicBezTo>
                  <a:cubicBezTo>
                    <a:pt x="294" y="3430"/>
                    <a:pt x="87" y="3621"/>
                    <a:pt x="1" y="3871"/>
                  </a:cubicBezTo>
                  <a:lnTo>
                    <a:pt x="8053" y="3871"/>
                  </a:lnTo>
                  <a:cubicBezTo>
                    <a:pt x="8095" y="3727"/>
                    <a:pt x="8120" y="3574"/>
                    <a:pt x="8120" y="3414"/>
                  </a:cubicBezTo>
                  <a:cubicBezTo>
                    <a:pt x="8119" y="2646"/>
                    <a:pt x="7575" y="2012"/>
                    <a:pt x="6861" y="1891"/>
                  </a:cubicBezTo>
                  <a:cubicBezTo>
                    <a:pt x="6861" y="1883"/>
                    <a:pt x="6864" y="1877"/>
                    <a:pt x="6864" y="1869"/>
                  </a:cubicBezTo>
                  <a:cubicBezTo>
                    <a:pt x="6864" y="1372"/>
                    <a:pt x="6472" y="970"/>
                    <a:pt x="5990" y="970"/>
                  </a:cubicBezTo>
                  <a:cubicBezTo>
                    <a:pt x="5748" y="970"/>
                    <a:pt x="5528" y="1073"/>
                    <a:pt x="5370" y="1235"/>
                  </a:cubicBezTo>
                  <a:cubicBezTo>
                    <a:pt x="5211" y="530"/>
                    <a:pt x="4598" y="1"/>
                    <a:pt x="3862" y="1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72;p86">
              <a:extLst>
                <a:ext uri="{FF2B5EF4-FFF2-40B4-BE49-F238E27FC236}">
                  <a16:creationId xmlns:a16="http://schemas.microsoft.com/office/drawing/2014/main" id="{0CC8E317-5AFD-49C3-B82C-10E921FDAE72}"/>
                </a:ext>
              </a:extLst>
            </p:cNvPr>
            <p:cNvSpPr/>
            <p:nvPr/>
          </p:nvSpPr>
          <p:spPr>
            <a:xfrm>
              <a:off x="2560812" y="3741621"/>
              <a:ext cx="707063" cy="189951"/>
            </a:xfrm>
            <a:custGeom>
              <a:avLst/>
              <a:gdLst/>
              <a:ahLst/>
              <a:cxnLst/>
              <a:rect l="l" t="t" r="r" b="b"/>
              <a:pathLst>
                <a:path w="18850" h="5064" extrusionOk="0">
                  <a:moveTo>
                    <a:pt x="8854" y="1"/>
                  </a:moveTo>
                  <a:cubicBezTo>
                    <a:pt x="5335" y="1"/>
                    <a:pt x="4092" y="1197"/>
                    <a:pt x="0" y="4873"/>
                  </a:cubicBezTo>
                  <a:lnTo>
                    <a:pt x="18850" y="5063"/>
                  </a:lnTo>
                  <a:cubicBezTo>
                    <a:pt x="18850" y="5063"/>
                    <a:pt x="14586" y="403"/>
                    <a:pt x="10825" y="94"/>
                  </a:cubicBezTo>
                  <a:cubicBezTo>
                    <a:pt x="10089" y="34"/>
                    <a:pt x="9440" y="1"/>
                    <a:pt x="8854" y="1"/>
                  </a:cubicBezTo>
                  <a:close/>
                </a:path>
              </a:pathLst>
            </a:custGeom>
            <a:solidFill>
              <a:srgbClr val="216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73;p86">
              <a:extLst>
                <a:ext uri="{FF2B5EF4-FFF2-40B4-BE49-F238E27FC236}">
                  <a16:creationId xmlns:a16="http://schemas.microsoft.com/office/drawing/2014/main" id="{F80C7B29-AE10-4218-AE6B-E1C6511F8A8C}"/>
                </a:ext>
              </a:extLst>
            </p:cNvPr>
            <p:cNvSpPr/>
            <p:nvPr/>
          </p:nvSpPr>
          <p:spPr>
            <a:xfrm>
              <a:off x="2667265" y="3738807"/>
              <a:ext cx="315684" cy="168157"/>
            </a:xfrm>
            <a:custGeom>
              <a:avLst/>
              <a:gdLst/>
              <a:ahLst/>
              <a:cxnLst/>
              <a:rect l="l" t="t" r="r" b="b"/>
              <a:pathLst>
                <a:path w="8416" h="4483" extrusionOk="0">
                  <a:moveTo>
                    <a:pt x="0" y="0"/>
                  </a:moveTo>
                  <a:cubicBezTo>
                    <a:pt x="1" y="0"/>
                    <a:pt x="8284" y="4342"/>
                    <a:pt x="8413" y="4479"/>
                  </a:cubicBezTo>
                  <a:lnTo>
                    <a:pt x="8413" y="4479"/>
                  </a:lnTo>
                  <a:cubicBezTo>
                    <a:pt x="8353" y="4344"/>
                    <a:pt x="6703" y="62"/>
                    <a:pt x="6703" y="62"/>
                  </a:cubicBezTo>
                  <a:lnTo>
                    <a:pt x="0" y="0"/>
                  </a:lnTo>
                  <a:close/>
                  <a:moveTo>
                    <a:pt x="8413" y="4479"/>
                  </a:moveTo>
                  <a:cubicBezTo>
                    <a:pt x="8414" y="4481"/>
                    <a:pt x="8415" y="4482"/>
                    <a:pt x="8415" y="4482"/>
                  </a:cubicBezTo>
                  <a:cubicBezTo>
                    <a:pt x="8415" y="4482"/>
                    <a:pt x="8415" y="4482"/>
                    <a:pt x="8415" y="4481"/>
                  </a:cubicBezTo>
                  <a:cubicBezTo>
                    <a:pt x="8415" y="4481"/>
                    <a:pt x="8414" y="4480"/>
                    <a:pt x="8413" y="4479"/>
                  </a:cubicBezTo>
                  <a:close/>
                </a:path>
              </a:pathLst>
            </a:custGeom>
            <a:solidFill>
              <a:srgbClr val="216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74;p86">
              <a:extLst>
                <a:ext uri="{FF2B5EF4-FFF2-40B4-BE49-F238E27FC236}">
                  <a16:creationId xmlns:a16="http://schemas.microsoft.com/office/drawing/2014/main" id="{82D9267D-5A55-4713-9148-A83C83EABD71}"/>
                </a:ext>
              </a:extLst>
            </p:cNvPr>
            <p:cNvSpPr/>
            <p:nvPr/>
          </p:nvSpPr>
          <p:spPr>
            <a:xfrm>
              <a:off x="2798250" y="3761688"/>
              <a:ext cx="433616" cy="167782"/>
            </a:xfrm>
            <a:custGeom>
              <a:avLst/>
              <a:gdLst/>
              <a:ahLst/>
              <a:cxnLst/>
              <a:rect l="l" t="t" r="r" b="b"/>
              <a:pathLst>
                <a:path w="11560" h="4473" extrusionOk="0">
                  <a:moveTo>
                    <a:pt x="1" y="0"/>
                  </a:moveTo>
                  <a:lnTo>
                    <a:pt x="1" y="0"/>
                  </a:lnTo>
                  <a:cubicBezTo>
                    <a:pt x="3092" y="1396"/>
                    <a:pt x="5376" y="4288"/>
                    <a:pt x="5376" y="4288"/>
                  </a:cubicBezTo>
                  <a:lnTo>
                    <a:pt x="11560" y="4472"/>
                  </a:lnTo>
                  <a:cubicBezTo>
                    <a:pt x="11560" y="4472"/>
                    <a:pt x="8512" y="1192"/>
                    <a:pt x="5208" y="4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ACD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75;p86">
              <a:extLst>
                <a:ext uri="{FF2B5EF4-FFF2-40B4-BE49-F238E27FC236}">
                  <a16:creationId xmlns:a16="http://schemas.microsoft.com/office/drawing/2014/main" id="{817BDEDC-3DEC-4B8B-BCFF-32BB80C566C1}"/>
                </a:ext>
              </a:extLst>
            </p:cNvPr>
            <p:cNvSpPr/>
            <p:nvPr/>
          </p:nvSpPr>
          <p:spPr>
            <a:xfrm>
              <a:off x="2798250" y="3761688"/>
              <a:ext cx="415611" cy="167220"/>
            </a:xfrm>
            <a:custGeom>
              <a:avLst/>
              <a:gdLst/>
              <a:ahLst/>
              <a:cxnLst/>
              <a:rect l="l" t="t" r="r" b="b"/>
              <a:pathLst>
                <a:path w="11080" h="4458" extrusionOk="0">
                  <a:moveTo>
                    <a:pt x="1" y="0"/>
                  </a:moveTo>
                  <a:lnTo>
                    <a:pt x="1" y="0"/>
                  </a:lnTo>
                  <a:cubicBezTo>
                    <a:pt x="3092" y="1396"/>
                    <a:pt x="5376" y="4288"/>
                    <a:pt x="5376" y="4288"/>
                  </a:cubicBezTo>
                  <a:lnTo>
                    <a:pt x="11079" y="4458"/>
                  </a:lnTo>
                  <a:cubicBezTo>
                    <a:pt x="11079" y="4458"/>
                    <a:pt x="8086" y="1187"/>
                    <a:pt x="4783" y="4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76;p86">
              <a:extLst>
                <a:ext uri="{FF2B5EF4-FFF2-40B4-BE49-F238E27FC236}">
                  <a16:creationId xmlns:a16="http://schemas.microsoft.com/office/drawing/2014/main" id="{88D4D87C-70A9-4DAC-975D-99710361F315}"/>
                </a:ext>
              </a:extLst>
            </p:cNvPr>
            <p:cNvSpPr/>
            <p:nvPr/>
          </p:nvSpPr>
          <p:spPr>
            <a:xfrm>
              <a:off x="2576903" y="4046496"/>
              <a:ext cx="173934" cy="190026"/>
            </a:xfrm>
            <a:custGeom>
              <a:avLst/>
              <a:gdLst/>
              <a:ahLst/>
              <a:cxnLst/>
              <a:rect l="l" t="t" r="r" b="b"/>
              <a:pathLst>
                <a:path w="4637" h="5066" extrusionOk="0">
                  <a:moveTo>
                    <a:pt x="2319" y="1"/>
                  </a:moveTo>
                  <a:cubicBezTo>
                    <a:pt x="1039" y="1"/>
                    <a:pt x="1" y="1134"/>
                    <a:pt x="1" y="2533"/>
                  </a:cubicBezTo>
                  <a:cubicBezTo>
                    <a:pt x="1" y="3931"/>
                    <a:pt x="1039" y="5065"/>
                    <a:pt x="2319" y="5065"/>
                  </a:cubicBezTo>
                  <a:cubicBezTo>
                    <a:pt x="3599" y="5065"/>
                    <a:pt x="4637" y="3931"/>
                    <a:pt x="4637" y="2533"/>
                  </a:cubicBezTo>
                  <a:cubicBezTo>
                    <a:pt x="4637" y="1134"/>
                    <a:pt x="3599" y="1"/>
                    <a:pt x="2319" y="1"/>
                  </a:cubicBezTo>
                  <a:close/>
                </a:path>
              </a:pathLst>
            </a:custGeom>
            <a:solidFill>
              <a:srgbClr val="5C5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77;p86">
              <a:extLst>
                <a:ext uri="{FF2B5EF4-FFF2-40B4-BE49-F238E27FC236}">
                  <a16:creationId xmlns:a16="http://schemas.microsoft.com/office/drawing/2014/main" id="{E9A0CE2E-3EB2-4505-A328-991C2CAAABF4}"/>
                </a:ext>
              </a:extLst>
            </p:cNvPr>
            <p:cNvSpPr/>
            <p:nvPr/>
          </p:nvSpPr>
          <p:spPr>
            <a:xfrm>
              <a:off x="2560812" y="4046496"/>
              <a:ext cx="173896" cy="190026"/>
            </a:xfrm>
            <a:custGeom>
              <a:avLst/>
              <a:gdLst/>
              <a:ahLst/>
              <a:cxnLst/>
              <a:rect l="l" t="t" r="r" b="b"/>
              <a:pathLst>
                <a:path w="4636" h="5066" extrusionOk="0">
                  <a:moveTo>
                    <a:pt x="2319" y="1"/>
                  </a:moveTo>
                  <a:cubicBezTo>
                    <a:pt x="1038" y="1"/>
                    <a:pt x="0" y="1134"/>
                    <a:pt x="0" y="2533"/>
                  </a:cubicBezTo>
                  <a:cubicBezTo>
                    <a:pt x="0" y="3931"/>
                    <a:pt x="1038" y="5065"/>
                    <a:pt x="2319" y="5065"/>
                  </a:cubicBezTo>
                  <a:cubicBezTo>
                    <a:pt x="3598" y="5065"/>
                    <a:pt x="4636" y="3931"/>
                    <a:pt x="4636" y="2533"/>
                  </a:cubicBezTo>
                  <a:cubicBezTo>
                    <a:pt x="4636" y="1134"/>
                    <a:pt x="3598" y="1"/>
                    <a:pt x="2319" y="1"/>
                  </a:cubicBezTo>
                  <a:close/>
                </a:path>
              </a:pathLst>
            </a:custGeom>
            <a:solidFill>
              <a:srgbClr val="6C6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378;p86">
              <a:extLst>
                <a:ext uri="{FF2B5EF4-FFF2-40B4-BE49-F238E27FC236}">
                  <a16:creationId xmlns:a16="http://schemas.microsoft.com/office/drawing/2014/main" id="{56742C6C-9382-4046-94CA-B5930A236A3F}"/>
                </a:ext>
              </a:extLst>
            </p:cNvPr>
            <p:cNvSpPr/>
            <p:nvPr/>
          </p:nvSpPr>
          <p:spPr>
            <a:xfrm>
              <a:off x="2613401" y="4100622"/>
              <a:ext cx="68718" cy="75058"/>
            </a:xfrm>
            <a:custGeom>
              <a:avLst/>
              <a:gdLst/>
              <a:ahLst/>
              <a:cxnLst/>
              <a:rect l="l" t="t" r="r" b="b"/>
              <a:pathLst>
                <a:path w="1832" h="2001" extrusionOk="0">
                  <a:moveTo>
                    <a:pt x="917" y="0"/>
                  </a:moveTo>
                  <a:cubicBezTo>
                    <a:pt x="410" y="0"/>
                    <a:pt x="0" y="448"/>
                    <a:pt x="0" y="1000"/>
                  </a:cubicBezTo>
                  <a:cubicBezTo>
                    <a:pt x="0" y="1553"/>
                    <a:pt x="410" y="2000"/>
                    <a:pt x="917" y="2000"/>
                  </a:cubicBezTo>
                  <a:cubicBezTo>
                    <a:pt x="1422" y="2000"/>
                    <a:pt x="1832" y="1553"/>
                    <a:pt x="1832" y="1000"/>
                  </a:cubicBezTo>
                  <a:cubicBezTo>
                    <a:pt x="1832" y="448"/>
                    <a:pt x="1422" y="0"/>
                    <a:pt x="917" y="0"/>
                  </a:cubicBezTo>
                  <a:close/>
                </a:path>
              </a:pathLst>
            </a:custGeom>
            <a:solidFill>
              <a:srgbClr val="88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379;p86">
              <a:extLst>
                <a:ext uri="{FF2B5EF4-FFF2-40B4-BE49-F238E27FC236}">
                  <a16:creationId xmlns:a16="http://schemas.microsoft.com/office/drawing/2014/main" id="{5641C7AF-FCCA-4152-A0E3-7CBF6BB073BF}"/>
                </a:ext>
              </a:extLst>
            </p:cNvPr>
            <p:cNvSpPr/>
            <p:nvPr/>
          </p:nvSpPr>
          <p:spPr>
            <a:xfrm>
              <a:off x="3225864" y="4046496"/>
              <a:ext cx="173971" cy="190026"/>
            </a:xfrm>
            <a:custGeom>
              <a:avLst/>
              <a:gdLst/>
              <a:ahLst/>
              <a:cxnLst/>
              <a:rect l="l" t="t" r="r" b="b"/>
              <a:pathLst>
                <a:path w="4638" h="5066" extrusionOk="0">
                  <a:moveTo>
                    <a:pt x="2319" y="1"/>
                  </a:moveTo>
                  <a:cubicBezTo>
                    <a:pt x="1039" y="1"/>
                    <a:pt x="1" y="1134"/>
                    <a:pt x="1" y="2533"/>
                  </a:cubicBezTo>
                  <a:cubicBezTo>
                    <a:pt x="1" y="3931"/>
                    <a:pt x="1039" y="5065"/>
                    <a:pt x="2319" y="5065"/>
                  </a:cubicBezTo>
                  <a:cubicBezTo>
                    <a:pt x="3599" y="5065"/>
                    <a:pt x="4638" y="3931"/>
                    <a:pt x="4638" y="2533"/>
                  </a:cubicBezTo>
                  <a:cubicBezTo>
                    <a:pt x="4638" y="1134"/>
                    <a:pt x="3599" y="1"/>
                    <a:pt x="2319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380;p86">
              <a:extLst>
                <a:ext uri="{FF2B5EF4-FFF2-40B4-BE49-F238E27FC236}">
                  <a16:creationId xmlns:a16="http://schemas.microsoft.com/office/drawing/2014/main" id="{9A4AC4DD-F094-4475-992F-6450FEDC96DA}"/>
                </a:ext>
              </a:extLst>
            </p:cNvPr>
            <p:cNvSpPr/>
            <p:nvPr/>
          </p:nvSpPr>
          <p:spPr>
            <a:xfrm>
              <a:off x="3209772" y="4046496"/>
              <a:ext cx="173934" cy="190026"/>
            </a:xfrm>
            <a:custGeom>
              <a:avLst/>
              <a:gdLst/>
              <a:ahLst/>
              <a:cxnLst/>
              <a:rect l="l" t="t" r="r" b="b"/>
              <a:pathLst>
                <a:path w="4637" h="5066" extrusionOk="0">
                  <a:moveTo>
                    <a:pt x="2319" y="1"/>
                  </a:moveTo>
                  <a:cubicBezTo>
                    <a:pt x="1038" y="1"/>
                    <a:pt x="0" y="1134"/>
                    <a:pt x="0" y="2533"/>
                  </a:cubicBezTo>
                  <a:cubicBezTo>
                    <a:pt x="0" y="3931"/>
                    <a:pt x="1038" y="5065"/>
                    <a:pt x="2319" y="5065"/>
                  </a:cubicBezTo>
                  <a:cubicBezTo>
                    <a:pt x="3599" y="5065"/>
                    <a:pt x="4637" y="3931"/>
                    <a:pt x="4637" y="2533"/>
                  </a:cubicBezTo>
                  <a:cubicBezTo>
                    <a:pt x="4637" y="1134"/>
                    <a:pt x="3599" y="1"/>
                    <a:pt x="2319" y="1"/>
                  </a:cubicBezTo>
                  <a:close/>
                </a:path>
              </a:pathLst>
            </a:custGeom>
            <a:solidFill>
              <a:srgbClr val="5C5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381;p86">
              <a:extLst>
                <a:ext uri="{FF2B5EF4-FFF2-40B4-BE49-F238E27FC236}">
                  <a16:creationId xmlns:a16="http://schemas.microsoft.com/office/drawing/2014/main" id="{77D943CF-815C-4475-BCA4-7166E1070CC1}"/>
                </a:ext>
              </a:extLst>
            </p:cNvPr>
            <p:cNvSpPr/>
            <p:nvPr/>
          </p:nvSpPr>
          <p:spPr>
            <a:xfrm>
              <a:off x="3261799" y="4107974"/>
              <a:ext cx="69919" cy="76445"/>
            </a:xfrm>
            <a:custGeom>
              <a:avLst/>
              <a:gdLst/>
              <a:ahLst/>
              <a:cxnLst/>
              <a:rect l="l" t="t" r="r" b="b"/>
              <a:pathLst>
                <a:path w="1864" h="2038" extrusionOk="0">
                  <a:moveTo>
                    <a:pt x="932" y="0"/>
                  </a:moveTo>
                  <a:cubicBezTo>
                    <a:pt x="417" y="0"/>
                    <a:pt x="1" y="457"/>
                    <a:pt x="1" y="1020"/>
                  </a:cubicBezTo>
                  <a:cubicBezTo>
                    <a:pt x="1" y="1582"/>
                    <a:pt x="417" y="2038"/>
                    <a:pt x="932" y="2038"/>
                  </a:cubicBezTo>
                  <a:cubicBezTo>
                    <a:pt x="1446" y="2038"/>
                    <a:pt x="1863" y="1582"/>
                    <a:pt x="1863" y="1020"/>
                  </a:cubicBezTo>
                  <a:cubicBezTo>
                    <a:pt x="1863" y="457"/>
                    <a:pt x="1446" y="0"/>
                    <a:pt x="932" y="0"/>
                  </a:cubicBezTo>
                  <a:close/>
                </a:path>
              </a:pathLst>
            </a:custGeom>
            <a:solidFill>
              <a:srgbClr val="88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382;p86">
              <a:extLst>
                <a:ext uri="{FF2B5EF4-FFF2-40B4-BE49-F238E27FC236}">
                  <a16:creationId xmlns:a16="http://schemas.microsoft.com/office/drawing/2014/main" id="{A27D83A0-5E86-4E32-9CC0-E3400BB1516F}"/>
                </a:ext>
              </a:extLst>
            </p:cNvPr>
            <p:cNvSpPr/>
            <p:nvPr/>
          </p:nvSpPr>
          <p:spPr>
            <a:xfrm>
              <a:off x="2313358" y="3903511"/>
              <a:ext cx="1254109" cy="253868"/>
            </a:xfrm>
            <a:custGeom>
              <a:avLst/>
              <a:gdLst/>
              <a:ahLst/>
              <a:cxnLst/>
              <a:rect l="l" t="t" r="r" b="b"/>
              <a:pathLst>
                <a:path w="33434" h="6768" extrusionOk="0">
                  <a:moveTo>
                    <a:pt x="2538" y="1"/>
                  </a:moveTo>
                  <a:cubicBezTo>
                    <a:pt x="1856" y="1"/>
                    <a:pt x="1021" y="385"/>
                    <a:pt x="723" y="1037"/>
                  </a:cubicBezTo>
                  <a:cubicBezTo>
                    <a:pt x="370" y="1811"/>
                    <a:pt x="1" y="3777"/>
                    <a:pt x="320" y="6082"/>
                  </a:cubicBezTo>
                  <a:lnTo>
                    <a:pt x="29305" y="6767"/>
                  </a:lnTo>
                  <a:lnTo>
                    <a:pt x="32189" y="6767"/>
                  </a:lnTo>
                  <a:cubicBezTo>
                    <a:pt x="32189" y="6767"/>
                    <a:pt x="33433" y="1216"/>
                    <a:pt x="27852" y="783"/>
                  </a:cubicBezTo>
                  <a:cubicBezTo>
                    <a:pt x="24218" y="502"/>
                    <a:pt x="5787" y="74"/>
                    <a:pt x="2578" y="1"/>
                  </a:cubicBezTo>
                  <a:cubicBezTo>
                    <a:pt x="2564" y="1"/>
                    <a:pt x="2551" y="1"/>
                    <a:pt x="2538" y="1"/>
                  </a:cubicBezTo>
                  <a:close/>
                </a:path>
              </a:pathLst>
            </a:custGeom>
            <a:solidFill>
              <a:srgbClr val="216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383;p86">
              <a:extLst>
                <a:ext uri="{FF2B5EF4-FFF2-40B4-BE49-F238E27FC236}">
                  <a16:creationId xmlns:a16="http://schemas.microsoft.com/office/drawing/2014/main" id="{350A56E8-B1B3-4410-8C25-E52BBB7377CF}"/>
                </a:ext>
              </a:extLst>
            </p:cNvPr>
            <p:cNvSpPr/>
            <p:nvPr/>
          </p:nvSpPr>
          <p:spPr>
            <a:xfrm>
              <a:off x="2281249" y="3738582"/>
              <a:ext cx="707063" cy="192989"/>
            </a:xfrm>
            <a:custGeom>
              <a:avLst/>
              <a:gdLst/>
              <a:ahLst/>
              <a:cxnLst/>
              <a:rect l="l" t="t" r="r" b="b"/>
              <a:pathLst>
                <a:path w="18850" h="5145" extrusionOk="0">
                  <a:moveTo>
                    <a:pt x="9719" y="0"/>
                  </a:moveTo>
                  <a:cubicBezTo>
                    <a:pt x="5490" y="0"/>
                    <a:pt x="4452" y="955"/>
                    <a:pt x="1" y="4956"/>
                  </a:cubicBezTo>
                  <a:lnTo>
                    <a:pt x="18849" y="5144"/>
                  </a:lnTo>
                  <a:cubicBezTo>
                    <a:pt x="18849" y="5144"/>
                    <a:pt x="14500" y="116"/>
                    <a:pt x="10686" y="14"/>
                  </a:cubicBezTo>
                  <a:cubicBezTo>
                    <a:pt x="10345" y="5"/>
                    <a:pt x="10024" y="0"/>
                    <a:pt x="9719" y="0"/>
                  </a:cubicBezTo>
                  <a:close/>
                </a:path>
              </a:pathLst>
            </a:custGeom>
            <a:solidFill>
              <a:srgbClr val="397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384;p86">
              <a:extLst>
                <a:ext uri="{FF2B5EF4-FFF2-40B4-BE49-F238E27FC236}">
                  <a16:creationId xmlns:a16="http://schemas.microsoft.com/office/drawing/2014/main" id="{883F1599-FC5F-4C0D-B430-E8F768E5F1BF}"/>
                </a:ext>
              </a:extLst>
            </p:cNvPr>
            <p:cNvSpPr/>
            <p:nvPr/>
          </p:nvSpPr>
          <p:spPr>
            <a:xfrm>
              <a:off x="2331925" y="3756887"/>
              <a:ext cx="616777" cy="167932"/>
            </a:xfrm>
            <a:custGeom>
              <a:avLst/>
              <a:gdLst/>
              <a:ahLst/>
              <a:cxnLst/>
              <a:rect l="l" t="t" r="r" b="b"/>
              <a:pathLst>
                <a:path w="16443" h="4477" extrusionOk="0">
                  <a:moveTo>
                    <a:pt x="8220" y="1"/>
                  </a:moveTo>
                  <a:cubicBezTo>
                    <a:pt x="5268" y="1"/>
                    <a:pt x="2845" y="1218"/>
                    <a:pt x="1" y="4112"/>
                  </a:cubicBezTo>
                  <a:lnTo>
                    <a:pt x="16443" y="4477"/>
                  </a:lnTo>
                  <a:cubicBezTo>
                    <a:pt x="16443" y="4477"/>
                    <a:pt x="12666" y="418"/>
                    <a:pt x="9532" y="75"/>
                  </a:cubicBezTo>
                  <a:cubicBezTo>
                    <a:pt x="9082" y="26"/>
                    <a:pt x="8646" y="1"/>
                    <a:pt x="8220" y="1"/>
                  </a:cubicBezTo>
                  <a:close/>
                </a:path>
              </a:pathLst>
            </a:custGeom>
            <a:solidFill>
              <a:srgbClr val="ACD4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385;p86">
              <a:extLst>
                <a:ext uri="{FF2B5EF4-FFF2-40B4-BE49-F238E27FC236}">
                  <a16:creationId xmlns:a16="http://schemas.microsoft.com/office/drawing/2014/main" id="{DA0DF5BE-12F9-431C-A464-0D8ECB6ACAEB}"/>
                </a:ext>
              </a:extLst>
            </p:cNvPr>
            <p:cNvSpPr/>
            <p:nvPr/>
          </p:nvSpPr>
          <p:spPr>
            <a:xfrm>
              <a:off x="2356982" y="3756887"/>
              <a:ext cx="591720" cy="167932"/>
            </a:xfrm>
            <a:custGeom>
              <a:avLst/>
              <a:gdLst/>
              <a:ahLst/>
              <a:cxnLst/>
              <a:rect l="l" t="t" r="r" b="b"/>
              <a:pathLst>
                <a:path w="15775" h="4477" extrusionOk="0">
                  <a:moveTo>
                    <a:pt x="7886" y="1"/>
                  </a:moveTo>
                  <a:cubicBezTo>
                    <a:pt x="5054" y="1"/>
                    <a:pt x="2730" y="1218"/>
                    <a:pt x="0" y="4112"/>
                  </a:cubicBezTo>
                  <a:lnTo>
                    <a:pt x="15775" y="4477"/>
                  </a:lnTo>
                  <a:cubicBezTo>
                    <a:pt x="15775" y="4477"/>
                    <a:pt x="12152" y="418"/>
                    <a:pt x="9144" y="75"/>
                  </a:cubicBezTo>
                  <a:cubicBezTo>
                    <a:pt x="8712" y="26"/>
                    <a:pt x="8294" y="1"/>
                    <a:pt x="7886" y="1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386;p86">
              <a:extLst>
                <a:ext uri="{FF2B5EF4-FFF2-40B4-BE49-F238E27FC236}">
                  <a16:creationId xmlns:a16="http://schemas.microsoft.com/office/drawing/2014/main" id="{D1941FA5-884F-4152-A0A3-C82AA5F14DE7}"/>
                </a:ext>
              </a:extLst>
            </p:cNvPr>
            <p:cNvSpPr/>
            <p:nvPr/>
          </p:nvSpPr>
          <p:spPr>
            <a:xfrm>
              <a:off x="2144150" y="3904448"/>
              <a:ext cx="1308761" cy="252930"/>
            </a:xfrm>
            <a:custGeom>
              <a:avLst/>
              <a:gdLst/>
              <a:ahLst/>
              <a:cxnLst/>
              <a:rect l="l" t="t" r="r" b="b"/>
              <a:pathLst>
                <a:path w="34891" h="6743" extrusionOk="0">
                  <a:moveTo>
                    <a:pt x="3776" y="1"/>
                  </a:moveTo>
                  <a:cubicBezTo>
                    <a:pt x="3247" y="1"/>
                    <a:pt x="1079" y="415"/>
                    <a:pt x="455" y="1797"/>
                  </a:cubicBezTo>
                  <a:cubicBezTo>
                    <a:pt x="103" y="2577"/>
                    <a:pt x="1" y="4207"/>
                    <a:pt x="332" y="6513"/>
                  </a:cubicBezTo>
                  <a:lnTo>
                    <a:pt x="33233" y="6742"/>
                  </a:lnTo>
                  <a:cubicBezTo>
                    <a:pt x="33233" y="6742"/>
                    <a:pt x="34890" y="1056"/>
                    <a:pt x="29120" y="625"/>
                  </a:cubicBezTo>
                  <a:cubicBezTo>
                    <a:pt x="25683" y="366"/>
                    <a:pt x="9129" y="99"/>
                    <a:pt x="3793" y="1"/>
                  </a:cubicBezTo>
                  <a:cubicBezTo>
                    <a:pt x="3787" y="1"/>
                    <a:pt x="3781" y="1"/>
                    <a:pt x="3776" y="1"/>
                  </a:cubicBezTo>
                  <a:close/>
                </a:path>
              </a:pathLst>
            </a:custGeom>
            <a:solidFill>
              <a:srgbClr val="397A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387;p86">
              <a:extLst>
                <a:ext uri="{FF2B5EF4-FFF2-40B4-BE49-F238E27FC236}">
                  <a16:creationId xmlns:a16="http://schemas.microsoft.com/office/drawing/2014/main" id="{CB5CB717-2EEB-42FF-9A38-32AF632590F4}"/>
                </a:ext>
              </a:extLst>
            </p:cNvPr>
            <p:cNvSpPr/>
            <p:nvPr/>
          </p:nvSpPr>
          <p:spPr>
            <a:xfrm>
              <a:off x="2517075" y="3929730"/>
              <a:ext cx="78058" cy="13579"/>
            </a:xfrm>
            <a:custGeom>
              <a:avLst/>
              <a:gdLst/>
              <a:ahLst/>
              <a:cxnLst/>
              <a:rect l="l" t="t" r="r" b="b"/>
              <a:pathLst>
                <a:path w="2081" h="362" extrusionOk="0">
                  <a:moveTo>
                    <a:pt x="5" y="0"/>
                  </a:moveTo>
                  <a:cubicBezTo>
                    <a:pt x="4" y="0"/>
                    <a:pt x="1" y="1"/>
                    <a:pt x="1" y="4"/>
                  </a:cubicBezTo>
                  <a:lnTo>
                    <a:pt x="1" y="358"/>
                  </a:lnTo>
                  <a:cubicBezTo>
                    <a:pt x="1" y="361"/>
                    <a:pt x="3" y="362"/>
                    <a:pt x="5" y="362"/>
                  </a:cubicBezTo>
                  <a:lnTo>
                    <a:pt x="2076" y="362"/>
                  </a:lnTo>
                  <a:cubicBezTo>
                    <a:pt x="2078" y="362"/>
                    <a:pt x="2080" y="361"/>
                    <a:pt x="2080" y="358"/>
                  </a:cubicBezTo>
                  <a:lnTo>
                    <a:pt x="2080" y="4"/>
                  </a:lnTo>
                  <a:cubicBezTo>
                    <a:pt x="2080" y="2"/>
                    <a:pt x="2079" y="0"/>
                    <a:pt x="2076" y="0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388;p86">
              <a:extLst>
                <a:ext uri="{FF2B5EF4-FFF2-40B4-BE49-F238E27FC236}">
                  <a16:creationId xmlns:a16="http://schemas.microsoft.com/office/drawing/2014/main" id="{BE10CBB1-E382-4433-9BF1-02CBBE32AE3B}"/>
                </a:ext>
              </a:extLst>
            </p:cNvPr>
            <p:cNvSpPr/>
            <p:nvPr/>
          </p:nvSpPr>
          <p:spPr>
            <a:xfrm>
              <a:off x="2139949" y="4118551"/>
              <a:ext cx="1267163" cy="38860"/>
            </a:xfrm>
            <a:custGeom>
              <a:avLst/>
              <a:gdLst/>
              <a:ahLst/>
              <a:cxnLst/>
              <a:rect l="l" t="t" r="r" b="b"/>
              <a:pathLst>
                <a:path w="33782" h="1036" extrusionOk="0">
                  <a:moveTo>
                    <a:pt x="1" y="1"/>
                  </a:moveTo>
                  <a:lnTo>
                    <a:pt x="1" y="1035"/>
                  </a:lnTo>
                  <a:lnTo>
                    <a:pt x="33782" y="1035"/>
                  </a:lnTo>
                  <a:lnTo>
                    <a:pt x="33782" y="1"/>
                  </a:lnTo>
                  <a:close/>
                </a:path>
              </a:pathLst>
            </a:custGeom>
            <a:solidFill>
              <a:srgbClr val="88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389;p86">
              <a:extLst>
                <a:ext uri="{FF2B5EF4-FFF2-40B4-BE49-F238E27FC236}">
                  <a16:creationId xmlns:a16="http://schemas.microsoft.com/office/drawing/2014/main" id="{C1F751AE-54D4-4ABE-A839-AF93731FC5C4}"/>
                </a:ext>
              </a:extLst>
            </p:cNvPr>
            <p:cNvSpPr/>
            <p:nvPr/>
          </p:nvSpPr>
          <p:spPr>
            <a:xfrm>
              <a:off x="3407075" y="4118589"/>
              <a:ext cx="127159" cy="38823"/>
            </a:xfrm>
            <a:custGeom>
              <a:avLst/>
              <a:gdLst/>
              <a:ahLst/>
              <a:cxnLst/>
              <a:rect l="l" t="t" r="r" b="b"/>
              <a:pathLst>
                <a:path w="3390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3389" y="1034"/>
                  </a:lnTo>
                  <a:lnTo>
                    <a:pt x="3389" y="1"/>
                  </a:lnTo>
                  <a:close/>
                </a:path>
              </a:pathLst>
            </a:custGeom>
            <a:solidFill>
              <a:srgbClr val="787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390;p86">
              <a:extLst>
                <a:ext uri="{FF2B5EF4-FFF2-40B4-BE49-F238E27FC236}">
                  <a16:creationId xmlns:a16="http://schemas.microsoft.com/office/drawing/2014/main" id="{B35DF82E-0BAA-43C0-85C5-46A83B96B3A5}"/>
                </a:ext>
              </a:extLst>
            </p:cNvPr>
            <p:cNvSpPr/>
            <p:nvPr/>
          </p:nvSpPr>
          <p:spPr>
            <a:xfrm>
              <a:off x="2988238" y="4026203"/>
              <a:ext cx="243627" cy="131172"/>
            </a:xfrm>
            <a:custGeom>
              <a:avLst/>
              <a:gdLst/>
              <a:ahLst/>
              <a:cxnLst/>
              <a:rect l="l" t="t" r="r" b="b"/>
              <a:pathLst>
                <a:path w="6495" h="3497" extrusionOk="0">
                  <a:moveTo>
                    <a:pt x="3249" y="0"/>
                  </a:moveTo>
                  <a:cubicBezTo>
                    <a:pt x="1458" y="0"/>
                    <a:pt x="5" y="1282"/>
                    <a:pt x="5" y="3074"/>
                  </a:cubicBezTo>
                  <a:cubicBezTo>
                    <a:pt x="5" y="3138"/>
                    <a:pt x="0" y="3433"/>
                    <a:pt x="4" y="3496"/>
                  </a:cubicBezTo>
                  <a:lnTo>
                    <a:pt x="6467" y="3496"/>
                  </a:lnTo>
                  <a:cubicBezTo>
                    <a:pt x="6477" y="3387"/>
                    <a:pt x="6495" y="3185"/>
                    <a:pt x="6495" y="3074"/>
                  </a:cubicBezTo>
                  <a:cubicBezTo>
                    <a:pt x="6495" y="1282"/>
                    <a:pt x="5042" y="0"/>
                    <a:pt x="3249" y="0"/>
                  </a:cubicBezTo>
                  <a:close/>
                </a:path>
              </a:pathLst>
            </a:custGeom>
            <a:solidFill>
              <a:srgbClr val="4E4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391;p86">
              <a:extLst>
                <a:ext uri="{FF2B5EF4-FFF2-40B4-BE49-F238E27FC236}">
                  <a16:creationId xmlns:a16="http://schemas.microsoft.com/office/drawing/2014/main" id="{E74FF23C-C8EB-4A27-B881-C43014EAD056}"/>
                </a:ext>
              </a:extLst>
            </p:cNvPr>
            <p:cNvSpPr/>
            <p:nvPr/>
          </p:nvSpPr>
          <p:spPr>
            <a:xfrm>
              <a:off x="3007256" y="4034305"/>
              <a:ext cx="224535" cy="123070"/>
            </a:xfrm>
            <a:custGeom>
              <a:avLst/>
              <a:gdLst/>
              <a:ahLst/>
              <a:cxnLst/>
              <a:rect l="l" t="t" r="r" b="b"/>
              <a:pathLst>
                <a:path w="5986" h="3281" extrusionOk="0">
                  <a:moveTo>
                    <a:pt x="2996" y="1"/>
                  </a:moveTo>
                  <a:cubicBezTo>
                    <a:pt x="1344" y="1"/>
                    <a:pt x="6" y="1202"/>
                    <a:pt x="6" y="2884"/>
                  </a:cubicBezTo>
                  <a:cubicBezTo>
                    <a:pt x="6" y="2944"/>
                    <a:pt x="1" y="3221"/>
                    <a:pt x="5" y="3280"/>
                  </a:cubicBezTo>
                  <a:lnTo>
                    <a:pt x="5960" y="3280"/>
                  </a:lnTo>
                  <a:cubicBezTo>
                    <a:pt x="5970" y="3178"/>
                    <a:pt x="5985" y="2989"/>
                    <a:pt x="5985" y="2884"/>
                  </a:cubicBezTo>
                  <a:cubicBezTo>
                    <a:pt x="5985" y="1204"/>
                    <a:pt x="4647" y="1"/>
                    <a:pt x="2996" y="1"/>
                  </a:cubicBezTo>
                  <a:close/>
                </a:path>
              </a:pathLst>
            </a:custGeom>
            <a:solidFill>
              <a:srgbClr val="5C5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392;p86">
              <a:extLst>
                <a:ext uri="{FF2B5EF4-FFF2-40B4-BE49-F238E27FC236}">
                  <a16:creationId xmlns:a16="http://schemas.microsoft.com/office/drawing/2014/main" id="{3C4E2F0C-FB19-4CDB-8DA4-533BBA21D8A4}"/>
                </a:ext>
              </a:extLst>
            </p:cNvPr>
            <p:cNvSpPr/>
            <p:nvPr/>
          </p:nvSpPr>
          <p:spPr>
            <a:xfrm>
              <a:off x="3031187" y="4046496"/>
              <a:ext cx="173934" cy="190026"/>
            </a:xfrm>
            <a:custGeom>
              <a:avLst/>
              <a:gdLst/>
              <a:ahLst/>
              <a:cxnLst/>
              <a:rect l="l" t="t" r="r" b="b"/>
              <a:pathLst>
                <a:path w="4637" h="5066" extrusionOk="0">
                  <a:moveTo>
                    <a:pt x="2319" y="1"/>
                  </a:moveTo>
                  <a:cubicBezTo>
                    <a:pt x="1039" y="1"/>
                    <a:pt x="1" y="1134"/>
                    <a:pt x="1" y="2533"/>
                  </a:cubicBezTo>
                  <a:cubicBezTo>
                    <a:pt x="1" y="3931"/>
                    <a:pt x="1039" y="5065"/>
                    <a:pt x="2319" y="5065"/>
                  </a:cubicBezTo>
                  <a:cubicBezTo>
                    <a:pt x="3599" y="5065"/>
                    <a:pt x="4637" y="3931"/>
                    <a:pt x="4637" y="2533"/>
                  </a:cubicBezTo>
                  <a:cubicBezTo>
                    <a:pt x="4637" y="1134"/>
                    <a:pt x="3599" y="1"/>
                    <a:pt x="2319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393;p86">
              <a:extLst>
                <a:ext uri="{FF2B5EF4-FFF2-40B4-BE49-F238E27FC236}">
                  <a16:creationId xmlns:a16="http://schemas.microsoft.com/office/drawing/2014/main" id="{2B2F78D2-F9DB-412E-82AD-DFD157FCEF60}"/>
                </a:ext>
              </a:extLst>
            </p:cNvPr>
            <p:cNvSpPr/>
            <p:nvPr/>
          </p:nvSpPr>
          <p:spPr>
            <a:xfrm>
              <a:off x="3015095" y="4046496"/>
              <a:ext cx="173896" cy="190026"/>
            </a:xfrm>
            <a:custGeom>
              <a:avLst/>
              <a:gdLst/>
              <a:ahLst/>
              <a:cxnLst/>
              <a:rect l="l" t="t" r="r" b="b"/>
              <a:pathLst>
                <a:path w="4636" h="5066" extrusionOk="0">
                  <a:moveTo>
                    <a:pt x="2319" y="1"/>
                  </a:moveTo>
                  <a:cubicBezTo>
                    <a:pt x="1038" y="1"/>
                    <a:pt x="0" y="1134"/>
                    <a:pt x="0" y="2533"/>
                  </a:cubicBezTo>
                  <a:cubicBezTo>
                    <a:pt x="0" y="3931"/>
                    <a:pt x="1038" y="5065"/>
                    <a:pt x="2319" y="5065"/>
                  </a:cubicBezTo>
                  <a:cubicBezTo>
                    <a:pt x="3598" y="5065"/>
                    <a:pt x="4636" y="3931"/>
                    <a:pt x="4636" y="2533"/>
                  </a:cubicBezTo>
                  <a:cubicBezTo>
                    <a:pt x="4636" y="1134"/>
                    <a:pt x="3598" y="1"/>
                    <a:pt x="2319" y="1"/>
                  </a:cubicBezTo>
                  <a:close/>
                </a:path>
              </a:pathLst>
            </a:custGeom>
            <a:solidFill>
              <a:srgbClr val="6C6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394;p86">
              <a:extLst>
                <a:ext uri="{FF2B5EF4-FFF2-40B4-BE49-F238E27FC236}">
                  <a16:creationId xmlns:a16="http://schemas.microsoft.com/office/drawing/2014/main" id="{3A4BA253-7EE0-4ABD-B6EB-E696A2EA9D56}"/>
                </a:ext>
              </a:extLst>
            </p:cNvPr>
            <p:cNvSpPr/>
            <p:nvPr/>
          </p:nvSpPr>
          <p:spPr>
            <a:xfrm>
              <a:off x="3070798" y="4107298"/>
              <a:ext cx="62492" cy="68381"/>
            </a:xfrm>
            <a:custGeom>
              <a:avLst/>
              <a:gdLst/>
              <a:ahLst/>
              <a:cxnLst/>
              <a:rect l="l" t="t" r="r" b="b"/>
              <a:pathLst>
                <a:path w="1666" h="1823" extrusionOk="0">
                  <a:moveTo>
                    <a:pt x="834" y="1"/>
                  </a:moveTo>
                  <a:cubicBezTo>
                    <a:pt x="374" y="1"/>
                    <a:pt x="0" y="409"/>
                    <a:pt x="0" y="912"/>
                  </a:cubicBezTo>
                  <a:cubicBezTo>
                    <a:pt x="0" y="1414"/>
                    <a:pt x="374" y="1822"/>
                    <a:pt x="834" y="1822"/>
                  </a:cubicBezTo>
                  <a:cubicBezTo>
                    <a:pt x="1293" y="1822"/>
                    <a:pt x="1666" y="1414"/>
                    <a:pt x="1666" y="912"/>
                  </a:cubicBezTo>
                  <a:cubicBezTo>
                    <a:pt x="1666" y="409"/>
                    <a:pt x="1293" y="1"/>
                    <a:pt x="834" y="1"/>
                  </a:cubicBezTo>
                  <a:close/>
                </a:path>
              </a:pathLst>
            </a:custGeom>
            <a:solidFill>
              <a:srgbClr val="88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395;p86">
              <a:extLst>
                <a:ext uri="{FF2B5EF4-FFF2-40B4-BE49-F238E27FC236}">
                  <a16:creationId xmlns:a16="http://schemas.microsoft.com/office/drawing/2014/main" id="{FBB2DCD2-E004-46B0-AA58-3B403B8F0D1D}"/>
                </a:ext>
              </a:extLst>
            </p:cNvPr>
            <p:cNvSpPr/>
            <p:nvPr/>
          </p:nvSpPr>
          <p:spPr>
            <a:xfrm>
              <a:off x="2339427" y="4026203"/>
              <a:ext cx="243627" cy="131172"/>
            </a:xfrm>
            <a:custGeom>
              <a:avLst/>
              <a:gdLst/>
              <a:ahLst/>
              <a:cxnLst/>
              <a:rect l="l" t="t" r="r" b="b"/>
              <a:pathLst>
                <a:path w="6495" h="3497" extrusionOk="0">
                  <a:moveTo>
                    <a:pt x="3244" y="0"/>
                  </a:moveTo>
                  <a:cubicBezTo>
                    <a:pt x="1453" y="0"/>
                    <a:pt x="0" y="1282"/>
                    <a:pt x="0" y="3074"/>
                  </a:cubicBezTo>
                  <a:cubicBezTo>
                    <a:pt x="0" y="3138"/>
                    <a:pt x="0" y="3433"/>
                    <a:pt x="4" y="3496"/>
                  </a:cubicBezTo>
                  <a:lnTo>
                    <a:pt x="6484" y="3496"/>
                  </a:lnTo>
                  <a:cubicBezTo>
                    <a:pt x="6495" y="3387"/>
                    <a:pt x="6488" y="3185"/>
                    <a:pt x="6488" y="3074"/>
                  </a:cubicBezTo>
                  <a:cubicBezTo>
                    <a:pt x="6488" y="1282"/>
                    <a:pt x="5036" y="0"/>
                    <a:pt x="3244" y="0"/>
                  </a:cubicBezTo>
                  <a:close/>
                </a:path>
              </a:pathLst>
            </a:custGeom>
            <a:solidFill>
              <a:srgbClr val="4E4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396;p86">
              <a:extLst>
                <a:ext uri="{FF2B5EF4-FFF2-40B4-BE49-F238E27FC236}">
                  <a16:creationId xmlns:a16="http://schemas.microsoft.com/office/drawing/2014/main" id="{C3A4196C-42B4-4D03-9B18-FBE2AF2901D2}"/>
                </a:ext>
              </a:extLst>
            </p:cNvPr>
            <p:cNvSpPr/>
            <p:nvPr/>
          </p:nvSpPr>
          <p:spPr>
            <a:xfrm>
              <a:off x="2356982" y="4033293"/>
              <a:ext cx="226035" cy="124121"/>
            </a:xfrm>
            <a:custGeom>
              <a:avLst/>
              <a:gdLst/>
              <a:ahLst/>
              <a:cxnLst/>
              <a:rect l="l" t="t" r="r" b="b"/>
              <a:pathLst>
                <a:path w="6026" h="3309" extrusionOk="0">
                  <a:moveTo>
                    <a:pt x="3010" y="1"/>
                  </a:moveTo>
                  <a:cubicBezTo>
                    <a:pt x="1348" y="1"/>
                    <a:pt x="0" y="1214"/>
                    <a:pt x="0" y="2908"/>
                  </a:cubicBezTo>
                  <a:cubicBezTo>
                    <a:pt x="0" y="2969"/>
                    <a:pt x="1" y="3248"/>
                    <a:pt x="2" y="3308"/>
                  </a:cubicBezTo>
                  <a:lnTo>
                    <a:pt x="6015" y="3308"/>
                  </a:lnTo>
                  <a:cubicBezTo>
                    <a:pt x="6026" y="3205"/>
                    <a:pt x="6019" y="3015"/>
                    <a:pt x="6019" y="2908"/>
                  </a:cubicBezTo>
                  <a:cubicBezTo>
                    <a:pt x="6019" y="1212"/>
                    <a:pt x="4671" y="1"/>
                    <a:pt x="3010" y="1"/>
                  </a:cubicBezTo>
                  <a:close/>
                </a:path>
              </a:pathLst>
            </a:custGeom>
            <a:solidFill>
              <a:srgbClr val="5C5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397;p86">
              <a:extLst>
                <a:ext uri="{FF2B5EF4-FFF2-40B4-BE49-F238E27FC236}">
                  <a16:creationId xmlns:a16="http://schemas.microsoft.com/office/drawing/2014/main" id="{E6B37C01-6D70-48B6-819F-013436F45048}"/>
                </a:ext>
              </a:extLst>
            </p:cNvPr>
            <p:cNvSpPr/>
            <p:nvPr/>
          </p:nvSpPr>
          <p:spPr>
            <a:xfrm>
              <a:off x="2382151" y="4046496"/>
              <a:ext cx="173971" cy="190026"/>
            </a:xfrm>
            <a:custGeom>
              <a:avLst/>
              <a:gdLst/>
              <a:ahLst/>
              <a:cxnLst/>
              <a:rect l="l" t="t" r="r" b="b"/>
              <a:pathLst>
                <a:path w="4638" h="5066" extrusionOk="0">
                  <a:moveTo>
                    <a:pt x="2319" y="1"/>
                  </a:moveTo>
                  <a:cubicBezTo>
                    <a:pt x="1038" y="1"/>
                    <a:pt x="1" y="1134"/>
                    <a:pt x="1" y="2533"/>
                  </a:cubicBezTo>
                  <a:cubicBezTo>
                    <a:pt x="1" y="3931"/>
                    <a:pt x="1038" y="5065"/>
                    <a:pt x="2319" y="5065"/>
                  </a:cubicBezTo>
                  <a:cubicBezTo>
                    <a:pt x="3600" y="5065"/>
                    <a:pt x="4638" y="3931"/>
                    <a:pt x="4638" y="2533"/>
                  </a:cubicBezTo>
                  <a:cubicBezTo>
                    <a:pt x="4638" y="1134"/>
                    <a:pt x="3600" y="1"/>
                    <a:pt x="2319" y="1"/>
                  </a:cubicBezTo>
                  <a:close/>
                </a:path>
              </a:pathLst>
            </a:custGeom>
            <a:solidFill>
              <a:srgbClr val="5C5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398;p86">
              <a:extLst>
                <a:ext uri="{FF2B5EF4-FFF2-40B4-BE49-F238E27FC236}">
                  <a16:creationId xmlns:a16="http://schemas.microsoft.com/office/drawing/2014/main" id="{42A7CE4F-5C88-4B7C-89D9-630C6715FCF5}"/>
                </a:ext>
              </a:extLst>
            </p:cNvPr>
            <p:cNvSpPr/>
            <p:nvPr/>
          </p:nvSpPr>
          <p:spPr>
            <a:xfrm>
              <a:off x="2366135" y="4046496"/>
              <a:ext cx="173896" cy="190026"/>
            </a:xfrm>
            <a:custGeom>
              <a:avLst/>
              <a:gdLst/>
              <a:ahLst/>
              <a:cxnLst/>
              <a:rect l="l" t="t" r="r" b="b"/>
              <a:pathLst>
                <a:path w="4636" h="5066" extrusionOk="0">
                  <a:moveTo>
                    <a:pt x="2319" y="1"/>
                  </a:moveTo>
                  <a:cubicBezTo>
                    <a:pt x="1038" y="1"/>
                    <a:pt x="0" y="1134"/>
                    <a:pt x="0" y="2533"/>
                  </a:cubicBezTo>
                  <a:cubicBezTo>
                    <a:pt x="0" y="3931"/>
                    <a:pt x="1038" y="5065"/>
                    <a:pt x="2319" y="5065"/>
                  </a:cubicBezTo>
                  <a:cubicBezTo>
                    <a:pt x="3598" y="5065"/>
                    <a:pt x="4636" y="3931"/>
                    <a:pt x="4636" y="2533"/>
                  </a:cubicBezTo>
                  <a:cubicBezTo>
                    <a:pt x="4636" y="1134"/>
                    <a:pt x="3598" y="1"/>
                    <a:pt x="2319" y="1"/>
                  </a:cubicBezTo>
                  <a:close/>
                </a:path>
              </a:pathLst>
            </a:custGeom>
            <a:solidFill>
              <a:srgbClr val="6C6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399;p86">
              <a:extLst>
                <a:ext uri="{FF2B5EF4-FFF2-40B4-BE49-F238E27FC236}">
                  <a16:creationId xmlns:a16="http://schemas.microsoft.com/office/drawing/2014/main" id="{667159EB-8931-4402-BCA0-2867EF38B5D0}"/>
                </a:ext>
              </a:extLst>
            </p:cNvPr>
            <p:cNvSpPr/>
            <p:nvPr/>
          </p:nvSpPr>
          <p:spPr>
            <a:xfrm>
              <a:off x="2421837" y="4107298"/>
              <a:ext cx="62492" cy="68381"/>
            </a:xfrm>
            <a:custGeom>
              <a:avLst/>
              <a:gdLst/>
              <a:ahLst/>
              <a:cxnLst/>
              <a:rect l="l" t="t" r="r" b="b"/>
              <a:pathLst>
                <a:path w="1666" h="1823" extrusionOk="0">
                  <a:moveTo>
                    <a:pt x="834" y="1"/>
                  </a:moveTo>
                  <a:cubicBezTo>
                    <a:pt x="373" y="1"/>
                    <a:pt x="0" y="409"/>
                    <a:pt x="0" y="912"/>
                  </a:cubicBezTo>
                  <a:cubicBezTo>
                    <a:pt x="0" y="1414"/>
                    <a:pt x="373" y="1822"/>
                    <a:pt x="834" y="1822"/>
                  </a:cubicBezTo>
                  <a:cubicBezTo>
                    <a:pt x="1293" y="1822"/>
                    <a:pt x="1666" y="1414"/>
                    <a:pt x="1666" y="912"/>
                  </a:cubicBezTo>
                  <a:cubicBezTo>
                    <a:pt x="1666" y="409"/>
                    <a:pt x="1293" y="1"/>
                    <a:pt x="834" y="1"/>
                  </a:cubicBezTo>
                  <a:close/>
                </a:path>
              </a:pathLst>
            </a:custGeom>
            <a:solidFill>
              <a:srgbClr val="88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00;p86">
              <a:extLst>
                <a:ext uri="{FF2B5EF4-FFF2-40B4-BE49-F238E27FC236}">
                  <a16:creationId xmlns:a16="http://schemas.microsoft.com/office/drawing/2014/main" id="{9B11771D-9A3B-4A22-909D-19031C99DFCC}"/>
                </a:ext>
              </a:extLst>
            </p:cNvPr>
            <p:cNvSpPr/>
            <p:nvPr/>
          </p:nvSpPr>
          <p:spPr>
            <a:xfrm>
              <a:off x="2966932" y="3994996"/>
              <a:ext cx="288865" cy="123821"/>
            </a:xfrm>
            <a:custGeom>
              <a:avLst/>
              <a:gdLst/>
              <a:ahLst/>
              <a:cxnLst/>
              <a:rect l="l" t="t" r="r" b="b"/>
              <a:pathLst>
                <a:path w="7701" h="3301" extrusionOk="0">
                  <a:moveTo>
                    <a:pt x="3630" y="1"/>
                  </a:moveTo>
                  <a:cubicBezTo>
                    <a:pt x="2052" y="2"/>
                    <a:pt x="156" y="865"/>
                    <a:pt x="0" y="3292"/>
                  </a:cubicBezTo>
                  <a:lnTo>
                    <a:pt x="115" y="3299"/>
                  </a:lnTo>
                  <a:cubicBezTo>
                    <a:pt x="265" y="950"/>
                    <a:pt x="2103" y="115"/>
                    <a:pt x="3631" y="114"/>
                  </a:cubicBezTo>
                  <a:lnTo>
                    <a:pt x="3636" y="114"/>
                  </a:lnTo>
                  <a:cubicBezTo>
                    <a:pt x="7242" y="115"/>
                    <a:pt x="7576" y="3171"/>
                    <a:pt x="7588" y="3301"/>
                  </a:cubicBezTo>
                  <a:lnTo>
                    <a:pt x="7701" y="3291"/>
                  </a:lnTo>
                  <a:cubicBezTo>
                    <a:pt x="7698" y="3258"/>
                    <a:pt x="7346" y="1"/>
                    <a:pt x="3635" y="1"/>
                  </a:cubicBezTo>
                  <a:close/>
                </a:path>
              </a:pathLst>
            </a:custGeom>
            <a:solidFill>
              <a:srgbClr val="88B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01;p86">
              <a:extLst>
                <a:ext uri="{FF2B5EF4-FFF2-40B4-BE49-F238E27FC236}">
                  <a16:creationId xmlns:a16="http://schemas.microsoft.com/office/drawing/2014/main" id="{8D8E4DF8-FF41-4046-8986-0589262AD28F}"/>
                </a:ext>
              </a:extLst>
            </p:cNvPr>
            <p:cNvSpPr/>
            <p:nvPr/>
          </p:nvSpPr>
          <p:spPr>
            <a:xfrm>
              <a:off x="2319660" y="3994996"/>
              <a:ext cx="287139" cy="123821"/>
            </a:xfrm>
            <a:custGeom>
              <a:avLst/>
              <a:gdLst/>
              <a:ahLst/>
              <a:cxnLst/>
              <a:rect l="l" t="t" r="r" b="b"/>
              <a:pathLst>
                <a:path w="7655" h="3301" extrusionOk="0">
                  <a:moveTo>
                    <a:pt x="3609" y="1"/>
                  </a:moveTo>
                  <a:cubicBezTo>
                    <a:pt x="2040" y="2"/>
                    <a:pt x="155" y="865"/>
                    <a:pt x="0" y="3292"/>
                  </a:cubicBezTo>
                  <a:lnTo>
                    <a:pt x="114" y="3299"/>
                  </a:lnTo>
                  <a:cubicBezTo>
                    <a:pt x="265" y="950"/>
                    <a:pt x="2091" y="115"/>
                    <a:pt x="3609" y="114"/>
                  </a:cubicBezTo>
                  <a:lnTo>
                    <a:pt x="3615" y="114"/>
                  </a:lnTo>
                  <a:cubicBezTo>
                    <a:pt x="7198" y="115"/>
                    <a:pt x="7529" y="3171"/>
                    <a:pt x="7543" y="3301"/>
                  </a:cubicBezTo>
                  <a:lnTo>
                    <a:pt x="7655" y="3291"/>
                  </a:lnTo>
                  <a:cubicBezTo>
                    <a:pt x="7653" y="3258"/>
                    <a:pt x="7302" y="1"/>
                    <a:pt x="3615" y="1"/>
                  </a:cubicBezTo>
                  <a:close/>
                </a:path>
              </a:pathLst>
            </a:custGeom>
            <a:solidFill>
              <a:srgbClr val="88B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02;p86">
              <a:extLst>
                <a:ext uri="{FF2B5EF4-FFF2-40B4-BE49-F238E27FC236}">
                  <a16:creationId xmlns:a16="http://schemas.microsoft.com/office/drawing/2014/main" id="{28A17674-0EA5-40DC-8EEA-453A04FECA3B}"/>
                </a:ext>
              </a:extLst>
            </p:cNvPr>
            <p:cNvSpPr/>
            <p:nvPr/>
          </p:nvSpPr>
          <p:spPr>
            <a:xfrm>
              <a:off x="3369490" y="4067426"/>
              <a:ext cx="79184" cy="44187"/>
            </a:xfrm>
            <a:custGeom>
              <a:avLst/>
              <a:gdLst/>
              <a:ahLst/>
              <a:cxnLst/>
              <a:rect l="l" t="t" r="r" b="b"/>
              <a:pathLst>
                <a:path w="2111" h="1178" extrusionOk="0">
                  <a:moveTo>
                    <a:pt x="12" y="0"/>
                  </a:moveTo>
                  <a:cubicBezTo>
                    <a:pt x="5" y="0"/>
                    <a:pt x="0" y="5"/>
                    <a:pt x="0" y="11"/>
                  </a:cubicBezTo>
                  <a:lnTo>
                    <a:pt x="0" y="1167"/>
                  </a:lnTo>
                  <a:cubicBezTo>
                    <a:pt x="0" y="1173"/>
                    <a:pt x="5" y="1178"/>
                    <a:pt x="12" y="1178"/>
                  </a:cubicBezTo>
                  <a:lnTo>
                    <a:pt x="2099" y="1178"/>
                  </a:lnTo>
                  <a:cubicBezTo>
                    <a:pt x="2106" y="1178"/>
                    <a:pt x="2110" y="1173"/>
                    <a:pt x="2110" y="1167"/>
                  </a:cubicBezTo>
                  <a:lnTo>
                    <a:pt x="2110" y="11"/>
                  </a:lnTo>
                  <a:cubicBezTo>
                    <a:pt x="2110" y="5"/>
                    <a:pt x="2106" y="0"/>
                    <a:pt x="2099" y="0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03;p86">
              <a:extLst>
                <a:ext uri="{FF2B5EF4-FFF2-40B4-BE49-F238E27FC236}">
                  <a16:creationId xmlns:a16="http://schemas.microsoft.com/office/drawing/2014/main" id="{76409214-AA03-43E3-A48F-7DA66D31F928}"/>
                </a:ext>
              </a:extLst>
            </p:cNvPr>
            <p:cNvSpPr/>
            <p:nvPr/>
          </p:nvSpPr>
          <p:spPr>
            <a:xfrm>
              <a:off x="3466303" y="4064500"/>
              <a:ext cx="79221" cy="44224"/>
            </a:xfrm>
            <a:custGeom>
              <a:avLst/>
              <a:gdLst/>
              <a:ahLst/>
              <a:cxnLst/>
              <a:rect l="l" t="t" r="r" b="b"/>
              <a:pathLst>
                <a:path w="2112" h="1179" extrusionOk="0">
                  <a:moveTo>
                    <a:pt x="13" y="0"/>
                  </a:moveTo>
                  <a:cubicBezTo>
                    <a:pt x="5" y="0"/>
                    <a:pt x="0" y="5"/>
                    <a:pt x="0" y="12"/>
                  </a:cubicBezTo>
                  <a:lnTo>
                    <a:pt x="0" y="1167"/>
                  </a:lnTo>
                  <a:cubicBezTo>
                    <a:pt x="0" y="1173"/>
                    <a:pt x="5" y="1178"/>
                    <a:pt x="13" y="1178"/>
                  </a:cubicBezTo>
                  <a:lnTo>
                    <a:pt x="2100" y="1178"/>
                  </a:lnTo>
                  <a:cubicBezTo>
                    <a:pt x="2106" y="1178"/>
                    <a:pt x="2111" y="1173"/>
                    <a:pt x="2111" y="1167"/>
                  </a:cubicBezTo>
                  <a:lnTo>
                    <a:pt x="2111" y="12"/>
                  </a:lnTo>
                  <a:cubicBezTo>
                    <a:pt x="2111" y="5"/>
                    <a:pt x="2106" y="0"/>
                    <a:pt x="2100" y="0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04;p86">
              <a:extLst>
                <a:ext uri="{FF2B5EF4-FFF2-40B4-BE49-F238E27FC236}">
                  <a16:creationId xmlns:a16="http://schemas.microsoft.com/office/drawing/2014/main" id="{405C80C5-662D-44E0-A048-B8D07B2E8A69}"/>
                </a:ext>
              </a:extLst>
            </p:cNvPr>
            <p:cNvSpPr/>
            <p:nvPr/>
          </p:nvSpPr>
          <p:spPr>
            <a:xfrm>
              <a:off x="2139949" y="3952948"/>
              <a:ext cx="79221" cy="44224"/>
            </a:xfrm>
            <a:custGeom>
              <a:avLst/>
              <a:gdLst/>
              <a:ahLst/>
              <a:cxnLst/>
              <a:rect l="l" t="t" r="r" b="b"/>
              <a:pathLst>
                <a:path w="2112" h="1179" extrusionOk="0">
                  <a:moveTo>
                    <a:pt x="12" y="1"/>
                  </a:moveTo>
                  <a:cubicBezTo>
                    <a:pt x="6" y="1"/>
                    <a:pt x="1" y="6"/>
                    <a:pt x="1" y="12"/>
                  </a:cubicBezTo>
                  <a:lnTo>
                    <a:pt x="1" y="1167"/>
                  </a:lnTo>
                  <a:cubicBezTo>
                    <a:pt x="2" y="1174"/>
                    <a:pt x="7" y="1179"/>
                    <a:pt x="12" y="1179"/>
                  </a:cubicBezTo>
                  <a:lnTo>
                    <a:pt x="2099" y="1179"/>
                  </a:lnTo>
                  <a:cubicBezTo>
                    <a:pt x="2106" y="1179"/>
                    <a:pt x="2111" y="1174"/>
                    <a:pt x="2111" y="1167"/>
                  </a:cubicBezTo>
                  <a:lnTo>
                    <a:pt x="2111" y="12"/>
                  </a:lnTo>
                  <a:cubicBezTo>
                    <a:pt x="2111" y="6"/>
                    <a:pt x="2106" y="1"/>
                    <a:pt x="2099" y="1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05;p86">
              <a:extLst>
                <a:ext uri="{FF2B5EF4-FFF2-40B4-BE49-F238E27FC236}">
                  <a16:creationId xmlns:a16="http://schemas.microsoft.com/office/drawing/2014/main" id="{B1468E5A-91E0-40C8-BC14-B1E4E2107390}"/>
                </a:ext>
              </a:extLst>
            </p:cNvPr>
            <p:cNvSpPr/>
            <p:nvPr/>
          </p:nvSpPr>
          <p:spPr>
            <a:xfrm>
              <a:off x="2482153" y="3789032"/>
              <a:ext cx="11366" cy="208181"/>
            </a:xfrm>
            <a:custGeom>
              <a:avLst/>
              <a:gdLst/>
              <a:ahLst/>
              <a:cxnLst/>
              <a:rect l="l" t="t" r="r" b="b"/>
              <a:pathLst>
                <a:path w="303" h="5550" extrusionOk="0">
                  <a:moveTo>
                    <a:pt x="303" y="1"/>
                  </a:moveTo>
                  <a:lnTo>
                    <a:pt x="187" y="55"/>
                  </a:lnTo>
                  <a:lnTo>
                    <a:pt x="1" y="5547"/>
                  </a:lnTo>
                  <a:lnTo>
                    <a:pt x="115" y="5550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88B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06;p86">
              <a:extLst>
                <a:ext uri="{FF2B5EF4-FFF2-40B4-BE49-F238E27FC236}">
                  <a16:creationId xmlns:a16="http://schemas.microsoft.com/office/drawing/2014/main" id="{B8761149-5E16-47E8-93F4-257FADAEBF41}"/>
                </a:ext>
              </a:extLst>
            </p:cNvPr>
            <p:cNvSpPr/>
            <p:nvPr/>
          </p:nvSpPr>
          <p:spPr>
            <a:xfrm>
              <a:off x="2582230" y="3687795"/>
              <a:ext cx="36797" cy="133836"/>
            </a:xfrm>
            <a:custGeom>
              <a:avLst/>
              <a:gdLst/>
              <a:ahLst/>
              <a:cxnLst/>
              <a:rect l="l" t="t" r="r" b="b"/>
              <a:pathLst>
                <a:path w="981" h="3568" extrusionOk="0">
                  <a:moveTo>
                    <a:pt x="1" y="1"/>
                  </a:moveTo>
                  <a:lnTo>
                    <a:pt x="1" y="3567"/>
                  </a:lnTo>
                  <a:lnTo>
                    <a:pt x="981" y="3567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07;p86">
              <a:extLst>
                <a:ext uri="{FF2B5EF4-FFF2-40B4-BE49-F238E27FC236}">
                  <a16:creationId xmlns:a16="http://schemas.microsoft.com/office/drawing/2014/main" id="{AFA20767-3828-46D7-9559-2B62C311CAF8}"/>
                </a:ext>
              </a:extLst>
            </p:cNvPr>
            <p:cNvSpPr/>
            <p:nvPr/>
          </p:nvSpPr>
          <p:spPr>
            <a:xfrm>
              <a:off x="2594683" y="3687795"/>
              <a:ext cx="36760" cy="133836"/>
            </a:xfrm>
            <a:custGeom>
              <a:avLst/>
              <a:gdLst/>
              <a:ahLst/>
              <a:cxnLst/>
              <a:rect l="l" t="t" r="r" b="b"/>
              <a:pathLst>
                <a:path w="980" h="3568" extrusionOk="0">
                  <a:moveTo>
                    <a:pt x="0" y="1"/>
                  </a:moveTo>
                  <a:lnTo>
                    <a:pt x="0" y="3567"/>
                  </a:lnTo>
                  <a:lnTo>
                    <a:pt x="980" y="3567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08;p86">
              <a:extLst>
                <a:ext uri="{FF2B5EF4-FFF2-40B4-BE49-F238E27FC236}">
                  <a16:creationId xmlns:a16="http://schemas.microsoft.com/office/drawing/2014/main" id="{8F87AC70-D43D-4FB6-9003-5137FA9FDE77}"/>
                </a:ext>
              </a:extLst>
            </p:cNvPr>
            <p:cNvSpPr/>
            <p:nvPr/>
          </p:nvSpPr>
          <p:spPr>
            <a:xfrm>
              <a:off x="2016129" y="3841545"/>
              <a:ext cx="545658" cy="36722"/>
            </a:xfrm>
            <a:custGeom>
              <a:avLst/>
              <a:gdLst/>
              <a:ahLst/>
              <a:cxnLst/>
              <a:rect l="l" t="t" r="r" b="b"/>
              <a:pathLst>
                <a:path w="14547" h="979" extrusionOk="0">
                  <a:moveTo>
                    <a:pt x="0" y="1"/>
                  </a:moveTo>
                  <a:lnTo>
                    <a:pt x="0" y="978"/>
                  </a:lnTo>
                  <a:lnTo>
                    <a:pt x="14546" y="978"/>
                  </a:lnTo>
                  <a:lnTo>
                    <a:pt x="14546" y="1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09;p86">
              <a:extLst>
                <a:ext uri="{FF2B5EF4-FFF2-40B4-BE49-F238E27FC236}">
                  <a16:creationId xmlns:a16="http://schemas.microsoft.com/office/drawing/2014/main" id="{F9EBEDA0-23FA-4F8B-9F7C-2F693A482FA4}"/>
                </a:ext>
              </a:extLst>
            </p:cNvPr>
            <p:cNvSpPr/>
            <p:nvPr/>
          </p:nvSpPr>
          <p:spPr>
            <a:xfrm>
              <a:off x="2461860" y="4134980"/>
              <a:ext cx="270747" cy="106228"/>
            </a:xfrm>
            <a:custGeom>
              <a:avLst/>
              <a:gdLst/>
              <a:ahLst/>
              <a:cxnLst/>
              <a:rect l="l" t="t" r="r" b="b"/>
              <a:pathLst>
                <a:path w="7218" h="2832" extrusionOk="0">
                  <a:moveTo>
                    <a:pt x="0" y="1"/>
                  </a:moveTo>
                  <a:lnTo>
                    <a:pt x="0" y="2832"/>
                  </a:lnTo>
                  <a:lnTo>
                    <a:pt x="7218" y="2832"/>
                  </a:lnTo>
                  <a:lnTo>
                    <a:pt x="7218" y="1"/>
                  </a:ln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10;p86">
              <a:extLst>
                <a:ext uri="{FF2B5EF4-FFF2-40B4-BE49-F238E27FC236}">
                  <a16:creationId xmlns:a16="http://schemas.microsoft.com/office/drawing/2014/main" id="{98DBF3D3-125A-4412-9ACE-601775BDF469}"/>
                </a:ext>
              </a:extLst>
            </p:cNvPr>
            <p:cNvSpPr/>
            <p:nvPr/>
          </p:nvSpPr>
          <p:spPr>
            <a:xfrm>
              <a:off x="2529941" y="3806587"/>
              <a:ext cx="136274" cy="328438"/>
            </a:xfrm>
            <a:custGeom>
              <a:avLst/>
              <a:gdLst/>
              <a:ahLst/>
              <a:cxnLst/>
              <a:rect l="l" t="t" r="r" b="b"/>
              <a:pathLst>
                <a:path w="3633" h="8756" extrusionOk="0">
                  <a:moveTo>
                    <a:pt x="0" y="1"/>
                  </a:moveTo>
                  <a:lnTo>
                    <a:pt x="0" y="8756"/>
                  </a:lnTo>
                  <a:lnTo>
                    <a:pt x="3632" y="8756"/>
                  </a:lnTo>
                  <a:lnTo>
                    <a:pt x="3632" y="1"/>
                  </a:lnTo>
                  <a:close/>
                </a:path>
              </a:pathLst>
            </a:custGeom>
            <a:solidFill>
              <a:srgbClr val="6A8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11;p86">
              <a:extLst>
                <a:ext uri="{FF2B5EF4-FFF2-40B4-BE49-F238E27FC236}">
                  <a16:creationId xmlns:a16="http://schemas.microsoft.com/office/drawing/2014/main" id="{773FCC0E-44EE-4380-81F2-E6A1B783996E}"/>
                </a:ext>
              </a:extLst>
            </p:cNvPr>
            <p:cNvSpPr/>
            <p:nvPr/>
          </p:nvSpPr>
          <p:spPr>
            <a:xfrm>
              <a:off x="2550271" y="3806587"/>
              <a:ext cx="136311" cy="328438"/>
            </a:xfrm>
            <a:custGeom>
              <a:avLst/>
              <a:gdLst/>
              <a:ahLst/>
              <a:cxnLst/>
              <a:rect l="l" t="t" r="r" b="b"/>
              <a:pathLst>
                <a:path w="3634" h="8756" extrusionOk="0">
                  <a:moveTo>
                    <a:pt x="1" y="1"/>
                  </a:moveTo>
                  <a:lnTo>
                    <a:pt x="1" y="8756"/>
                  </a:lnTo>
                  <a:lnTo>
                    <a:pt x="3633" y="8756"/>
                  </a:lnTo>
                  <a:lnTo>
                    <a:pt x="3633" y="1"/>
                  </a:lnTo>
                  <a:close/>
                </a:path>
              </a:pathLst>
            </a:custGeom>
            <a:solidFill>
              <a:srgbClr val="87A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12;p86">
              <a:extLst>
                <a:ext uri="{FF2B5EF4-FFF2-40B4-BE49-F238E27FC236}">
                  <a16:creationId xmlns:a16="http://schemas.microsoft.com/office/drawing/2014/main" id="{D24BC090-BF11-466E-B7CB-18A6FF38011E}"/>
                </a:ext>
              </a:extLst>
            </p:cNvPr>
            <p:cNvSpPr/>
            <p:nvPr/>
          </p:nvSpPr>
          <p:spPr>
            <a:xfrm>
              <a:off x="2572290" y="3822753"/>
              <a:ext cx="90887" cy="312271"/>
            </a:xfrm>
            <a:custGeom>
              <a:avLst/>
              <a:gdLst/>
              <a:ahLst/>
              <a:cxnLst/>
              <a:rect l="l" t="t" r="r" b="b"/>
              <a:pathLst>
                <a:path w="2423" h="8325" extrusionOk="0">
                  <a:moveTo>
                    <a:pt x="0" y="1"/>
                  </a:moveTo>
                  <a:lnTo>
                    <a:pt x="0" y="8325"/>
                  </a:lnTo>
                  <a:lnTo>
                    <a:pt x="2422" y="8325"/>
                  </a:lnTo>
                  <a:lnTo>
                    <a:pt x="2422" y="1"/>
                  </a:lnTo>
                  <a:close/>
                </a:path>
              </a:pathLst>
            </a:custGeom>
            <a:solidFill>
              <a:srgbClr val="6A8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13;p86">
              <a:extLst>
                <a:ext uri="{FF2B5EF4-FFF2-40B4-BE49-F238E27FC236}">
                  <a16:creationId xmlns:a16="http://schemas.microsoft.com/office/drawing/2014/main" id="{D1585539-DD07-465C-B8CD-A2880CE6DC59}"/>
                </a:ext>
              </a:extLst>
            </p:cNvPr>
            <p:cNvSpPr/>
            <p:nvPr/>
          </p:nvSpPr>
          <p:spPr>
            <a:xfrm>
              <a:off x="2642396" y="3841545"/>
              <a:ext cx="571465" cy="36722"/>
            </a:xfrm>
            <a:custGeom>
              <a:avLst/>
              <a:gdLst/>
              <a:ahLst/>
              <a:cxnLst/>
              <a:rect l="l" t="t" r="r" b="b"/>
              <a:pathLst>
                <a:path w="15235" h="979" extrusionOk="0">
                  <a:moveTo>
                    <a:pt x="0" y="1"/>
                  </a:moveTo>
                  <a:lnTo>
                    <a:pt x="0" y="978"/>
                  </a:lnTo>
                  <a:lnTo>
                    <a:pt x="15234" y="978"/>
                  </a:lnTo>
                  <a:lnTo>
                    <a:pt x="15234" y="1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14;p86">
              <a:extLst>
                <a:ext uri="{FF2B5EF4-FFF2-40B4-BE49-F238E27FC236}">
                  <a16:creationId xmlns:a16="http://schemas.microsoft.com/office/drawing/2014/main" id="{32BF31C2-F083-467A-9F63-ABC101495DD1}"/>
                </a:ext>
              </a:extLst>
            </p:cNvPr>
            <p:cNvSpPr/>
            <p:nvPr/>
          </p:nvSpPr>
          <p:spPr>
            <a:xfrm>
              <a:off x="2036459" y="3841545"/>
              <a:ext cx="545620" cy="36722"/>
            </a:xfrm>
            <a:custGeom>
              <a:avLst/>
              <a:gdLst/>
              <a:ahLst/>
              <a:cxnLst/>
              <a:rect l="l" t="t" r="r" b="b"/>
              <a:pathLst>
                <a:path w="14546" h="979" extrusionOk="0">
                  <a:moveTo>
                    <a:pt x="0" y="1"/>
                  </a:moveTo>
                  <a:lnTo>
                    <a:pt x="0" y="978"/>
                  </a:lnTo>
                  <a:lnTo>
                    <a:pt x="14546" y="978"/>
                  </a:lnTo>
                  <a:lnTo>
                    <a:pt x="14546" y="1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15;p86">
              <a:extLst>
                <a:ext uri="{FF2B5EF4-FFF2-40B4-BE49-F238E27FC236}">
                  <a16:creationId xmlns:a16="http://schemas.microsoft.com/office/drawing/2014/main" id="{EB2C1BDA-B03F-47BA-AC44-7DAA802C808F}"/>
                </a:ext>
              </a:extLst>
            </p:cNvPr>
            <p:cNvSpPr/>
            <p:nvPr/>
          </p:nvSpPr>
          <p:spPr>
            <a:xfrm>
              <a:off x="2628142" y="3836819"/>
              <a:ext cx="50188" cy="50151"/>
            </a:xfrm>
            <a:custGeom>
              <a:avLst/>
              <a:gdLst/>
              <a:ahLst/>
              <a:cxnLst/>
              <a:rect l="l" t="t" r="r" b="b"/>
              <a:pathLst>
                <a:path w="1338" h="1337" extrusionOk="0">
                  <a:moveTo>
                    <a:pt x="669" y="0"/>
                  </a:moveTo>
                  <a:cubicBezTo>
                    <a:pt x="299" y="0"/>
                    <a:pt x="1" y="299"/>
                    <a:pt x="1" y="669"/>
                  </a:cubicBezTo>
                  <a:cubicBezTo>
                    <a:pt x="1" y="1038"/>
                    <a:pt x="299" y="1337"/>
                    <a:pt x="669" y="1337"/>
                  </a:cubicBezTo>
                  <a:cubicBezTo>
                    <a:pt x="1037" y="1337"/>
                    <a:pt x="1337" y="1038"/>
                    <a:pt x="1337" y="669"/>
                  </a:cubicBezTo>
                  <a:cubicBezTo>
                    <a:pt x="1337" y="299"/>
                    <a:pt x="1037" y="0"/>
                    <a:pt x="669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16;p86">
              <a:extLst>
                <a:ext uri="{FF2B5EF4-FFF2-40B4-BE49-F238E27FC236}">
                  <a16:creationId xmlns:a16="http://schemas.microsoft.com/office/drawing/2014/main" id="{D987E788-A82F-4C05-809D-37BC45431EDF}"/>
                </a:ext>
              </a:extLst>
            </p:cNvPr>
            <p:cNvSpPr/>
            <p:nvPr/>
          </p:nvSpPr>
          <p:spPr>
            <a:xfrm>
              <a:off x="2556273" y="3836069"/>
              <a:ext cx="51614" cy="51614"/>
            </a:xfrm>
            <a:custGeom>
              <a:avLst/>
              <a:gdLst/>
              <a:ahLst/>
              <a:cxnLst/>
              <a:rect l="l" t="t" r="r" b="b"/>
              <a:pathLst>
                <a:path w="1376" h="1376" extrusionOk="0">
                  <a:moveTo>
                    <a:pt x="688" y="0"/>
                  </a:moveTo>
                  <a:cubicBezTo>
                    <a:pt x="308" y="0"/>
                    <a:pt x="1" y="309"/>
                    <a:pt x="1" y="689"/>
                  </a:cubicBezTo>
                  <a:cubicBezTo>
                    <a:pt x="1" y="1068"/>
                    <a:pt x="308" y="1376"/>
                    <a:pt x="688" y="1376"/>
                  </a:cubicBezTo>
                  <a:cubicBezTo>
                    <a:pt x="1068" y="1376"/>
                    <a:pt x="1376" y="1068"/>
                    <a:pt x="1376" y="689"/>
                  </a:cubicBezTo>
                  <a:cubicBezTo>
                    <a:pt x="1376" y="309"/>
                    <a:pt x="1068" y="0"/>
                    <a:pt x="688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17;p86">
              <a:extLst>
                <a:ext uri="{FF2B5EF4-FFF2-40B4-BE49-F238E27FC236}">
                  <a16:creationId xmlns:a16="http://schemas.microsoft.com/office/drawing/2014/main" id="{BD5207CA-E05E-4066-9356-7E9528A7EA3C}"/>
                </a:ext>
              </a:extLst>
            </p:cNvPr>
            <p:cNvSpPr/>
            <p:nvPr/>
          </p:nvSpPr>
          <p:spPr>
            <a:xfrm>
              <a:off x="2048237" y="3853323"/>
              <a:ext cx="74270" cy="12266"/>
            </a:xfrm>
            <a:custGeom>
              <a:avLst/>
              <a:gdLst/>
              <a:ahLst/>
              <a:cxnLst/>
              <a:rect l="l" t="t" r="r" b="b"/>
              <a:pathLst>
                <a:path w="1980" h="327" extrusionOk="0">
                  <a:moveTo>
                    <a:pt x="1" y="0"/>
                  </a:moveTo>
                  <a:lnTo>
                    <a:pt x="1" y="326"/>
                  </a:lnTo>
                  <a:lnTo>
                    <a:pt x="1980" y="326"/>
                  </a:lnTo>
                  <a:lnTo>
                    <a:pt x="1980" y="0"/>
                  </a:lnTo>
                  <a:close/>
                </a:path>
              </a:pathLst>
            </a:custGeom>
            <a:solidFill>
              <a:srgbClr val="FF6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18;p86">
              <a:extLst>
                <a:ext uri="{FF2B5EF4-FFF2-40B4-BE49-F238E27FC236}">
                  <a16:creationId xmlns:a16="http://schemas.microsoft.com/office/drawing/2014/main" id="{159A2367-E109-4368-B96D-F722590697BF}"/>
                </a:ext>
              </a:extLst>
            </p:cNvPr>
            <p:cNvSpPr/>
            <p:nvPr/>
          </p:nvSpPr>
          <p:spPr>
            <a:xfrm>
              <a:off x="2142575" y="3853323"/>
              <a:ext cx="74307" cy="12266"/>
            </a:xfrm>
            <a:custGeom>
              <a:avLst/>
              <a:gdLst/>
              <a:ahLst/>
              <a:cxnLst/>
              <a:rect l="l" t="t" r="r" b="b"/>
              <a:pathLst>
                <a:path w="1981" h="327" extrusionOk="0">
                  <a:moveTo>
                    <a:pt x="0" y="0"/>
                  </a:moveTo>
                  <a:lnTo>
                    <a:pt x="0" y="326"/>
                  </a:lnTo>
                  <a:lnTo>
                    <a:pt x="1980" y="326"/>
                  </a:lnTo>
                  <a:lnTo>
                    <a:pt x="1980" y="0"/>
                  </a:lnTo>
                  <a:close/>
                </a:path>
              </a:pathLst>
            </a:custGeom>
            <a:solidFill>
              <a:srgbClr val="FF6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19;p86">
              <a:extLst>
                <a:ext uri="{FF2B5EF4-FFF2-40B4-BE49-F238E27FC236}">
                  <a16:creationId xmlns:a16="http://schemas.microsoft.com/office/drawing/2014/main" id="{9C3C6CA2-8D7B-4F5D-802F-865C5BE7DD29}"/>
                </a:ext>
              </a:extLst>
            </p:cNvPr>
            <p:cNvSpPr/>
            <p:nvPr/>
          </p:nvSpPr>
          <p:spPr>
            <a:xfrm>
              <a:off x="2236875" y="3853323"/>
              <a:ext cx="74270" cy="12266"/>
            </a:xfrm>
            <a:custGeom>
              <a:avLst/>
              <a:gdLst/>
              <a:ahLst/>
              <a:cxnLst/>
              <a:rect l="l" t="t" r="r" b="b"/>
              <a:pathLst>
                <a:path w="1980" h="327" extrusionOk="0">
                  <a:moveTo>
                    <a:pt x="1" y="0"/>
                  </a:moveTo>
                  <a:lnTo>
                    <a:pt x="1" y="326"/>
                  </a:lnTo>
                  <a:lnTo>
                    <a:pt x="1980" y="326"/>
                  </a:lnTo>
                  <a:lnTo>
                    <a:pt x="1980" y="0"/>
                  </a:lnTo>
                  <a:close/>
                </a:path>
              </a:pathLst>
            </a:custGeom>
            <a:solidFill>
              <a:srgbClr val="FF6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20;p86">
              <a:extLst>
                <a:ext uri="{FF2B5EF4-FFF2-40B4-BE49-F238E27FC236}">
                  <a16:creationId xmlns:a16="http://schemas.microsoft.com/office/drawing/2014/main" id="{950C2812-3781-459A-8CA0-1572D98E3E2C}"/>
                </a:ext>
              </a:extLst>
            </p:cNvPr>
            <p:cNvSpPr/>
            <p:nvPr/>
          </p:nvSpPr>
          <p:spPr>
            <a:xfrm>
              <a:off x="2331213" y="3853323"/>
              <a:ext cx="74307" cy="12266"/>
            </a:xfrm>
            <a:custGeom>
              <a:avLst/>
              <a:gdLst/>
              <a:ahLst/>
              <a:cxnLst/>
              <a:rect l="l" t="t" r="r" b="b"/>
              <a:pathLst>
                <a:path w="1981" h="327" extrusionOk="0">
                  <a:moveTo>
                    <a:pt x="0" y="0"/>
                  </a:moveTo>
                  <a:lnTo>
                    <a:pt x="0" y="326"/>
                  </a:lnTo>
                  <a:lnTo>
                    <a:pt x="1980" y="326"/>
                  </a:lnTo>
                  <a:lnTo>
                    <a:pt x="1980" y="0"/>
                  </a:lnTo>
                  <a:close/>
                </a:path>
              </a:pathLst>
            </a:custGeom>
            <a:solidFill>
              <a:srgbClr val="FF6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21;p86">
              <a:extLst>
                <a:ext uri="{FF2B5EF4-FFF2-40B4-BE49-F238E27FC236}">
                  <a16:creationId xmlns:a16="http://schemas.microsoft.com/office/drawing/2014/main" id="{FE2228E7-022D-46AC-895E-4DB59A44A5CA}"/>
                </a:ext>
              </a:extLst>
            </p:cNvPr>
            <p:cNvSpPr/>
            <p:nvPr/>
          </p:nvSpPr>
          <p:spPr>
            <a:xfrm>
              <a:off x="2425513" y="3853323"/>
              <a:ext cx="74270" cy="12266"/>
            </a:xfrm>
            <a:custGeom>
              <a:avLst/>
              <a:gdLst/>
              <a:ahLst/>
              <a:cxnLst/>
              <a:rect l="l" t="t" r="r" b="b"/>
              <a:pathLst>
                <a:path w="1980" h="327" extrusionOk="0">
                  <a:moveTo>
                    <a:pt x="1" y="0"/>
                  </a:moveTo>
                  <a:lnTo>
                    <a:pt x="1" y="326"/>
                  </a:lnTo>
                  <a:lnTo>
                    <a:pt x="1980" y="326"/>
                  </a:lnTo>
                  <a:lnTo>
                    <a:pt x="1980" y="0"/>
                  </a:lnTo>
                  <a:close/>
                </a:path>
              </a:pathLst>
            </a:custGeom>
            <a:solidFill>
              <a:srgbClr val="FF6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22;p86">
              <a:extLst>
                <a:ext uri="{FF2B5EF4-FFF2-40B4-BE49-F238E27FC236}">
                  <a16:creationId xmlns:a16="http://schemas.microsoft.com/office/drawing/2014/main" id="{25558F0E-68A7-4374-A809-014947811114}"/>
                </a:ext>
              </a:extLst>
            </p:cNvPr>
            <p:cNvSpPr/>
            <p:nvPr/>
          </p:nvSpPr>
          <p:spPr>
            <a:xfrm>
              <a:off x="2729419" y="3853323"/>
              <a:ext cx="74307" cy="12266"/>
            </a:xfrm>
            <a:custGeom>
              <a:avLst/>
              <a:gdLst/>
              <a:ahLst/>
              <a:cxnLst/>
              <a:rect l="l" t="t" r="r" b="b"/>
              <a:pathLst>
                <a:path w="1981" h="327" extrusionOk="0">
                  <a:moveTo>
                    <a:pt x="1" y="0"/>
                  </a:moveTo>
                  <a:lnTo>
                    <a:pt x="1" y="326"/>
                  </a:lnTo>
                  <a:lnTo>
                    <a:pt x="1981" y="326"/>
                  </a:lnTo>
                  <a:lnTo>
                    <a:pt x="1981" y="0"/>
                  </a:lnTo>
                  <a:close/>
                </a:path>
              </a:pathLst>
            </a:custGeom>
            <a:solidFill>
              <a:srgbClr val="FF6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23;p86">
              <a:extLst>
                <a:ext uri="{FF2B5EF4-FFF2-40B4-BE49-F238E27FC236}">
                  <a16:creationId xmlns:a16="http://schemas.microsoft.com/office/drawing/2014/main" id="{88740527-D41F-4EFD-9C95-B2337AEF0AA2}"/>
                </a:ext>
              </a:extLst>
            </p:cNvPr>
            <p:cNvSpPr/>
            <p:nvPr/>
          </p:nvSpPr>
          <p:spPr>
            <a:xfrm>
              <a:off x="2823794" y="3853323"/>
              <a:ext cx="74307" cy="12266"/>
            </a:xfrm>
            <a:custGeom>
              <a:avLst/>
              <a:gdLst/>
              <a:ahLst/>
              <a:cxnLst/>
              <a:rect l="l" t="t" r="r" b="b"/>
              <a:pathLst>
                <a:path w="1981" h="327" extrusionOk="0">
                  <a:moveTo>
                    <a:pt x="0" y="0"/>
                  </a:moveTo>
                  <a:lnTo>
                    <a:pt x="0" y="326"/>
                  </a:lnTo>
                  <a:lnTo>
                    <a:pt x="1981" y="326"/>
                  </a:lnTo>
                  <a:lnTo>
                    <a:pt x="1981" y="0"/>
                  </a:lnTo>
                  <a:close/>
                </a:path>
              </a:pathLst>
            </a:custGeom>
            <a:solidFill>
              <a:srgbClr val="FF6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24;p86">
              <a:extLst>
                <a:ext uri="{FF2B5EF4-FFF2-40B4-BE49-F238E27FC236}">
                  <a16:creationId xmlns:a16="http://schemas.microsoft.com/office/drawing/2014/main" id="{70B187BA-6DAD-4B0E-800E-B336BCDBFD9B}"/>
                </a:ext>
              </a:extLst>
            </p:cNvPr>
            <p:cNvSpPr/>
            <p:nvPr/>
          </p:nvSpPr>
          <p:spPr>
            <a:xfrm>
              <a:off x="2918132" y="3853323"/>
              <a:ext cx="74270" cy="12266"/>
            </a:xfrm>
            <a:custGeom>
              <a:avLst/>
              <a:gdLst/>
              <a:ahLst/>
              <a:cxnLst/>
              <a:rect l="l" t="t" r="r" b="b"/>
              <a:pathLst>
                <a:path w="1980" h="327" extrusionOk="0">
                  <a:moveTo>
                    <a:pt x="0" y="0"/>
                  </a:moveTo>
                  <a:lnTo>
                    <a:pt x="0" y="326"/>
                  </a:lnTo>
                  <a:lnTo>
                    <a:pt x="1979" y="326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rgbClr val="FF6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25;p86">
              <a:extLst>
                <a:ext uri="{FF2B5EF4-FFF2-40B4-BE49-F238E27FC236}">
                  <a16:creationId xmlns:a16="http://schemas.microsoft.com/office/drawing/2014/main" id="{D268EA5D-E756-42E9-BFE2-59DC1FFFD733}"/>
                </a:ext>
              </a:extLst>
            </p:cNvPr>
            <p:cNvSpPr/>
            <p:nvPr/>
          </p:nvSpPr>
          <p:spPr>
            <a:xfrm>
              <a:off x="3012432" y="3853323"/>
              <a:ext cx="74307" cy="12266"/>
            </a:xfrm>
            <a:custGeom>
              <a:avLst/>
              <a:gdLst/>
              <a:ahLst/>
              <a:cxnLst/>
              <a:rect l="l" t="t" r="r" b="b"/>
              <a:pathLst>
                <a:path w="1981" h="327" extrusionOk="0">
                  <a:moveTo>
                    <a:pt x="1" y="0"/>
                  </a:moveTo>
                  <a:lnTo>
                    <a:pt x="1" y="326"/>
                  </a:lnTo>
                  <a:lnTo>
                    <a:pt x="1981" y="326"/>
                  </a:lnTo>
                  <a:lnTo>
                    <a:pt x="1981" y="0"/>
                  </a:lnTo>
                  <a:close/>
                </a:path>
              </a:pathLst>
            </a:custGeom>
            <a:solidFill>
              <a:srgbClr val="FF6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26;p86">
              <a:extLst>
                <a:ext uri="{FF2B5EF4-FFF2-40B4-BE49-F238E27FC236}">
                  <a16:creationId xmlns:a16="http://schemas.microsoft.com/office/drawing/2014/main" id="{FFA08978-28BC-4B75-9936-8161C430DD0B}"/>
                </a:ext>
              </a:extLst>
            </p:cNvPr>
            <p:cNvSpPr/>
            <p:nvPr/>
          </p:nvSpPr>
          <p:spPr>
            <a:xfrm>
              <a:off x="3106770" y="3853323"/>
              <a:ext cx="74307" cy="12266"/>
            </a:xfrm>
            <a:custGeom>
              <a:avLst/>
              <a:gdLst/>
              <a:ahLst/>
              <a:cxnLst/>
              <a:rect l="l" t="t" r="r" b="b"/>
              <a:pathLst>
                <a:path w="1981" h="327" extrusionOk="0">
                  <a:moveTo>
                    <a:pt x="0" y="0"/>
                  </a:moveTo>
                  <a:lnTo>
                    <a:pt x="0" y="326"/>
                  </a:lnTo>
                  <a:lnTo>
                    <a:pt x="1980" y="326"/>
                  </a:lnTo>
                  <a:lnTo>
                    <a:pt x="1980" y="0"/>
                  </a:lnTo>
                  <a:close/>
                </a:path>
              </a:pathLst>
            </a:custGeom>
            <a:solidFill>
              <a:srgbClr val="FF6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27;p86">
              <a:extLst>
                <a:ext uri="{FF2B5EF4-FFF2-40B4-BE49-F238E27FC236}">
                  <a16:creationId xmlns:a16="http://schemas.microsoft.com/office/drawing/2014/main" id="{85C5C1B8-9C29-43DE-B94D-3B2624400408}"/>
                </a:ext>
              </a:extLst>
            </p:cNvPr>
            <p:cNvSpPr/>
            <p:nvPr/>
          </p:nvSpPr>
          <p:spPr>
            <a:xfrm>
              <a:off x="2605598" y="3912663"/>
              <a:ext cx="25582" cy="233237"/>
            </a:xfrm>
            <a:custGeom>
              <a:avLst/>
              <a:gdLst/>
              <a:ahLst/>
              <a:cxnLst/>
              <a:rect l="l" t="t" r="r" b="b"/>
              <a:pathLst>
                <a:path w="682" h="6218" extrusionOk="0">
                  <a:moveTo>
                    <a:pt x="1" y="1"/>
                  </a:moveTo>
                  <a:lnTo>
                    <a:pt x="1" y="6217"/>
                  </a:lnTo>
                  <a:lnTo>
                    <a:pt x="681" y="6217"/>
                  </a:lnTo>
                  <a:lnTo>
                    <a:pt x="681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28;p86">
              <a:extLst>
                <a:ext uri="{FF2B5EF4-FFF2-40B4-BE49-F238E27FC236}">
                  <a16:creationId xmlns:a16="http://schemas.microsoft.com/office/drawing/2014/main" id="{5F9D2909-60E6-41BD-8AB0-499D95C9F010}"/>
                </a:ext>
              </a:extLst>
            </p:cNvPr>
            <p:cNvSpPr/>
            <p:nvPr/>
          </p:nvSpPr>
          <p:spPr>
            <a:xfrm>
              <a:off x="2482153" y="4134980"/>
              <a:ext cx="270785" cy="106228"/>
            </a:xfrm>
            <a:custGeom>
              <a:avLst/>
              <a:gdLst/>
              <a:ahLst/>
              <a:cxnLst/>
              <a:rect l="l" t="t" r="r" b="b"/>
              <a:pathLst>
                <a:path w="7219" h="2832" extrusionOk="0">
                  <a:moveTo>
                    <a:pt x="1" y="1"/>
                  </a:moveTo>
                  <a:lnTo>
                    <a:pt x="1" y="2832"/>
                  </a:lnTo>
                  <a:lnTo>
                    <a:pt x="7219" y="2832"/>
                  </a:lnTo>
                  <a:lnTo>
                    <a:pt x="7219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29;p86">
              <a:extLst>
                <a:ext uri="{FF2B5EF4-FFF2-40B4-BE49-F238E27FC236}">
                  <a16:creationId xmlns:a16="http://schemas.microsoft.com/office/drawing/2014/main" id="{324A8C57-9C2E-4B3C-A75F-54A701C50BD9}"/>
                </a:ext>
              </a:extLst>
            </p:cNvPr>
            <p:cNvSpPr/>
            <p:nvPr/>
          </p:nvSpPr>
          <p:spPr>
            <a:xfrm>
              <a:off x="2482153" y="4134980"/>
              <a:ext cx="81172" cy="67593"/>
            </a:xfrm>
            <a:custGeom>
              <a:avLst/>
              <a:gdLst/>
              <a:ahLst/>
              <a:cxnLst/>
              <a:rect l="l" t="t" r="r" b="b"/>
              <a:pathLst>
                <a:path w="2164" h="1802" extrusionOk="0">
                  <a:moveTo>
                    <a:pt x="1216" y="1"/>
                  </a:moveTo>
                  <a:lnTo>
                    <a:pt x="1" y="1013"/>
                  </a:lnTo>
                  <a:lnTo>
                    <a:pt x="1" y="1801"/>
                  </a:lnTo>
                  <a:lnTo>
                    <a:pt x="2164" y="1"/>
                  </a:ln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30;p86">
              <a:extLst>
                <a:ext uri="{FF2B5EF4-FFF2-40B4-BE49-F238E27FC236}">
                  <a16:creationId xmlns:a16="http://schemas.microsoft.com/office/drawing/2014/main" id="{4BCBE3B3-4B76-4D1F-8E9E-FC7A970057DF}"/>
                </a:ext>
              </a:extLst>
            </p:cNvPr>
            <p:cNvSpPr/>
            <p:nvPr/>
          </p:nvSpPr>
          <p:spPr>
            <a:xfrm>
              <a:off x="2487254" y="4134980"/>
              <a:ext cx="163056" cy="106228"/>
            </a:xfrm>
            <a:custGeom>
              <a:avLst/>
              <a:gdLst/>
              <a:ahLst/>
              <a:cxnLst/>
              <a:rect l="l" t="t" r="r" b="b"/>
              <a:pathLst>
                <a:path w="4347" h="2832" extrusionOk="0">
                  <a:moveTo>
                    <a:pt x="3400" y="1"/>
                  </a:moveTo>
                  <a:lnTo>
                    <a:pt x="1" y="2832"/>
                  </a:lnTo>
                  <a:lnTo>
                    <a:pt x="947" y="2832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31;p86">
              <a:extLst>
                <a:ext uri="{FF2B5EF4-FFF2-40B4-BE49-F238E27FC236}">
                  <a16:creationId xmlns:a16="http://schemas.microsoft.com/office/drawing/2014/main" id="{0671DCCF-B6DD-44F6-9300-EF2C2F370ED1}"/>
                </a:ext>
              </a:extLst>
            </p:cNvPr>
            <p:cNvSpPr/>
            <p:nvPr/>
          </p:nvSpPr>
          <p:spPr>
            <a:xfrm>
              <a:off x="2564487" y="4134980"/>
              <a:ext cx="163056" cy="106228"/>
            </a:xfrm>
            <a:custGeom>
              <a:avLst/>
              <a:gdLst/>
              <a:ahLst/>
              <a:cxnLst/>
              <a:rect l="l" t="t" r="r" b="b"/>
              <a:pathLst>
                <a:path w="4347" h="2832" extrusionOk="0">
                  <a:moveTo>
                    <a:pt x="3401" y="1"/>
                  </a:moveTo>
                  <a:lnTo>
                    <a:pt x="1" y="2832"/>
                  </a:lnTo>
                  <a:lnTo>
                    <a:pt x="946" y="2832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3432;p86">
              <a:extLst>
                <a:ext uri="{FF2B5EF4-FFF2-40B4-BE49-F238E27FC236}">
                  <a16:creationId xmlns:a16="http://schemas.microsoft.com/office/drawing/2014/main" id="{343CAB8F-FF20-4FCE-9A07-DF921325F377}"/>
                </a:ext>
              </a:extLst>
            </p:cNvPr>
            <p:cNvSpPr/>
            <p:nvPr/>
          </p:nvSpPr>
          <p:spPr>
            <a:xfrm>
              <a:off x="2651511" y="4156736"/>
              <a:ext cx="101427" cy="84473"/>
            </a:xfrm>
            <a:custGeom>
              <a:avLst/>
              <a:gdLst/>
              <a:ahLst/>
              <a:cxnLst/>
              <a:rect l="l" t="t" r="r" b="b"/>
              <a:pathLst>
                <a:path w="2704" h="2252" extrusionOk="0">
                  <a:moveTo>
                    <a:pt x="2704" y="1"/>
                  </a:moveTo>
                  <a:lnTo>
                    <a:pt x="0" y="2252"/>
                  </a:lnTo>
                  <a:lnTo>
                    <a:pt x="946" y="2252"/>
                  </a:lnTo>
                  <a:lnTo>
                    <a:pt x="2704" y="788"/>
                  </a:lnTo>
                  <a:lnTo>
                    <a:pt x="2704" y="1"/>
                  </a:ln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3433;p86">
              <a:extLst>
                <a:ext uri="{FF2B5EF4-FFF2-40B4-BE49-F238E27FC236}">
                  <a16:creationId xmlns:a16="http://schemas.microsoft.com/office/drawing/2014/main" id="{89F59075-4033-4430-8F92-2213D0159D43}"/>
                </a:ext>
              </a:extLst>
            </p:cNvPr>
            <p:cNvSpPr/>
            <p:nvPr/>
          </p:nvSpPr>
          <p:spPr>
            <a:xfrm>
              <a:off x="3783413" y="3783181"/>
              <a:ext cx="86948" cy="93362"/>
            </a:xfrm>
            <a:custGeom>
              <a:avLst/>
              <a:gdLst/>
              <a:ahLst/>
              <a:cxnLst/>
              <a:rect l="l" t="t" r="r" b="b"/>
              <a:pathLst>
                <a:path w="2318" h="2489" extrusionOk="0">
                  <a:moveTo>
                    <a:pt x="1817" y="0"/>
                  </a:moveTo>
                  <a:cubicBezTo>
                    <a:pt x="1817" y="0"/>
                    <a:pt x="644" y="1467"/>
                    <a:pt x="220" y="2079"/>
                  </a:cubicBezTo>
                  <a:cubicBezTo>
                    <a:pt x="1" y="2395"/>
                    <a:pt x="66" y="2488"/>
                    <a:pt x="220" y="2488"/>
                  </a:cubicBezTo>
                  <a:cubicBezTo>
                    <a:pt x="444" y="2488"/>
                    <a:pt x="855" y="2291"/>
                    <a:pt x="855" y="2291"/>
                  </a:cubicBezTo>
                  <a:cubicBezTo>
                    <a:pt x="855" y="2291"/>
                    <a:pt x="1983" y="1594"/>
                    <a:pt x="2150" y="926"/>
                  </a:cubicBezTo>
                  <a:cubicBezTo>
                    <a:pt x="2317" y="257"/>
                    <a:pt x="1817" y="0"/>
                    <a:pt x="181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34;p86">
              <a:extLst>
                <a:ext uri="{FF2B5EF4-FFF2-40B4-BE49-F238E27FC236}">
                  <a16:creationId xmlns:a16="http://schemas.microsoft.com/office/drawing/2014/main" id="{C158EBF2-B9CD-4844-A7EB-A2647C543F6D}"/>
                </a:ext>
              </a:extLst>
            </p:cNvPr>
            <p:cNvSpPr/>
            <p:nvPr/>
          </p:nvSpPr>
          <p:spPr>
            <a:xfrm>
              <a:off x="3815972" y="3754149"/>
              <a:ext cx="88636" cy="92125"/>
            </a:xfrm>
            <a:custGeom>
              <a:avLst/>
              <a:gdLst/>
              <a:ahLst/>
              <a:cxnLst/>
              <a:rect l="l" t="t" r="r" b="b"/>
              <a:pathLst>
                <a:path w="2363" h="2456" extrusionOk="0">
                  <a:moveTo>
                    <a:pt x="1296" y="1"/>
                  </a:moveTo>
                  <a:cubicBezTo>
                    <a:pt x="608" y="1"/>
                    <a:pt x="1" y="1944"/>
                    <a:pt x="1" y="1945"/>
                  </a:cubicBezTo>
                  <a:lnTo>
                    <a:pt x="980" y="2455"/>
                  </a:lnTo>
                  <a:cubicBezTo>
                    <a:pt x="980" y="2455"/>
                    <a:pt x="2363" y="731"/>
                    <a:pt x="1556" y="100"/>
                  </a:cubicBezTo>
                  <a:cubicBezTo>
                    <a:pt x="1469" y="31"/>
                    <a:pt x="1382" y="1"/>
                    <a:pt x="1296" y="1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35;p86">
              <a:extLst>
                <a:ext uri="{FF2B5EF4-FFF2-40B4-BE49-F238E27FC236}">
                  <a16:creationId xmlns:a16="http://schemas.microsoft.com/office/drawing/2014/main" id="{A541EC1E-2B91-45CC-AA43-60473C9C2ECE}"/>
                </a:ext>
              </a:extLst>
            </p:cNvPr>
            <p:cNvSpPr/>
            <p:nvPr/>
          </p:nvSpPr>
          <p:spPr>
            <a:xfrm>
              <a:off x="3823624" y="3882243"/>
              <a:ext cx="133723" cy="123258"/>
            </a:xfrm>
            <a:custGeom>
              <a:avLst/>
              <a:gdLst/>
              <a:ahLst/>
              <a:cxnLst/>
              <a:rect l="l" t="t" r="r" b="b"/>
              <a:pathLst>
                <a:path w="3565" h="3286" extrusionOk="0">
                  <a:moveTo>
                    <a:pt x="3460" y="0"/>
                  </a:moveTo>
                  <a:lnTo>
                    <a:pt x="71" y="257"/>
                  </a:lnTo>
                  <a:lnTo>
                    <a:pt x="0" y="771"/>
                  </a:lnTo>
                  <a:lnTo>
                    <a:pt x="3565" y="3286"/>
                  </a:lnTo>
                  <a:lnTo>
                    <a:pt x="3460" y="0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36;p86">
              <a:extLst>
                <a:ext uri="{FF2B5EF4-FFF2-40B4-BE49-F238E27FC236}">
                  <a16:creationId xmlns:a16="http://schemas.microsoft.com/office/drawing/2014/main" id="{0E6D6E88-4343-4F58-801F-B2E23F4AE095}"/>
                </a:ext>
              </a:extLst>
            </p:cNvPr>
            <p:cNvSpPr/>
            <p:nvPr/>
          </p:nvSpPr>
          <p:spPr>
            <a:xfrm>
              <a:off x="3823474" y="3748860"/>
              <a:ext cx="143588" cy="168045"/>
            </a:xfrm>
            <a:custGeom>
              <a:avLst/>
              <a:gdLst/>
              <a:ahLst/>
              <a:cxnLst/>
              <a:rect l="l" t="t" r="r" b="b"/>
              <a:pathLst>
                <a:path w="3828" h="4480" extrusionOk="0">
                  <a:moveTo>
                    <a:pt x="1952" y="0"/>
                  </a:moveTo>
                  <a:cubicBezTo>
                    <a:pt x="1279" y="0"/>
                    <a:pt x="656" y="167"/>
                    <a:pt x="490" y="698"/>
                  </a:cubicBezTo>
                  <a:cubicBezTo>
                    <a:pt x="0" y="2265"/>
                    <a:pt x="69" y="4126"/>
                    <a:pt x="69" y="4126"/>
                  </a:cubicBezTo>
                  <a:cubicBezTo>
                    <a:pt x="69" y="4126"/>
                    <a:pt x="69" y="4126"/>
                    <a:pt x="69" y="4126"/>
                  </a:cubicBezTo>
                  <a:cubicBezTo>
                    <a:pt x="944" y="4396"/>
                    <a:pt x="1635" y="4479"/>
                    <a:pt x="2156" y="4479"/>
                  </a:cubicBezTo>
                  <a:cubicBezTo>
                    <a:pt x="3003" y="4479"/>
                    <a:pt x="3399" y="4258"/>
                    <a:pt x="3399" y="4258"/>
                  </a:cubicBezTo>
                  <a:cubicBezTo>
                    <a:pt x="3694" y="3698"/>
                    <a:pt x="3827" y="1590"/>
                    <a:pt x="3785" y="1106"/>
                  </a:cubicBezTo>
                  <a:cubicBezTo>
                    <a:pt x="3717" y="351"/>
                    <a:pt x="3328" y="154"/>
                    <a:pt x="2722" y="62"/>
                  </a:cubicBezTo>
                  <a:cubicBezTo>
                    <a:pt x="2473" y="24"/>
                    <a:pt x="2209" y="0"/>
                    <a:pt x="1952" y="0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37;p86">
              <a:extLst>
                <a:ext uri="{FF2B5EF4-FFF2-40B4-BE49-F238E27FC236}">
                  <a16:creationId xmlns:a16="http://schemas.microsoft.com/office/drawing/2014/main" id="{36D67F03-DE38-45D1-9A2C-A2DD620CB177}"/>
                </a:ext>
              </a:extLst>
            </p:cNvPr>
            <p:cNvSpPr/>
            <p:nvPr/>
          </p:nvSpPr>
          <p:spPr>
            <a:xfrm>
              <a:off x="3822798" y="3891845"/>
              <a:ext cx="133348" cy="26782"/>
            </a:xfrm>
            <a:custGeom>
              <a:avLst/>
              <a:gdLst/>
              <a:ahLst/>
              <a:cxnLst/>
              <a:rect l="l" t="t" r="r" b="b"/>
              <a:pathLst>
                <a:path w="3555" h="714" extrusionOk="0">
                  <a:moveTo>
                    <a:pt x="94" y="1"/>
                  </a:moveTo>
                  <a:lnTo>
                    <a:pt x="0" y="349"/>
                  </a:lnTo>
                  <a:cubicBezTo>
                    <a:pt x="594" y="633"/>
                    <a:pt x="1344" y="713"/>
                    <a:pt x="2001" y="713"/>
                  </a:cubicBezTo>
                  <a:cubicBezTo>
                    <a:pt x="2856" y="713"/>
                    <a:pt x="3555" y="578"/>
                    <a:pt x="3555" y="578"/>
                  </a:cubicBezTo>
                  <a:lnTo>
                    <a:pt x="3520" y="177"/>
                  </a:lnTo>
                  <a:cubicBezTo>
                    <a:pt x="3042" y="277"/>
                    <a:pt x="2584" y="315"/>
                    <a:pt x="2167" y="315"/>
                  </a:cubicBezTo>
                  <a:cubicBezTo>
                    <a:pt x="957" y="315"/>
                    <a:pt x="94" y="1"/>
                    <a:pt x="94" y="1"/>
                  </a:cubicBezTo>
                  <a:close/>
                </a:path>
              </a:pathLst>
            </a:custGeom>
            <a:solidFill>
              <a:srgbClr val="0D0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38;p86">
              <a:extLst>
                <a:ext uri="{FF2B5EF4-FFF2-40B4-BE49-F238E27FC236}">
                  <a16:creationId xmlns:a16="http://schemas.microsoft.com/office/drawing/2014/main" id="{F13F5E22-8FB2-477F-8C4E-4D6DCD6072A1}"/>
                </a:ext>
              </a:extLst>
            </p:cNvPr>
            <p:cNvSpPr/>
            <p:nvPr/>
          </p:nvSpPr>
          <p:spPr>
            <a:xfrm>
              <a:off x="3906258" y="3900210"/>
              <a:ext cx="12003" cy="21868"/>
            </a:xfrm>
            <a:custGeom>
              <a:avLst/>
              <a:gdLst/>
              <a:ahLst/>
              <a:cxnLst/>
              <a:rect l="l" t="t" r="r" b="b"/>
              <a:pathLst>
                <a:path w="320" h="583" extrusionOk="0">
                  <a:moveTo>
                    <a:pt x="47" y="1"/>
                  </a:moveTo>
                  <a:lnTo>
                    <a:pt x="0" y="583"/>
                  </a:lnTo>
                  <a:lnTo>
                    <a:pt x="320" y="583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39;p86">
              <a:extLst>
                <a:ext uri="{FF2B5EF4-FFF2-40B4-BE49-F238E27FC236}">
                  <a16:creationId xmlns:a16="http://schemas.microsoft.com/office/drawing/2014/main" id="{561DF76C-FC0E-4982-A308-A770B2ADFA1F}"/>
                </a:ext>
              </a:extLst>
            </p:cNvPr>
            <p:cNvSpPr/>
            <p:nvPr/>
          </p:nvSpPr>
          <p:spPr>
            <a:xfrm>
              <a:off x="3849993" y="3896046"/>
              <a:ext cx="14366" cy="23481"/>
            </a:xfrm>
            <a:custGeom>
              <a:avLst/>
              <a:gdLst/>
              <a:ahLst/>
              <a:cxnLst/>
              <a:rect l="l" t="t" r="r" b="b"/>
              <a:pathLst>
                <a:path w="383" h="626" extrusionOk="0">
                  <a:moveTo>
                    <a:pt x="241" y="1"/>
                  </a:moveTo>
                  <a:lnTo>
                    <a:pt x="1" y="535"/>
                  </a:lnTo>
                  <a:lnTo>
                    <a:pt x="289" y="625"/>
                  </a:lnTo>
                  <a:lnTo>
                    <a:pt x="383" y="44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40;p86">
              <a:extLst>
                <a:ext uri="{FF2B5EF4-FFF2-40B4-BE49-F238E27FC236}">
                  <a16:creationId xmlns:a16="http://schemas.microsoft.com/office/drawing/2014/main" id="{4EF36A34-5E2C-402E-B238-BDFB0B4532D0}"/>
                </a:ext>
              </a:extLst>
            </p:cNvPr>
            <p:cNvSpPr/>
            <p:nvPr/>
          </p:nvSpPr>
          <p:spPr>
            <a:xfrm>
              <a:off x="3874525" y="3714576"/>
              <a:ext cx="53152" cy="54465"/>
            </a:xfrm>
            <a:custGeom>
              <a:avLst/>
              <a:gdLst/>
              <a:ahLst/>
              <a:cxnLst/>
              <a:rect l="l" t="t" r="r" b="b"/>
              <a:pathLst>
                <a:path w="1417" h="1452" extrusionOk="0">
                  <a:moveTo>
                    <a:pt x="1265" y="1"/>
                  </a:moveTo>
                  <a:cubicBezTo>
                    <a:pt x="1264" y="1"/>
                    <a:pt x="340" y="200"/>
                    <a:pt x="392" y="274"/>
                  </a:cubicBezTo>
                  <a:cubicBezTo>
                    <a:pt x="444" y="350"/>
                    <a:pt x="353" y="503"/>
                    <a:pt x="351" y="649"/>
                  </a:cubicBezTo>
                  <a:cubicBezTo>
                    <a:pt x="349" y="809"/>
                    <a:pt x="242" y="979"/>
                    <a:pt x="100" y="1140"/>
                  </a:cubicBezTo>
                  <a:cubicBezTo>
                    <a:pt x="0" y="1253"/>
                    <a:pt x="178" y="1388"/>
                    <a:pt x="335" y="1417"/>
                  </a:cubicBezTo>
                  <a:cubicBezTo>
                    <a:pt x="461" y="1441"/>
                    <a:pt x="579" y="1451"/>
                    <a:pt x="687" y="1451"/>
                  </a:cubicBezTo>
                  <a:cubicBezTo>
                    <a:pt x="1154" y="1451"/>
                    <a:pt x="1416" y="1251"/>
                    <a:pt x="1299" y="1072"/>
                  </a:cubicBezTo>
                  <a:cubicBezTo>
                    <a:pt x="976" y="580"/>
                    <a:pt x="1264" y="1"/>
                    <a:pt x="126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41;p86">
              <a:extLst>
                <a:ext uri="{FF2B5EF4-FFF2-40B4-BE49-F238E27FC236}">
                  <a16:creationId xmlns:a16="http://schemas.microsoft.com/office/drawing/2014/main" id="{9F6F36D8-78B4-4B78-8A43-93B119254C74}"/>
                </a:ext>
              </a:extLst>
            </p:cNvPr>
            <p:cNvSpPr/>
            <p:nvPr/>
          </p:nvSpPr>
          <p:spPr>
            <a:xfrm>
              <a:off x="3883377" y="3713976"/>
              <a:ext cx="41336" cy="36722"/>
            </a:xfrm>
            <a:custGeom>
              <a:avLst/>
              <a:gdLst/>
              <a:ahLst/>
              <a:cxnLst/>
              <a:rect l="l" t="t" r="r" b="b"/>
              <a:pathLst>
                <a:path w="1102" h="979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101" y="1"/>
                    <a:pt x="103" y="216"/>
                    <a:pt x="155" y="290"/>
                  </a:cubicBezTo>
                  <a:cubicBezTo>
                    <a:pt x="207" y="366"/>
                    <a:pt x="117" y="518"/>
                    <a:pt x="114" y="665"/>
                  </a:cubicBezTo>
                  <a:cubicBezTo>
                    <a:pt x="113" y="724"/>
                    <a:pt x="65" y="888"/>
                    <a:pt x="0" y="979"/>
                  </a:cubicBezTo>
                  <a:cubicBezTo>
                    <a:pt x="250" y="880"/>
                    <a:pt x="647" y="764"/>
                    <a:pt x="924" y="389"/>
                  </a:cubicBezTo>
                  <a:cubicBezTo>
                    <a:pt x="950" y="157"/>
                    <a:pt x="1101" y="1"/>
                    <a:pt x="1101" y="1"/>
                  </a:cubicBezTo>
                  <a:close/>
                </a:path>
              </a:pathLst>
            </a:custGeom>
            <a:solidFill>
              <a:srgbClr val="F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42;p86">
              <a:extLst>
                <a:ext uri="{FF2B5EF4-FFF2-40B4-BE49-F238E27FC236}">
                  <a16:creationId xmlns:a16="http://schemas.microsoft.com/office/drawing/2014/main" id="{F5399308-E2EA-4139-843F-D6D065B27832}"/>
                </a:ext>
              </a:extLst>
            </p:cNvPr>
            <p:cNvSpPr/>
            <p:nvPr/>
          </p:nvSpPr>
          <p:spPr>
            <a:xfrm>
              <a:off x="3861734" y="3670128"/>
              <a:ext cx="70144" cy="70969"/>
            </a:xfrm>
            <a:custGeom>
              <a:avLst/>
              <a:gdLst/>
              <a:ahLst/>
              <a:cxnLst/>
              <a:rect l="l" t="t" r="r" b="b"/>
              <a:pathLst>
                <a:path w="1870" h="1892" extrusionOk="0">
                  <a:moveTo>
                    <a:pt x="1039" y="1"/>
                  </a:moveTo>
                  <a:cubicBezTo>
                    <a:pt x="914" y="1"/>
                    <a:pt x="787" y="35"/>
                    <a:pt x="675" y="120"/>
                  </a:cubicBezTo>
                  <a:cubicBezTo>
                    <a:pt x="310" y="395"/>
                    <a:pt x="0" y="1344"/>
                    <a:pt x="381" y="1797"/>
                  </a:cubicBezTo>
                  <a:cubicBezTo>
                    <a:pt x="435" y="1861"/>
                    <a:pt x="526" y="1891"/>
                    <a:pt x="637" y="1891"/>
                  </a:cubicBezTo>
                  <a:cubicBezTo>
                    <a:pt x="956" y="1891"/>
                    <a:pt x="1443" y="1642"/>
                    <a:pt x="1708" y="1241"/>
                  </a:cubicBezTo>
                  <a:cubicBezTo>
                    <a:pt x="1755" y="1170"/>
                    <a:pt x="1869" y="768"/>
                    <a:pt x="1678" y="328"/>
                  </a:cubicBezTo>
                  <a:cubicBezTo>
                    <a:pt x="1618" y="189"/>
                    <a:pt x="1334" y="1"/>
                    <a:pt x="103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43;p86">
              <a:extLst>
                <a:ext uri="{FF2B5EF4-FFF2-40B4-BE49-F238E27FC236}">
                  <a16:creationId xmlns:a16="http://schemas.microsoft.com/office/drawing/2014/main" id="{8B51D120-DB99-4C4A-9D46-D74707D0708B}"/>
                </a:ext>
              </a:extLst>
            </p:cNvPr>
            <p:cNvSpPr/>
            <p:nvPr/>
          </p:nvSpPr>
          <p:spPr>
            <a:xfrm>
              <a:off x="3869348" y="3656550"/>
              <a:ext cx="74157" cy="72057"/>
            </a:xfrm>
            <a:custGeom>
              <a:avLst/>
              <a:gdLst/>
              <a:ahLst/>
              <a:cxnLst/>
              <a:rect l="l" t="t" r="r" b="b"/>
              <a:pathLst>
                <a:path w="1977" h="1921" extrusionOk="0">
                  <a:moveTo>
                    <a:pt x="630" y="1"/>
                  </a:moveTo>
                  <a:cubicBezTo>
                    <a:pt x="624" y="1"/>
                    <a:pt x="618" y="1"/>
                    <a:pt x="613" y="1"/>
                  </a:cubicBezTo>
                  <a:cubicBezTo>
                    <a:pt x="478" y="7"/>
                    <a:pt x="347" y="95"/>
                    <a:pt x="297" y="220"/>
                  </a:cubicBezTo>
                  <a:cubicBezTo>
                    <a:pt x="270" y="292"/>
                    <a:pt x="260" y="383"/>
                    <a:pt x="191" y="416"/>
                  </a:cubicBezTo>
                  <a:cubicBezTo>
                    <a:pt x="166" y="428"/>
                    <a:pt x="136" y="431"/>
                    <a:pt x="114" y="445"/>
                  </a:cubicBezTo>
                  <a:cubicBezTo>
                    <a:pt x="92" y="459"/>
                    <a:pt x="77" y="483"/>
                    <a:pt x="66" y="506"/>
                  </a:cubicBezTo>
                  <a:cubicBezTo>
                    <a:pt x="5" y="630"/>
                    <a:pt x="0" y="779"/>
                    <a:pt x="35" y="912"/>
                  </a:cubicBezTo>
                  <a:cubicBezTo>
                    <a:pt x="47" y="965"/>
                    <a:pt x="68" y="1019"/>
                    <a:pt x="64" y="1075"/>
                  </a:cubicBezTo>
                  <a:cubicBezTo>
                    <a:pt x="62" y="1127"/>
                    <a:pt x="51" y="1177"/>
                    <a:pt x="51" y="1229"/>
                  </a:cubicBezTo>
                  <a:cubicBezTo>
                    <a:pt x="51" y="1231"/>
                    <a:pt x="51" y="1233"/>
                    <a:pt x="52" y="1233"/>
                  </a:cubicBezTo>
                  <a:cubicBezTo>
                    <a:pt x="59" y="1233"/>
                    <a:pt x="149" y="652"/>
                    <a:pt x="488" y="611"/>
                  </a:cubicBezTo>
                  <a:cubicBezTo>
                    <a:pt x="496" y="611"/>
                    <a:pt x="503" y="610"/>
                    <a:pt x="509" y="610"/>
                  </a:cubicBezTo>
                  <a:cubicBezTo>
                    <a:pt x="631" y="610"/>
                    <a:pt x="609" y="747"/>
                    <a:pt x="768" y="759"/>
                  </a:cubicBezTo>
                  <a:cubicBezTo>
                    <a:pt x="771" y="759"/>
                    <a:pt x="774" y="759"/>
                    <a:pt x="777" y="759"/>
                  </a:cubicBezTo>
                  <a:cubicBezTo>
                    <a:pt x="835" y="759"/>
                    <a:pt x="932" y="720"/>
                    <a:pt x="1019" y="720"/>
                  </a:cubicBezTo>
                  <a:cubicBezTo>
                    <a:pt x="1160" y="720"/>
                    <a:pt x="1277" y="819"/>
                    <a:pt x="1176" y="1335"/>
                  </a:cubicBezTo>
                  <a:cubicBezTo>
                    <a:pt x="1168" y="1376"/>
                    <a:pt x="1207" y="1424"/>
                    <a:pt x="1225" y="1460"/>
                  </a:cubicBezTo>
                  <a:cubicBezTo>
                    <a:pt x="1249" y="1506"/>
                    <a:pt x="1176" y="1610"/>
                    <a:pt x="1177" y="1661"/>
                  </a:cubicBezTo>
                  <a:cubicBezTo>
                    <a:pt x="1177" y="1668"/>
                    <a:pt x="1181" y="1671"/>
                    <a:pt x="1186" y="1671"/>
                  </a:cubicBezTo>
                  <a:cubicBezTo>
                    <a:pt x="1212" y="1671"/>
                    <a:pt x="1292" y="1598"/>
                    <a:pt x="1317" y="1598"/>
                  </a:cubicBezTo>
                  <a:cubicBezTo>
                    <a:pt x="1321" y="1598"/>
                    <a:pt x="1324" y="1601"/>
                    <a:pt x="1324" y="1608"/>
                  </a:cubicBezTo>
                  <a:cubicBezTo>
                    <a:pt x="1319" y="1681"/>
                    <a:pt x="1190" y="1890"/>
                    <a:pt x="1298" y="1919"/>
                  </a:cubicBezTo>
                  <a:cubicBezTo>
                    <a:pt x="1301" y="1920"/>
                    <a:pt x="1305" y="1921"/>
                    <a:pt x="1309" y="1921"/>
                  </a:cubicBezTo>
                  <a:cubicBezTo>
                    <a:pt x="1359" y="1921"/>
                    <a:pt x="1416" y="1846"/>
                    <a:pt x="1451" y="1821"/>
                  </a:cubicBezTo>
                  <a:cubicBezTo>
                    <a:pt x="1558" y="1743"/>
                    <a:pt x="1678" y="1687"/>
                    <a:pt x="1769" y="1585"/>
                  </a:cubicBezTo>
                  <a:cubicBezTo>
                    <a:pt x="1868" y="1474"/>
                    <a:pt x="1925" y="1328"/>
                    <a:pt x="1950" y="1179"/>
                  </a:cubicBezTo>
                  <a:cubicBezTo>
                    <a:pt x="1976" y="1033"/>
                    <a:pt x="1972" y="877"/>
                    <a:pt x="1913" y="741"/>
                  </a:cubicBezTo>
                  <a:cubicBezTo>
                    <a:pt x="1851" y="598"/>
                    <a:pt x="1726" y="485"/>
                    <a:pt x="1579" y="436"/>
                  </a:cubicBezTo>
                  <a:cubicBezTo>
                    <a:pt x="1493" y="407"/>
                    <a:pt x="1394" y="404"/>
                    <a:pt x="1311" y="363"/>
                  </a:cubicBezTo>
                  <a:cubicBezTo>
                    <a:pt x="1239" y="327"/>
                    <a:pt x="1158" y="318"/>
                    <a:pt x="1084" y="282"/>
                  </a:cubicBezTo>
                  <a:cubicBezTo>
                    <a:pt x="1026" y="254"/>
                    <a:pt x="1003" y="218"/>
                    <a:pt x="966" y="170"/>
                  </a:cubicBezTo>
                  <a:cubicBezTo>
                    <a:pt x="886" y="68"/>
                    <a:pt x="759" y="1"/>
                    <a:pt x="630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44;p86">
              <a:extLst>
                <a:ext uri="{FF2B5EF4-FFF2-40B4-BE49-F238E27FC236}">
                  <a16:creationId xmlns:a16="http://schemas.microsoft.com/office/drawing/2014/main" id="{CC9EB7D4-A492-42B3-9DD7-2D0E9B2884B4}"/>
                </a:ext>
              </a:extLst>
            </p:cNvPr>
            <p:cNvSpPr/>
            <p:nvPr/>
          </p:nvSpPr>
          <p:spPr>
            <a:xfrm>
              <a:off x="3900782" y="3707975"/>
              <a:ext cx="29745" cy="15942"/>
            </a:xfrm>
            <a:custGeom>
              <a:avLst/>
              <a:gdLst/>
              <a:ahLst/>
              <a:cxnLst/>
              <a:rect l="l" t="t" r="r" b="b"/>
              <a:pathLst>
                <a:path w="793" h="425" extrusionOk="0">
                  <a:moveTo>
                    <a:pt x="597" y="1"/>
                  </a:moveTo>
                  <a:cubicBezTo>
                    <a:pt x="451" y="1"/>
                    <a:pt x="250" y="177"/>
                    <a:pt x="250" y="177"/>
                  </a:cubicBezTo>
                  <a:cubicBezTo>
                    <a:pt x="169" y="239"/>
                    <a:pt x="1" y="363"/>
                    <a:pt x="299" y="419"/>
                  </a:cubicBezTo>
                  <a:cubicBezTo>
                    <a:pt x="318" y="423"/>
                    <a:pt x="337" y="425"/>
                    <a:pt x="356" y="425"/>
                  </a:cubicBezTo>
                  <a:cubicBezTo>
                    <a:pt x="624" y="425"/>
                    <a:pt x="793" y="76"/>
                    <a:pt x="657" y="13"/>
                  </a:cubicBezTo>
                  <a:cubicBezTo>
                    <a:pt x="639" y="4"/>
                    <a:pt x="619" y="1"/>
                    <a:pt x="59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45;p86">
              <a:extLst>
                <a:ext uri="{FF2B5EF4-FFF2-40B4-BE49-F238E27FC236}">
                  <a16:creationId xmlns:a16="http://schemas.microsoft.com/office/drawing/2014/main" id="{26301295-7AAA-4C24-A96F-11643913BE96}"/>
                </a:ext>
              </a:extLst>
            </p:cNvPr>
            <p:cNvSpPr/>
            <p:nvPr/>
          </p:nvSpPr>
          <p:spPr>
            <a:xfrm>
              <a:off x="3805806" y="4222339"/>
              <a:ext cx="46737" cy="38673"/>
            </a:xfrm>
            <a:custGeom>
              <a:avLst/>
              <a:gdLst/>
              <a:ahLst/>
              <a:cxnLst/>
              <a:rect l="l" t="t" r="r" b="b"/>
              <a:pathLst>
                <a:path w="1246" h="1031" extrusionOk="0">
                  <a:moveTo>
                    <a:pt x="1180" y="0"/>
                  </a:moveTo>
                  <a:lnTo>
                    <a:pt x="579" y="85"/>
                  </a:lnTo>
                  <a:cubicBezTo>
                    <a:pt x="579" y="85"/>
                    <a:pt x="443" y="244"/>
                    <a:pt x="282" y="461"/>
                  </a:cubicBezTo>
                  <a:cubicBezTo>
                    <a:pt x="121" y="678"/>
                    <a:pt x="1" y="903"/>
                    <a:pt x="226" y="1006"/>
                  </a:cubicBezTo>
                  <a:cubicBezTo>
                    <a:pt x="263" y="1023"/>
                    <a:pt x="300" y="1030"/>
                    <a:pt x="338" y="1030"/>
                  </a:cubicBezTo>
                  <a:cubicBezTo>
                    <a:pt x="535" y="1030"/>
                    <a:pt x="738" y="831"/>
                    <a:pt x="812" y="705"/>
                  </a:cubicBezTo>
                  <a:cubicBezTo>
                    <a:pt x="901" y="555"/>
                    <a:pt x="1000" y="571"/>
                    <a:pt x="1123" y="472"/>
                  </a:cubicBezTo>
                  <a:cubicBezTo>
                    <a:pt x="1245" y="370"/>
                    <a:pt x="1180" y="1"/>
                    <a:pt x="1180" y="0"/>
                  </a:cubicBezTo>
                  <a:close/>
                </a:path>
              </a:pathLst>
            </a:custGeom>
            <a:solidFill>
              <a:srgbClr val="FC9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46;p86">
              <a:extLst>
                <a:ext uri="{FF2B5EF4-FFF2-40B4-BE49-F238E27FC236}">
                  <a16:creationId xmlns:a16="http://schemas.microsoft.com/office/drawing/2014/main" id="{A0655CA1-8A0A-40A7-8C4B-51112AF3E155}"/>
                </a:ext>
              </a:extLst>
            </p:cNvPr>
            <p:cNvSpPr/>
            <p:nvPr/>
          </p:nvSpPr>
          <p:spPr>
            <a:xfrm>
              <a:off x="3807419" y="3907374"/>
              <a:ext cx="99026" cy="323261"/>
            </a:xfrm>
            <a:custGeom>
              <a:avLst/>
              <a:gdLst/>
              <a:ahLst/>
              <a:cxnLst/>
              <a:rect l="l" t="t" r="r" b="b"/>
              <a:pathLst>
                <a:path w="2640" h="8618" extrusionOk="0">
                  <a:moveTo>
                    <a:pt x="441" y="1"/>
                  </a:moveTo>
                  <a:cubicBezTo>
                    <a:pt x="441" y="1"/>
                    <a:pt x="0" y="5077"/>
                    <a:pt x="357" y="8495"/>
                  </a:cubicBezTo>
                  <a:cubicBezTo>
                    <a:pt x="357" y="8495"/>
                    <a:pt x="576" y="8618"/>
                    <a:pt x="820" y="8618"/>
                  </a:cubicBezTo>
                  <a:cubicBezTo>
                    <a:pt x="942" y="8618"/>
                    <a:pt x="1070" y="8587"/>
                    <a:pt x="1179" y="8495"/>
                  </a:cubicBezTo>
                  <a:cubicBezTo>
                    <a:pt x="1179" y="8495"/>
                    <a:pt x="2212" y="2163"/>
                    <a:pt x="2573" y="1425"/>
                  </a:cubicBezTo>
                  <a:lnTo>
                    <a:pt x="2573" y="1425"/>
                  </a:lnTo>
                  <a:cubicBezTo>
                    <a:pt x="2593" y="1434"/>
                    <a:pt x="2609" y="1438"/>
                    <a:pt x="2619" y="1438"/>
                  </a:cubicBezTo>
                  <a:cubicBezTo>
                    <a:pt x="2640" y="1438"/>
                    <a:pt x="2636" y="1419"/>
                    <a:pt x="2602" y="1376"/>
                  </a:cubicBezTo>
                  <a:cubicBezTo>
                    <a:pt x="2593" y="1387"/>
                    <a:pt x="2583" y="1404"/>
                    <a:pt x="2573" y="1425"/>
                  </a:cubicBezTo>
                  <a:lnTo>
                    <a:pt x="2573" y="1425"/>
                  </a:lnTo>
                  <a:cubicBezTo>
                    <a:pt x="2222" y="1282"/>
                    <a:pt x="441" y="1"/>
                    <a:pt x="441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47;p86">
              <a:extLst>
                <a:ext uri="{FF2B5EF4-FFF2-40B4-BE49-F238E27FC236}">
                  <a16:creationId xmlns:a16="http://schemas.microsoft.com/office/drawing/2014/main" id="{928A3A8A-421D-4747-AC5D-BA82F92B736C}"/>
                </a:ext>
              </a:extLst>
            </p:cNvPr>
            <p:cNvSpPr/>
            <p:nvPr/>
          </p:nvSpPr>
          <p:spPr>
            <a:xfrm>
              <a:off x="3817510" y="3909587"/>
              <a:ext cx="32596" cy="321836"/>
            </a:xfrm>
            <a:custGeom>
              <a:avLst/>
              <a:gdLst/>
              <a:ahLst/>
              <a:cxnLst/>
              <a:rect l="l" t="t" r="r" b="b"/>
              <a:pathLst>
                <a:path w="869" h="8580" extrusionOk="0">
                  <a:moveTo>
                    <a:pt x="806" y="0"/>
                  </a:moveTo>
                  <a:cubicBezTo>
                    <a:pt x="786" y="0"/>
                    <a:pt x="768" y="12"/>
                    <a:pt x="764" y="37"/>
                  </a:cubicBezTo>
                  <a:cubicBezTo>
                    <a:pt x="359" y="2808"/>
                    <a:pt x="0" y="5737"/>
                    <a:pt x="292" y="8530"/>
                  </a:cubicBezTo>
                  <a:cubicBezTo>
                    <a:pt x="295" y="8563"/>
                    <a:pt x="322" y="8580"/>
                    <a:pt x="348" y="8580"/>
                  </a:cubicBezTo>
                  <a:cubicBezTo>
                    <a:pt x="373" y="8580"/>
                    <a:pt x="398" y="8563"/>
                    <a:pt x="394" y="8530"/>
                  </a:cubicBezTo>
                  <a:cubicBezTo>
                    <a:pt x="102" y="5744"/>
                    <a:pt x="458" y="2827"/>
                    <a:pt x="863" y="65"/>
                  </a:cubicBezTo>
                  <a:cubicBezTo>
                    <a:pt x="868" y="26"/>
                    <a:pt x="835" y="0"/>
                    <a:pt x="806" y="0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48;p86">
              <a:extLst>
                <a:ext uri="{FF2B5EF4-FFF2-40B4-BE49-F238E27FC236}">
                  <a16:creationId xmlns:a16="http://schemas.microsoft.com/office/drawing/2014/main" id="{3AA1D2C4-95F2-403B-945A-B463C1112BF9}"/>
                </a:ext>
              </a:extLst>
            </p:cNvPr>
            <p:cNvSpPr/>
            <p:nvPr/>
          </p:nvSpPr>
          <p:spPr>
            <a:xfrm>
              <a:off x="3818147" y="3909625"/>
              <a:ext cx="21643" cy="45350"/>
            </a:xfrm>
            <a:custGeom>
              <a:avLst/>
              <a:gdLst/>
              <a:ahLst/>
              <a:cxnLst/>
              <a:rect l="l" t="t" r="r" b="b"/>
              <a:pathLst>
                <a:path w="577" h="1209" extrusionOk="0">
                  <a:moveTo>
                    <a:pt x="519" y="1"/>
                  </a:moveTo>
                  <a:cubicBezTo>
                    <a:pt x="494" y="1"/>
                    <a:pt x="468" y="17"/>
                    <a:pt x="469" y="50"/>
                  </a:cubicBezTo>
                  <a:cubicBezTo>
                    <a:pt x="473" y="327"/>
                    <a:pt x="466" y="1107"/>
                    <a:pt x="67" y="1107"/>
                  </a:cubicBezTo>
                  <a:cubicBezTo>
                    <a:pt x="1" y="1107"/>
                    <a:pt x="1" y="1209"/>
                    <a:pt x="67" y="1209"/>
                  </a:cubicBezTo>
                  <a:cubicBezTo>
                    <a:pt x="554" y="1209"/>
                    <a:pt x="577" y="391"/>
                    <a:pt x="571" y="51"/>
                  </a:cubicBezTo>
                  <a:cubicBezTo>
                    <a:pt x="571" y="17"/>
                    <a:pt x="545" y="1"/>
                    <a:pt x="519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49;p86">
              <a:extLst>
                <a:ext uri="{FF2B5EF4-FFF2-40B4-BE49-F238E27FC236}">
                  <a16:creationId xmlns:a16="http://schemas.microsoft.com/office/drawing/2014/main" id="{C9ED75CE-2673-470A-9CD9-1FA8C54A3C55}"/>
                </a:ext>
              </a:extLst>
            </p:cNvPr>
            <p:cNvSpPr/>
            <p:nvPr/>
          </p:nvSpPr>
          <p:spPr>
            <a:xfrm>
              <a:off x="3925426" y="4226428"/>
              <a:ext cx="46775" cy="38673"/>
            </a:xfrm>
            <a:custGeom>
              <a:avLst/>
              <a:gdLst/>
              <a:ahLst/>
              <a:cxnLst/>
              <a:rect l="l" t="t" r="r" b="b"/>
              <a:pathLst>
                <a:path w="1247" h="1031" extrusionOk="0">
                  <a:moveTo>
                    <a:pt x="67" y="0"/>
                  </a:moveTo>
                  <a:lnTo>
                    <a:pt x="67" y="0"/>
                  </a:lnTo>
                  <a:cubicBezTo>
                    <a:pt x="67" y="0"/>
                    <a:pt x="1" y="370"/>
                    <a:pt x="124" y="472"/>
                  </a:cubicBezTo>
                  <a:cubicBezTo>
                    <a:pt x="247" y="571"/>
                    <a:pt x="346" y="555"/>
                    <a:pt x="435" y="705"/>
                  </a:cubicBezTo>
                  <a:cubicBezTo>
                    <a:pt x="509" y="831"/>
                    <a:pt x="712" y="1030"/>
                    <a:pt x="909" y="1030"/>
                  </a:cubicBezTo>
                  <a:cubicBezTo>
                    <a:pt x="947" y="1030"/>
                    <a:pt x="984" y="1023"/>
                    <a:pt x="1021" y="1006"/>
                  </a:cubicBezTo>
                  <a:cubicBezTo>
                    <a:pt x="1246" y="903"/>
                    <a:pt x="1126" y="678"/>
                    <a:pt x="965" y="461"/>
                  </a:cubicBezTo>
                  <a:cubicBezTo>
                    <a:pt x="804" y="244"/>
                    <a:pt x="668" y="85"/>
                    <a:pt x="668" y="85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FC9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50;p86">
              <a:extLst>
                <a:ext uri="{FF2B5EF4-FFF2-40B4-BE49-F238E27FC236}">
                  <a16:creationId xmlns:a16="http://schemas.microsoft.com/office/drawing/2014/main" id="{6C498E50-6D1D-4926-ABA0-6065CF93623B}"/>
                </a:ext>
              </a:extLst>
            </p:cNvPr>
            <p:cNvSpPr/>
            <p:nvPr/>
          </p:nvSpPr>
          <p:spPr>
            <a:xfrm>
              <a:off x="3871561" y="3913488"/>
              <a:ext cx="99026" cy="321273"/>
            </a:xfrm>
            <a:custGeom>
              <a:avLst/>
              <a:gdLst/>
              <a:ahLst/>
              <a:cxnLst/>
              <a:rect l="l" t="t" r="r" b="b"/>
              <a:pathLst>
                <a:path w="2640" h="8565" extrusionOk="0">
                  <a:moveTo>
                    <a:pt x="2254" y="1"/>
                  </a:moveTo>
                  <a:cubicBezTo>
                    <a:pt x="2254" y="1"/>
                    <a:pt x="428" y="1247"/>
                    <a:pt x="69" y="1376"/>
                  </a:cubicBezTo>
                  <a:lnTo>
                    <a:pt x="69" y="1376"/>
                  </a:lnTo>
                  <a:cubicBezTo>
                    <a:pt x="58" y="1353"/>
                    <a:pt x="48" y="1335"/>
                    <a:pt x="38" y="1323"/>
                  </a:cubicBezTo>
                  <a:cubicBezTo>
                    <a:pt x="3" y="1367"/>
                    <a:pt x="0" y="1387"/>
                    <a:pt x="24" y="1387"/>
                  </a:cubicBezTo>
                  <a:cubicBezTo>
                    <a:pt x="35" y="1387"/>
                    <a:pt x="50" y="1383"/>
                    <a:pt x="69" y="1376"/>
                  </a:cubicBezTo>
                  <a:lnTo>
                    <a:pt x="69" y="1376"/>
                  </a:lnTo>
                  <a:cubicBezTo>
                    <a:pt x="431" y="2131"/>
                    <a:pt x="1461" y="8442"/>
                    <a:pt x="1461" y="8442"/>
                  </a:cubicBezTo>
                  <a:cubicBezTo>
                    <a:pt x="1570" y="8534"/>
                    <a:pt x="1698" y="8565"/>
                    <a:pt x="1820" y="8565"/>
                  </a:cubicBezTo>
                  <a:cubicBezTo>
                    <a:pt x="2064" y="8565"/>
                    <a:pt x="2283" y="8442"/>
                    <a:pt x="2283" y="8442"/>
                  </a:cubicBezTo>
                  <a:cubicBezTo>
                    <a:pt x="2640" y="5024"/>
                    <a:pt x="2254" y="1"/>
                    <a:pt x="2254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51;p86">
              <a:extLst>
                <a:ext uri="{FF2B5EF4-FFF2-40B4-BE49-F238E27FC236}">
                  <a16:creationId xmlns:a16="http://schemas.microsoft.com/office/drawing/2014/main" id="{C728746E-6978-49CB-9F81-FF91237847C6}"/>
                </a:ext>
              </a:extLst>
            </p:cNvPr>
            <p:cNvSpPr/>
            <p:nvPr/>
          </p:nvSpPr>
          <p:spPr>
            <a:xfrm>
              <a:off x="3927901" y="3913713"/>
              <a:ext cx="32596" cy="321836"/>
            </a:xfrm>
            <a:custGeom>
              <a:avLst/>
              <a:gdLst/>
              <a:ahLst/>
              <a:cxnLst/>
              <a:rect l="l" t="t" r="r" b="b"/>
              <a:pathLst>
                <a:path w="869" h="8580" extrusionOk="0">
                  <a:moveTo>
                    <a:pt x="63" y="0"/>
                  </a:moveTo>
                  <a:cubicBezTo>
                    <a:pt x="34" y="0"/>
                    <a:pt x="1" y="26"/>
                    <a:pt x="7" y="65"/>
                  </a:cubicBezTo>
                  <a:cubicBezTo>
                    <a:pt x="410" y="2827"/>
                    <a:pt x="767" y="5745"/>
                    <a:pt x="475" y="8530"/>
                  </a:cubicBezTo>
                  <a:cubicBezTo>
                    <a:pt x="471" y="8563"/>
                    <a:pt x="495" y="8580"/>
                    <a:pt x="521" y="8580"/>
                  </a:cubicBezTo>
                  <a:cubicBezTo>
                    <a:pt x="546" y="8580"/>
                    <a:pt x="574" y="8563"/>
                    <a:pt x="577" y="8530"/>
                  </a:cubicBezTo>
                  <a:cubicBezTo>
                    <a:pt x="869" y="5736"/>
                    <a:pt x="511" y="2808"/>
                    <a:pt x="105" y="37"/>
                  </a:cubicBezTo>
                  <a:cubicBezTo>
                    <a:pt x="101" y="12"/>
                    <a:pt x="83" y="0"/>
                    <a:pt x="63" y="0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52;p86">
              <a:extLst>
                <a:ext uri="{FF2B5EF4-FFF2-40B4-BE49-F238E27FC236}">
                  <a16:creationId xmlns:a16="http://schemas.microsoft.com/office/drawing/2014/main" id="{54D77A65-53F6-4FC8-859F-568D36439843}"/>
                </a:ext>
              </a:extLst>
            </p:cNvPr>
            <p:cNvSpPr/>
            <p:nvPr/>
          </p:nvSpPr>
          <p:spPr>
            <a:xfrm>
              <a:off x="3938217" y="3913788"/>
              <a:ext cx="21606" cy="45275"/>
            </a:xfrm>
            <a:custGeom>
              <a:avLst/>
              <a:gdLst/>
              <a:ahLst/>
              <a:cxnLst/>
              <a:rect l="l" t="t" r="r" b="b"/>
              <a:pathLst>
                <a:path w="576" h="1207" extrusionOk="0">
                  <a:moveTo>
                    <a:pt x="58" y="0"/>
                  </a:moveTo>
                  <a:cubicBezTo>
                    <a:pt x="32" y="0"/>
                    <a:pt x="6" y="16"/>
                    <a:pt x="5" y="49"/>
                  </a:cubicBezTo>
                  <a:cubicBezTo>
                    <a:pt x="0" y="390"/>
                    <a:pt x="22" y="1207"/>
                    <a:pt x="509" y="1207"/>
                  </a:cubicBezTo>
                  <a:cubicBezTo>
                    <a:pt x="575" y="1207"/>
                    <a:pt x="575" y="1105"/>
                    <a:pt x="509" y="1105"/>
                  </a:cubicBezTo>
                  <a:cubicBezTo>
                    <a:pt x="110" y="1105"/>
                    <a:pt x="103" y="327"/>
                    <a:pt x="106" y="48"/>
                  </a:cubicBezTo>
                  <a:cubicBezTo>
                    <a:pt x="108" y="16"/>
                    <a:pt x="83" y="0"/>
                    <a:pt x="58" y="0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53;p86">
              <a:extLst>
                <a:ext uri="{FF2B5EF4-FFF2-40B4-BE49-F238E27FC236}">
                  <a16:creationId xmlns:a16="http://schemas.microsoft.com/office/drawing/2014/main" id="{EE44E101-2D6F-4DE3-9476-2F1FFB758247}"/>
                </a:ext>
              </a:extLst>
            </p:cNvPr>
            <p:cNvSpPr/>
            <p:nvPr/>
          </p:nvSpPr>
          <p:spPr>
            <a:xfrm>
              <a:off x="3893580" y="3708162"/>
              <a:ext cx="7802" cy="4389"/>
            </a:xfrm>
            <a:custGeom>
              <a:avLst/>
              <a:gdLst/>
              <a:ahLst/>
              <a:cxnLst/>
              <a:rect l="l" t="t" r="r" b="b"/>
              <a:pathLst>
                <a:path w="208" h="117" extrusionOk="0">
                  <a:moveTo>
                    <a:pt x="27" y="1"/>
                  </a:moveTo>
                  <a:cubicBezTo>
                    <a:pt x="14" y="1"/>
                    <a:pt x="0" y="12"/>
                    <a:pt x="4" y="26"/>
                  </a:cubicBezTo>
                  <a:cubicBezTo>
                    <a:pt x="21" y="86"/>
                    <a:pt x="65" y="117"/>
                    <a:pt x="116" y="117"/>
                  </a:cubicBezTo>
                  <a:cubicBezTo>
                    <a:pt x="139" y="117"/>
                    <a:pt x="164" y="110"/>
                    <a:pt x="188" y="98"/>
                  </a:cubicBezTo>
                  <a:cubicBezTo>
                    <a:pt x="207" y="89"/>
                    <a:pt x="194" y="64"/>
                    <a:pt x="174" y="64"/>
                  </a:cubicBezTo>
                  <a:cubicBezTo>
                    <a:pt x="171" y="64"/>
                    <a:pt x="167" y="65"/>
                    <a:pt x="164" y="67"/>
                  </a:cubicBezTo>
                  <a:cubicBezTo>
                    <a:pt x="165" y="66"/>
                    <a:pt x="166" y="65"/>
                    <a:pt x="165" y="65"/>
                  </a:cubicBezTo>
                  <a:lnTo>
                    <a:pt x="165" y="65"/>
                  </a:lnTo>
                  <a:cubicBezTo>
                    <a:pt x="165" y="65"/>
                    <a:pt x="156" y="70"/>
                    <a:pt x="154" y="71"/>
                  </a:cubicBezTo>
                  <a:cubicBezTo>
                    <a:pt x="142" y="75"/>
                    <a:pt x="132" y="78"/>
                    <a:pt x="120" y="78"/>
                  </a:cubicBezTo>
                  <a:cubicBezTo>
                    <a:pt x="118" y="78"/>
                    <a:pt x="115" y="79"/>
                    <a:pt x="112" y="79"/>
                  </a:cubicBezTo>
                  <a:cubicBezTo>
                    <a:pt x="72" y="79"/>
                    <a:pt x="53" y="50"/>
                    <a:pt x="44" y="14"/>
                  </a:cubicBezTo>
                  <a:cubicBezTo>
                    <a:pt x="41" y="5"/>
                    <a:pt x="34" y="1"/>
                    <a:pt x="27" y="1"/>
                  </a:cubicBezTo>
                  <a:close/>
                </a:path>
              </a:pathLst>
            </a:custGeom>
            <a:solidFill>
              <a:srgbClr val="1D1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54;p86">
              <a:extLst>
                <a:ext uri="{FF2B5EF4-FFF2-40B4-BE49-F238E27FC236}">
                  <a16:creationId xmlns:a16="http://schemas.microsoft.com/office/drawing/2014/main" id="{23B7DA97-0340-4BAD-94FA-719270FEB5F3}"/>
                </a:ext>
              </a:extLst>
            </p:cNvPr>
            <p:cNvSpPr/>
            <p:nvPr/>
          </p:nvSpPr>
          <p:spPr>
            <a:xfrm>
              <a:off x="3877488" y="3703586"/>
              <a:ext cx="8102" cy="4014"/>
            </a:xfrm>
            <a:custGeom>
              <a:avLst/>
              <a:gdLst/>
              <a:ahLst/>
              <a:cxnLst/>
              <a:rect l="l" t="t" r="r" b="b"/>
              <a:pathLst>
                <a:path w="216" h="107" extrusionOk="0">
                  <a:moveTo>
                    <a:pt x="27" y="0"/>
                  </a:moveTo>
                  <a:cubicBezTo>
                    <a:pt x="14" y="0"/>
                    <a:pt x="1" y="11"/>
                    <a:pt x="7" y="26"/>
                  </a:cubicBezTo>
                  <a:cubicBezTo>
                    <a:pt x="24" y="68"/>
                    <a:pt x="53" y="107"/>
                    <a:pt x="103" y="107"/>
                  </a:cubicBezTo>
                  <a:cubicBezTo>
                    <a:pt x="108" y="107"/>
                    <a:pt x="113" y="107"/>
                    <a:pt x="119" y="106"/>
                  </a:cubicBezTo>
                  <a:cubicBezTo>
                    <a:pt x="150" y="100"/>
                    <a:pt x="178" y="82"/>
                    <a:pt x="202" y="62"/>
                  </a:cubicBezTo>
                  <a:cubicBezTo>
                    <a:pt x="215" y="48"/>
                    <a:pt x="200" y="30"/>
                    <a:pt x="185" y="30"/>
                  </a:cubicBezTo>
                  <a:cubicBezTo>
                    <a:pt x="180" y="30"/>
                    <a:pt x="175" y="32"/>
                    <a:pt x="171" y="36"/>
                  </a:cubicBezTo>
                  <a:cubicBezTo>
                    <a:pt x="160" y="47"/>
                    <a:pt x="146" y="55"/>
                    <a:pt x="131" y="60"/>
                  </a:cubicBezTo>
                  <a:cubicBezTo>
                    <a:pt x="121" y="64"/>
                    <a:pt x="112" y="66"/>
                    <a:pt x="103" y="66"/>
                  </a:cubicBezTo>
                  <a:cubicBezTo>
                    <a:pt x="75" y="66"/>
                    <a:pt x="58" y="43"/>
                    <a:pt x="46" y="12"/>
                  </a:cubicBezTo>
                  <a:cubicBezTo>
                    <a:pt x="43" y="4"/>
                    <a:pt x="35" y="0"/>
                    <a:pt x="27" y="0"/>
                  </a:cubicBezTo>
                  <a:close/>
                </a:path>
              </a:pathLst>
            </a:custGeom>
            <a:solidFill>
              <a:srgbClr val="1D1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55;p86">
              <a:extLst>
                <a:ext uri="{FF2B5EF4-FFF2-40B4-BE49-F238E27FC236}">
                  <a16:creationId xmlns:a16="http://schemas.microsoft.com/office/drawing/2014/main" id="{2F266ACF-7DBE-427E-8F02-0248E6AB5E11}"/>
                </a:ext>
              </a:extLst>
            </p:cNvPr>
            <p:cNvSpPr/>
            <p:nvPr/>
          </p:nvSpPr>
          <p:spPr>
            <a:xfrm>
              <a:off x="3879739" y="3695109"/>
              <a:ext cx="8777" cy="5702"/>
            </a:xfrm>
            <a:custGeom>
              <a:avLst/>
              <a:gdLst/>
              <a:ahLst/>
              <a:cxnLst/>
              <a:rect l="l" t="t" r="r" b="b"/>
              <a:pathLst>
                <a:path w="234" h="152" extrusionOk="0">
                  <a:moveTo>
                    <a:pt x="68" y="1"/>
                  </a:moveTo>
                  <a:cubicBezTo>
                    <a:pt x="55" y="1"/>
                    <a:pt x="43" y="2"/>
                    <a:pt x="30" y="5"/>
                  </a:cubicBezTo>
                  <a:cubicBezTo>
                    <a:pt x="0" y="11"/>
                    <a:pt x="6" y="55"/>
                    <a:pt x="33" y="55"/>
                  </a:cubicBezTo>
                  <a:cubicBezTo>
                    <a:pt x="34" y="55"/>
                    <a:pt x="36" y="55"/>
                    <a:pt x="38" y="55"/>
                  </a:cubicBezTo>
                  <a:cubicBezTo>
                    <a:pt x="47" y="53"/>
                    <a:pt x="57" y="52"/>
                    <a:pt x="66" y="52"/>
                  </a:cubicBezTo>
                  <a:cubicBezTo>
                    <a:pt x="118" y="52"/>
                    <a:pt x="161" y="84"/>
                    <a:pt x="181" y="138"/>
                  </a:cubicBezTo>
                  <a:cubicBezTo>
                    <a:pt x="185" y="147"/>
                    <a:pt x="193" y="152"/>
                    <a:pt x="201" y="152"/>
                  </a:cubicBezTo>
                  <a:cubicBezTo>
                    <a:pt x="217" y="152"/>
                    <a:pt x="233" y="136"/>
                    <a:pt x="226" y="116"/>
                  </a:cubicBezTo>
                  <a:cubicBezTo>
                    <a:pt x="199" y="46"/>
                    <a:pt x="140" y="1"/>
                    <a:pt x="68" y="1"/>
                  </a:cubicBezTo>
                  <a:close/>
                </a:path>
              </a:pathLst>
            </a:custGeom>
            <a:solidFill>
              <a:srgbClr val="55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56;p86">
              <a:extLst>
                <a:ext uri="{FF2B5EF4-FFF2-40B4-BE49-F238E27FC236}">
                  <a16:creationId xmlns:a16="http://schemas.microsoft.com/office/drawing/2014/main" id="{719F6920-EE63-4F32-AC8D-E9E75E147369}"/>
                </a:ext>
              </a:extLst>
            </p:cNvPr>
            <p:cNvSpPr/>
            <p:nvPr/>
          </p:nvSpPr>
          <p:spPr>
            <a:xfrm>
              <a:off x="3894067" y="3700923"/>
              <a:ext cx="9715" cy="4389"/>
            </a:xfrm>
            <a:custGeom>
              <a:avLst/>
              <a:gdLst/>
              <a:ahLst/>
              <a:cxnLst/>
              <a:rect l="l" t="t" r="r" b="b"/>
              <a:pathLst>
                <a:path w="259" h="117" extrusionOk="0">
                  <a:moveTo>
                    <a:pt x="105" y="1"/>
                  </a:moveTo>
                  <a:cubicBezTo>
                    <a:pt x="79" y="1"/>
                    <a:pt x="52" y="7"/>
                    <a:pt x="25" y="21"/>
                  </a:cubicBezTo>
                  <a:cubicBezTo>
                    <a:pt x="0" y="34"/>
                    <a:pt x="14" y="68"/>
                    <a:pt x="36" y="68"/>
                  </a:cubicBezTo>
                  <a:cubicBezTo>
                    <a:pt x="39" y="68"/>
                    <a:pt x="43" y="67"/>
                    <a:pt x="46" y="66"/>
                  </a:cubicBezTo>
                  <a:cubicBezTo>
                    <a:pt x="66" y="55"/>
                    <a:pt x="87" y="50"/>
                    <a:pt x="106" y="50"/>
                  </a:cubicBezTo>
                  <a:cubicBezTo>
                    <a:pt x="145" y="50"/>
                    <a:pt x="180" y="70"/>
                    <a:pt x="207" y="107"/>
                  </a:cubicBezTo>
                  <a:cubicBezTo>
                    <a:pt x="212" y="114"/>
                    <a:pt x="217" y="117"/>
                    <a:pt x="223" y="117"/>
                  </a:cubicBezTo>
                  <a:cubicBezTo>
                    <a:pt x="241" y="117"/>
                    <a:pt x="258" y="94"/>
                    <a:pt x="244" y="76"/>
                  </a:cubicBezTo>
                  <a:cubicBezTo>
                    <a:pt x="209" y="28"/>
                    <a:pt x="159" y="1"/>
                    <a:pt x="105" y="1"/>
                  </a:cubicBezTo>
                  <a:close/>
                </a:path>
              </a:pathLst>
            </a:custGeom>
            <a:solidFill>
              <a:srgbClr val="55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57;p86">
              <a:extLst>
                <a:ext uri="{FF2B5EF4-FFF2-40B4-BE49-F238E27FC236}">
                  <a16:creationId xmlns:a16="http://schemas.microsoft.com/office/drawing/2014/main" id="{622AF907-8D9C-491F-8884-CB08FCAB2DE7}"/>
                </a:ext>
              </a:extLst>
            </p:cNvPr>
            <p:cNvSpPr/>
            <p:nvPr/>
          </p:nvSpPr>
          <p:spPr>
            <a:xfrm>
              <a:off x="3879889" y="3703023"/>
              <a:ext cx="11291" cy="16054"/>
            </a:xfrm>
            <a:custGeom>
              <a:avLst/>
              <a:gdLst/>
              <a:ahLst/>
              <a:cxnLst/>
              <a:rect l="l" t="t" r="r" b="b"/>
              <a:pathLst>
                <a:path w="301" h="428" extrusionOk="0">
                  <a:moveTo>
                    <a:pt x="275" y="1"/>
                  </a:moveTo>
                  <a:cubicBezTo>
                    <a:pt x="265" y="1"/>
                    <a:pt x="256" y="6"/>
                    <a:pt x="258" y="16"/>
                  </a:cubicBezTo>
                  <a:cubicBezTo>
                    <a:pt x="265" y="59"/>
                    <a:pt x="267" y="110"/>
                    <a:pt x="249" y="152"/>
                  </a:cubicBezTo>
                  <a:cubicBezTo>
                    <a:pt x="223" y="213"/>
                    <a:pt x="150" y="233"/>
                    <a:pt x="104" y="279"/>
                  </a:cubicBezTo>
                  <a:cubicBezTo>
                    <a:pt x="44" y="344"/>
                    <a:pt x="92" y="392"/>
                    <a:pt x="175" y="426"/>
                  </a:cubicBezTo>
                  <a:cubicBezTo>
                    <a:pt x="178" y="427"/>
                    <a:pt x="180" y="427"/>
                    <a:pt x="183" y="427"/>
                  </a:cubicBezTo>
                  <a:cubicBezTo>
                    <a:pt x="198" y="427"/>
                    <a:pt x="205" y="408"/>
                    <a:pt x="187" y="401"/>
                  </a:cubicBezTo>
                  <a:cubicBezTo>
                    <a:pt x="1" y="324"/>
                    <a:pt x="237" y="250"/>
                    <a:pt x="276" y="173"/>
                  </a:cubicBezTo>
                  <a:cubicBezTo>
                    <a:pt x="301" y="125"/>
                    <a:pt x="301" y="65"/>
                    <a:pt x="291" y="13"/>
                  </a:cubicBezTo>
                  <a:cubicBezTo>
                    <a:pt x="290" y="5"/>
                    <a:pt x="282" y="1"/>
                    <a:pt x="275" y="1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58;p86">
              <a:extLst>
                <a:ext uri="{FF2B5EF4-FFF2-40B4-BE49-F238E27FC236}">
                  <a16:creationId xmlns:a16="http://schemas.microsoft.com/office/drawing/2014/main" id="{0AB79350-71E4-4DC5-8698-F329A8AF6304}"/>
                </a:ext>
              </a:extLst>
            </p:cNvPr>
            <p:cNvSpPr/>
            <p:nvPr/>
          </p:nvSpPr>
          <p:spPr>
            <a:xfrm>
              <a:off x="3881614" y="3722303"/>
              <a:ext cx="10653" cy="6264"/>
            </a:xfrm>
            <a:custGeom>
              <a:avLst/>
              <a:gdLst/>
              <a:ahLst/>
              <a:cxnLst/>
              <a:rect l="l" t="t" r="r" b="b"/>
              <a:pathLst>
                <a:path w="284" h="167" extrusionOk="0">
                  <a:moveTo>
                    <a:pt x="1" y="0"/>
                  </a:moveTo>
                  <a:cubicBezTo>
                    <a:pt x="1" y="0"/>
                    <a:pt x="0" y="152"/>
                    <a:pt x="139" y="166"/>
                  </a:cubicBezTo>
                  <a:cubicBezTo>
                    <a:pt x="145" y="167"/>
                    <a:pt x="151" y="167"/>
                    <a:pt x="156" y="167"/>
                  </a:cubicBezTo>
                  <a:cubicBezTo>
                    <a:pt x="279" y="167"/>
                    <a:pt x="284" y="11"/>
                    <a:pt x="284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7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59;p86">
              <a:extLst>
                <a:ext uri="{FF2B5EF4-FFF2-40B4-BE49-F238E27FC236}">
                  <a16:creationId xmlns:a16="http://schemas.microsoft.com/office/drawing/2014/main" id="{0302282E-187E-4318-983C-7956B1CF16E2}"/>
                </a:ext>
              </a:extLst>
            </p:cNvPr>
            <p:cNvSpPr/>
            <p:nvPr/>
          </p:nvSpPr>
          <p:spPr>
            <a:xfrm>
              <a:off x="3895418" y="3717089"/>
              <a:ext cx="7127" cy="7164"/>
            </a:xfrm>
            <a:custGeom>
              <a:avLst/>
              <a:gdLst/>
              <a:ahLst/>
              <a:cxnLst/>
              <a:rect l="l" t="t" r="r" b="b"/>
              <a:pathLst>
                <a:path w="190" h="191" extrusionOk="0">
                  <a:moveTo>
                    <a:pt x="95" y="1"/>
                  </a:moveTo>
                  <a:cubicBezTo>
                    <a:pt x="43" y="1"/>
                    <a:pt x="1" y="44"/>
                    <a:pt x="1" y="96"/>
                  </a:cubicBezTo>
                  <a:cubicBezTo>
                    <a:pt x="1" y="148"/>
                    <a:pt x="43" y="191"/>
                    <a:pt x="95" y="191"/>
                  </a:cubicBezTo>
                  <a:cubicBezTo>
                    <a:pt x="148" y="191"/>
                    <a:pt x="190" y="148"/>
                    <a:pt x="190" y="96"/>
                  </a:cubicBezTo>
                  <a:cubicBezTo>
                    <a:pt x="190" y="44"/>
                    <a:pt x="148" y="1"/>
                    <a:pt x="95" y="1"/>
                  </a:cubicBezTo>
                  <a:close/>
                </a:path>
              </a:pathLst>
            </a:custGeom>
            <a:solidFill>
              <a:srgbClr val="F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60;p86">
              <a:extLst>
                <a:ext uri="{FF2B5EF4-FFF2-40B4-BE49-F238E27FC236}">
                  <a16:creationId xmlns:a16="http://schemas.microsoft.com/office/drawing/2014/main" id="{6485CA6B-995D-4608-A14E-3ECC21A333CC}"/>
                </a:ext>
              </a:extLst>
            </p:cNvPr>
            <p:cNvSpPr/>
            <p:nvPr/>
          </p:nvSpPr>
          <p:spPr>
            <a:xfrm>
              <a:off x="3871749" y="3709625"/>
              <a:ext cx="7239" cy="7239"/>
            </a:xfrm>
            <a:custGeom>
              <a:avLst/>
              <a:gdLst/>
              <a:ahLst/>
              <a:cxnLst/>
              <a:rect l="l" t="t" r="r" b="b"/>
              <a:pathLst>
                <a:path w="193" h="193" extrusionOk="0">
                  <a:moveTo>
                    <a:pt x="97" y="1"/>
                  </a:moveTo>
                  <a:cubicBezTo>
                    <a:pt x="44" y="1"/>
                    <a:pt x="1" y="43"/>
                    <a:pt x="1" y="96"/>
                  </a:cubicBezTo>
                  <a:cubicBezTo>
                    <a:pt x="1" y="149"/>
                    <a:pt x="44" y="193"/>
                    <a:pt x="97" y="193"/>
                  </a:cubicBezTo>
                  <a:cubicBezTo>
                    <a:pt x="150" y="193"/>
                    <a:pt x="193" y="149"/>
                    <a:pt x="193" y="96"/>
                  </a:cubicBezTo>
                  <a:cubicBezTo>
                    <a:pt x="193" y="43"/>
                    <a:pt x="150" y="1"/>
                    <a:pt x="97" y="1"/>
                  </a:cubicBezTo>
                  <a:close/>
                </a:path>
              </a:pathLst>
            </a:custGeom>
            <a:solidFill>
              <a:srgbClr val="F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61;p86">
              <a:extLst>
                <a:ext uri="{FF2B5EF4-FFF2-40B4-BE49-F238E27FC236}">
                  <a16:creationId xmlns:a16="http://schemas.microsoft.com/office/drawing/2014/main" id="{52BAC895-E379-4C35-A46A-56C78DDF6F12}"/>
                </a:ext>
              </a:extLst>
            </p:cNvPr>
            <p:cNvSpPr/>
            <p:nvPr/>
          </p:nvSpPr>
          <p:spPr>
            <a:xfrm>
              <a:off x="3773998" y="3819752"/>
              <a:ext cx="112267" cy="69581"/>
            </a:xfrm>
            <a:custGeom>
              <a:avLst/>
              <a:gdLst/>
              <a:ahLst/>
              <a:cxnLst/>
              <a:rect l="l" t="t" r="r" b="b"/>
              <a:pathLst>
                <a:path w="2993" h="1855" extrusionOk="0">
                  <a:moveTo>
                    <a:pt x="1" y="1"/>
                  </a:moveTo>
                  <a:lnTo>
                    <a:pt x="1194" y="1854"/>
                  </a:lnTo>
                  <a:lnTo>
                    <a:pt x="2993" y="1854"/>
                  </a:lnTo>
                  <a:lnTo>
                    <a:pt x="1907" y="1"/>
                  </a:lnTo>
                  <a:close/>
                </a:path>
              </a:pathLst>
            </a:custGeom>
            <a:solidFill>
              <a:srgbClr val="87A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62;p86">
              <a:extLst>
                <a:ext uri="{FF2B5EF4-FFF2-40B4-BE49-F238E27FC236}">
                  <a16:creationId xmlns:a16="http://schemas.microsoft.com/office/drawing/2014/main" id="{DF27588A-3F12-41E5-AD71-F7549133A363}"/>
                </a:ext>
              </a:extLst>
            </p:cNvPr>
            <p:cNvSpPr/>
            <p:nvPr/>
          </p:nvSpPr>
          <p:spPr>
            <a:xfrm>
              <a:off x="3920925" y="3789482"/>
              <a:ext cx="53602" cy="97188"/>
            </a:xfrm>
            <a:custGeom>
              <a:avLst/>
              <a:gdLst/>
              <a:ahLst/>
              <a:cxnLst/>
              <a:rect l="l" t="t" r="r" b="b"/>
              <a:pathLst>
                <a:path w="1429" h="2591" extrusionOk="0">
                  <a:moveTo>
                    <a:pt x="472" y="1"/>
                  </a:moveTo>
                  <a:cubicBezTo>
                    <a:pt x="458" y="1"/>
                    <a:pt x="450" y="1"/>
                    <a:pt x="450" y="1"/>
                  </a:cubicBezTo>
                  <a:cubicBezTo>
                    <a:pt x="450" y="1"/>
                    <a:pt x="561" y="1607"/>
                    <a:pt x="170" y="2240"/>
                  </a:cubicBezTo>
                  <a:cubicBezTo>
                    <a:pt x="1" y="2513"/>
                    <a:pt x="101" y="2590"/>
                    <a:pt x="270" y="2590"/>
                  </a:cubicBezTo>
                  <a:cubicBezTo>
                    <a:pt x="494" y="2590"/>
                    <a:pt x="837" y="2455"/>
                    <a:pt x="837" y="2455"/>
                  </a:cubicBezTo>
                  <a:cubicBezTo>
                    <a:pt x="837" y="2455"/>
                    <a:pt x="1429" y="1269"/>
                    <a:pt x="1220" y="614"/>
                  </a:cubicBezTo>
                  <a:cubicBezTo>
                    <a:pt x="1036" y="35"/>
                    <a:pt x="577" y="1"/>
                    <a:pt x="47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63;p86">
              <a:extLst>
                <a:ext uri="{FF2B5EF4-FFF2-40B4-BE49-F238E27FC236}">
                  <a16:creationId xmlns:a16="http://schemas.microsoft.com/office/drawing/2014/main" id="{7C5C9865-0FF3-4793-9CE3-A9FD9509EBC1}"/>
                </a:ext>
              </a:extLst>
            </p:cNvPr>
            <p:cNvSpPr/>
            <p:nvPr/>
          </p:nvSpPr>
          <p:spPr>
            <a:xfrm>
              <a:off x="3907571" y="3755912"/>
              <a:ext cx="74457" cy="89686"/>
            </a:xfrm>
            <a:custGeom>
              <a:avLst/>
              <a:gdLst/>
              <a:ahLst/>
              <a:cxnLst/>
              <a:rect l="l" t="t" r="r" b="b"/>
              <a:pathLst>
                <a:path w="1985" h="2391" extrusionOk="0">
                  <a:moveTo>
                    <a:pt x="905" y="0"/>
                  </a:moveTo>
                  <a:cubicBezTo>
                    <a:pt x="1" y="0"/>
                    <a:pt x="615" y="2391"/>
                    <a:pt x="615" y="2391"/>
                  </a:cubicBezTo>
                  <a:lnTo>
                    <a:pt x="1716" y="2310"/>
                  </a:lnTo>
                  <a:cubicBezTo>
                    <a:pt x="1716" y="2310"/>
                    <a:pt x="1985" y="117"/>
                    <a:pt x="967" y="4"/>
                  </a:cubicBezTo>
                  <a:cubicBezTo>
                    <a:pt x="945" y="1"/>
                    <a:pt x="925" y="0"/>
                    <a:pt x="905" y="0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64;p86">
              <a:extLst>
                <a:ext uri="{FF2B5EF4-FFF2-40B4-BE49-F238E27FC236}">
                  <a16:creationId xmlns:a16="http://schemas.microsoft.com/office/drawing/2014/main" id="{48E5A5DE-C5A7-4A09-A6B0-977CDA7ED9DC}"/>
                </a:ext>
              </a:extLst>
            </p:cNvPr>
            <p:cNvSpPr/>
            <p:nvPr/>
          </p:nvSpPr>
          <p:spPr>
            <a:xfrm>
              <a:off x="3869836" y="3860075"/>
              <a:ext cx="94713" cy="29108"/>
            </a:xfrm>
            <a:custGeom>
              <a:avLst/>
              <a:gdLst/>
              <a:ahLst/>
              <a:cxnLst/>
              <a:rect l="l" t="t" r="r" b="b"/>
              <a:pathLst>
                <a:path w="2525" h="776" extrusionOk="0">
                  <a:moveTo>
                    <a:pt x="2035" y="1"/>
                  </a:moveTo>
                  <a:lnTo>
                    <a:pt x="248" y="363"/>
                  </a:lnTo>
                  <a:lnTo>
                    <a:pt x="1" y="713"/>
                  </a:lnTo>
                  <a:cubicBezTo>
                    <a:pt x="1" y="713"/>
                    <a:pt x="637" y="776"/>
                    <a:pt x="1222" y="776"/>
                  </a:cubicBezTo>
                  <a:cubicBezTo>
                    <a:pt x="1520" y="776"/>
                    <a:pt x="1805" y="759"/>
                    <a:pt x="1984" y="710"/>
                  </a:cubicBezTo>
                  <a:cubicBezTo>
                    <a:pt x="2525" y="561"/>
                    <a:pt x="2036" y="1"/>
                    <a:pt x="203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65;p86">
              <a:extLst>
                <a:ext uri="{FF2B5EF4-FFF2-40B4-BE49-F238E27FC236}">
                  <a16:creationId xmlns:a16="http://schemas.microsoft.com/office/drawing/2014/main" id="{D65D7167-719E-4E85-B375-1E18D8100715}"/>
                </a:ext>
              </a:extLst>
            </p:cNvPr>
            <p:cNvSpPr/>
            <p:nvPr/>
          </p:nvSpPr>
          <p:spPr>
            <a:xfrm>
              <a:off x="3839678" y="3855011"/>
              <a:ext cx="54652" cy="35822"/>
            </a:xfrm>
            <a:custGeom>
              <a:avLst/>
              <a:gdLst/>
              <a:ahLst/>
              <a:cxnLst/>
              <a:rect l="l" t="t" r="r" b="b"/>
              <a:pathLst>
                <a:path w="1457" h="955" extrusionOk="0">
                  <a:moveTo>
                    <a:pt x="698" y="0"/>
                  </a:moveTo>
                  <a:cubicBezTo>
                    <a:pt x="694" y="0"/>
                    <a:pt x="690" y="1"/>
                    <a:pt x="686" y="2"/>
                  </a:cubicBezTo>
                  <a:cubicBezTo>
                    <a:pt x="583" y="29"/>
                    <a:pt x="714" y="193"/>
                    <a:pt x="728" y="236"/>
                  </a:cubicBezTo>
                  <a:cubicBezTo>
                    <a:pt x="743" y="278"/>
                    <a:pt x="737" y="330"/>
                    <a:pt x="702" y="356"/>
                  </a:cubicBezTo>
                  <a:cubicBezTo>
                    <a:pt x="684" y="369"/>
                    <a:pt x="663" y="372"/>
                    <a:pt x="641" y="372"/>
                  </a:cubicBezTo>
                  <a:cubicBezTo>
                    <a:pt x="634" y="372"/>
                    <a:pt x="626" y="372"/>
                    <a:pt x="619" y="371"/>
                  </a:cubicBezTo>
                  <a:cubicBezTo>
                    <a:pt x="527" y="366"/>
                    <a:pt x="438" y="345"/>
                    <a:pt x="348" y="332"/>
                  </a:cubicBezTo>
                  <a:cubicBezTo>
                    <a:pt x="302" y="324"/>
                    <a:pt x="255" y="319"/>
                    <a:pt x="206" y="314"/>
                  </a:cubicBezTo>
                  <a:cubicBezTo>
                    <a:pt x="176" y="312"/>
                    <a:pt x="136" y="297"/>
                    <a:pt x="104" y="297"/>
                  </a:cubicBezTo>
                  <a:cubicBezTo>
                    <a:pt x="99" y="297"/>
                    <a:pt x="95" y="297"/>
                    <a:pt x="91" y="298"/>
                  </a:cubicBezTo>
                  <a:cubicBezTo>
                    <a:pt x="64" y="302"/>
                    <a:pt x="38" y="330"/>
                    <a:pt x="49" y="360"/>
                  </a:cubicBezTo>
                  <a:cubicBezTo>
                    <a:pt x="60" y="386"/>
                    <a:pt x="87" y="382"/>
                    <a:pt x="110" y="389"/>
                  </a:cubicBezTo>
                  <a:cubicBezTo>
                    <a:pt x="159" y="403"/>
                    <a:pt x="210" y="418"/>
                    <a:pt x="260" y="436"/>
                  </a:cubicBezTo>
                  <a:cubicBezTo>
                    <a:pt x="270" y="439"/>
                    <a:pt x="323" y="448"/>
                    <a:pt x="328" y="460"/>
                  </a:cubicBezTo>
                  <a:cubicBezTo>
                    <a:pt x="340" y="492"/>
                    <a:pt x="302" y="500"/>
                    <a:pt x="263" y="500"/>
                  </a:cubicBezTo>
                  <a:cubicBezTo>
                    <a:pt x="230" y="500"/>
                    <a:pt x="196" y="495"/>
                    <a:pt x="185" y="494"/>
                  </a:cubicBezTo>
                  <a:cubicBezTo>
                    <a:pt x="164" y="491"/>
                    <a:pt x="141" y="489"/>
                    <a:pt x="118" y="489"/>
                  </a:cubicBezTo>
                  <a:cubicBezTo>
                    <a:pt x="84" y="489"/>
                    <a:pt x="50" y="494"/>
                    <a:pt x="18" y="510"/>
                  </a:cubicBezTo>
                  <a:cubicBezTo>
                    <a:pt x="12" y="515"/>
                    <a:pt x="4" y="520"/>
                    <a:pt x="3" y="527"/>
                  </a:cubicBezTo>
                  <a:cubicBezTo>
                    <a:pt x="1" y="539"/>
                    <a:pt x="13" y="548"/>
                    <a:pt x="25" y="553"/>
                  </a:cubicBezTo>
                  <a:cubicBezTo>
                    <a:pt x="91" y="581"/>
                    <a:pt x="167" y="583"/>
                    <a:pt x="232" y="612"/>
                  </a:cubicBezTo>
                  <a:cubicBezTo>
                    <a:pt x="242" y="617"/>
                    <a:pt x="255" y="624"/>
                    <a:pt x="256" y="635"/>
                  </a:cubicBezTo>
                  <a:cubicBezTo>
                    <a:pt x="260" y="682"/>
                    <a:pt x="165" y="687"/>
                    <a:pt x="133" y="691"/>
                  </a:cubicBezTo>
                  <a:cubicBezTo>
                    <a:pt x="115" y="693"/>
                    <a:pt x="91" y="698"/>
                    <a:pt x="86" y="718"/>
                  </a:cubicBezTo>
                  <a:cubicBezTo>
                    <a:pt x="84" y="731"/>
                    <a:pt x="90" y="744"/>
                    <a:pt x="100" y="750"/>
                  </a:cubicBezTo>
                  <a:cubicBezTo>
                    <a:pt x="111" y="758"/>
                    <a:pt x="123" y="761"/>
                    <a:pt x="137" y="764"/>
                  </a:cubicBezTo>
                  <a:cubicBezTo>
                    <a:pt x="173" y="771"/>
                    <a:pt x="211" y="783"/>
                    <a:pt x="250" y="785"/>
                  </a:cubicBezTo>
                  <a:cubicBezTo>
                    <a:pt x="267" y="786"/>
                    <a:pt x="322" y="786"/>
                    <a:pt x="324" y="811"/>
                  </a:cubicBezTo>
                  <a:cubicBezTo>
                    <a:pt x="325" y="817"/>
                    <a:pt x="323" y="821"/>
                    <a:pt x="319" y="825"/>
                  </a:cubicBezTo>
                  <a:cubicBezTo>
                    <a:pt x="308" y="837"/>
                    <a:pt x="288" y="841"/>
                    <a:pt x="272" y="847"/>
                  </a:cubicBezTo>
                  <a:cubicBezTo>
                    <a:pt x="255" y="852"/>
                    <a:pt x="236" y="862"/>
                    <a:pt x="234" y="880"/>
                  </a:cubicBezTo>
                  <a:cubicBezTo>
                    <a:pt x="231" y="903"/>
                    <a:pt x="255" y="918"/>
                    <a:pt x="276" y="925"/>
                  </a:cubicBezTo>
                  <a:cubicBezTo>
                    <a:pt x="350" y="950"/>
                    <a:pt x="434" y="949"/>
                    <a:pt x="512" y="953"/>
                  </a:cubicBezTo>
                  <a:cubicBezTo>
                    <a:pt x="549" y="954"/>
                    <a:pt x="586" y="955"/>
                    <a:pt x="623" y="955"/>
                  </a:cubicBezTo>
                  <a:cubicBezTo>
                    <a:pt x="671" y="955"/>
                    <a:pt x="718" y="953"/>
                    <a:pt x="764" y="950"/>
                  </a:cubicBezTo>
                  <a:cubicBezTo>
                    <a:pt x="876" y="944"/>
                    <a:pt x="988" y="931"/>
                    <a:pt x="1097" y="913"/>
                  </a:cubicBezTo>
                  <a:cubicBezTo>
                    <a:pt x="1192" y="895"/>
                    <a:pt x="1301" y="870"/>
                    <a:pt x="1366" y="791"/>
                  </a:cubicBezTo>
                  <a:cubicBezTo>
                    <a:pt x="1384" y="769"/>
                    <a:pt x="1399" y="743"/>
                    <a:pt x="1412" y="717"/>
                  </a:cubicBezTo>
                  <a:cubicBezTo>
                    <a:pt x="1429" y="683"/>
                    <a:pt x="1444" y="648"/>
                    <a:pt x="1450" y="610"/>
                  </a:cubicBezTo>
                  <a:cubicBezTo>
                    <a:pt x="1457" y="573"/>
                    <a:pt x="1451" y="532"/>
                    <a:pt x="1430" y="501"/>
                  </a:cubicBezTo>
                  <a:cubicBezTo>
                    <a:pt x="1428" y="498"/>
                    <a:pt x="1423" y="494"/>
                    <a:pt x="1419" y="491"/>
                  </a:cubicBezTo>
                  <a:cubicBezTo>
                    <a:pt x="1413" y="489"/>
                    <a:pt x="1407" y="489"/>
                    <a:pt x="1400" y="489"/>
                  </a:cubicBezTo>
                  <a:cubicBezTo>
                    <a:pt x="1360" y="492"/>
                    <a:pt x="1320" y="497"/>
                    <a:pt x="1280" y="497"/>
                  </a:cubicBezTo>
                  <a:cubicBezTo>
                    <a:pt x="1269" y="497"/>
                    <a:pt x="1259" y="497"/>
                    <a:pt x="1248" y="496"/>
                  </a:cubicBezTo>
                  <a:cubicBezTo>
                    <a:pt x="1204" y="493"/>
                    <a:pt x="1153" y="478"/>
                    <a:pt x="1106" y="441"/>
                  </a:cubicBezTo>
                  <a:cubicBezTo>
                    <a:pt x="1072" y="410"/>
                    <a:pt x="1054" y="354"/>
                    <a:pt x="1029" y="314"/>
                  </a:cubicBezTo>
                  <a:cubicBezTo>
                    <a:pt x="979" y="239"/>
                    <a:pt x="907" y="181"/>
                    <a:pt x="836" y="126"/>
                  </a:cubicBezTo>
                  <a:cubicBezTo>
                    <a:pt x="798" y="98"/>
                    <a:pt x="754" y="0"/>
                    <a:pt x="69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66;p86">
              <a:extLst>
                <a:ext uri="{FF2B5EF4-FFF2-40B4-BE49-F238E27FC236}">
                  <a16:creationId xmlns:a16="http://schemas.microsoft.com/office/drawing/2014/main" id="{8FF5E349-36EA-4BC4-84F8-C0CC333DB1B9}"/>
                </a:ext>
              </a:extLst>
            </p:cNvPr>
            <p:cNvSpPr/>
            <p:nvPr/>
          </p:nvSpPr>
          <p:spPr>
            <a:xfrm>
              <a:off x="3777974" y="3854486"/>
              <a:ext cx="46550" cy="36835"/>
            </a:xfrm>
            <a:custGeom>
              <a:avLst/>
              <a:gdLst/>
              <a:ahLst/>
              <a:cxnLst/>
              <a:rect l="l" t="t" r="r" b="b"/>
              <a:pathLst>
                <a:path w="1241" h="982" extrusionOk="0">
                  <a:moveTo>
                    <a:pt x="621" y="1"/>
                  </a:moveTo>
                  <a:cubicBezTo>
                    <a:pt x="568" y="1"/>
                    <a:pt x="513" y="85"/>
                    <a:pt x="474" y="106"/>
                  </a:cubicBezTo>
                  <a:cubicBezTo>
                    <a:pt x="395" y="151"/>
                    <a:pt x="1" y="648"/>
                    <a:pt x="418" y="887"/>
                  </a:cubicBezTo>
                  <a:cubicBezTo>
                    <a:pt x="491" y="928"/>
                    <a:pt x="589" y="959"/>
                    <a:pt x="672" y="969"/>
                  </a:cubicBezTo>
                  <a:cubicBezTo>
                    <a:pt x="725" y="974"/>
                    <a:pt x="779" y="982"/>
                    <a:pt x="833" y="982"/>
                  </a:cubicBezTo>
                  <a:cubicBezTo>
                    <a:pt x="859" y="982"/>
                    <a:pt x="886" y="980"/>
                    <a:pt x="912" y="975"/>
                  </a:cubicBezTo>
                  <a:cubicBezTo>
                    <a:pt x="935" y="971"/>
                    <a:pt x="961" y="959"/>
                    <a:pt x="961" y="937"/>
                  </a:cubicBezTo>
                  <a:cubicBezTo>
                    <a:pt x="961" y="919"/>
                    <a:pt x="943" y="906"/>
                    <a:pt x="928" y="898"/>
                  </a:cubicBezTo>
                  <a:cubicBezTo>
                    <a:pt x="912" y="891"/>
                    <a:pt x="893" y="886"/>
                    <a:pt x="884" y="870"/>
                  </a:cubicBezTo>
                  <a:cubicBezTo>
                    <a:pt x="881" y="866"/>
                    <a:pt x="880" y="861"/>
                    <a:pt x="881" y="855"/>
                  </a:cubicBezTo>
                  <a:cubicBezTo>
                    <a:pt x="885" y="842"/>
                    <a:pt x="904" y="839"/>
                    <a:pt x="923" y="839"/>
                  </a:cubicBezTo>
                  <a:cubicBezTo>
                    <a:pt x="937" y="839"/>
                    <a:pt x="951" y="841"/>
                    <a:pt x="959" y="841"/>
                  </a:cubicBezTo>
                  <a:cubicBezTo>
                    <a:pt x="967" y="842"/>
                    <a:pt x="975" y="842"/>
                    <a:pt x="984" y="842"/>
                  </a:cubicBezTo>
                  <a:cubicBezTo>
                    <a:pt x="1014" y="842"/>
                    <a:pt x="1044" y="838"/>
                    <a:pt x="1073" y="836"/>
                  </a:cubicBezTo>
                  <a:cubicBezTo>
                    <a:pt x="1086" y="835"/>
                    <a:pt x="1099" y="834"/>
                    <a:pt x="1111" y="829"/>
                  </a:cubicBezTo>
                  <a:cubicBezTo>
                    <a:pt x="1123" y="821"/>
                    <a:pt x="1132" y="810"/>
                    <a:pt x="1130" y="797"/>
                  </a:cubicBezTo>
                  <a:cubicBezTo>
                    <a:pt x="1128" y="778"/>
                    <a:pt x="1106" y="768"/>
                    <a:pt x="1086" y="763"/>
                  </a:cubicBezTo>
                  <a:cubicBezTo>
                    <a:pt x="1055" y="754"/>
                    <a:pt x="963" y="736"/>
                    <a:pt x="973" y="690"/>
                  </a:cubicBezTo>
                  <a:cubicBezTo>
                    <a:pt x="976" y="679"/>
                    <a:pt x="989" y="673"/>
                    <a:pt x="1000" y="670"/>
                  </a:cubicBezTo>
                  <a:cubicBezTo>
                    <a:pt x="1071" y="652"/>
                    <a:pt x="1144" y="659"/>
                    <a:pt x="1215" y="643"/>
                  </a:cubicBezTo>
                  <a:cubicBezTo>
                    <a:pt x="1226" y="640"/>
                    <a:pt x="1241" y="632"/>
                    <a:pt x="1241" y="621"/>
                  </a:cubicBezTo>
                  <a:cubicBezTo>
                    <a:pt x="1241" y="613"/>
                    <a:pt x="1234" y="607"/>
                    <a:pt x="1227" y="602"/>
                  </a:cubicBezTo>
                  <a:cubicBezTo>
                    <a:pt x="1180" y="567"/>
                    <a:pt x="1122" y="564"/>
                    <a:pt x="1064" y="562"/>
                  </a:cubicBezTo>
                  <a:cubicBezTo>
                    <a:pt x="1041" y="561"/>
                    <a:pt x="899" y="564"/>
                    <a:pt x="930" y="509"/>
                  </a:cubicBezTo>
                  <a:cubicBezTo>
                    <a:pt x="935" y="498"/>
                    <a:pt x="988" y="497"/>
                    <a:pt x="999" y="494"/>
                  </a:cubicBezTo>
                  <a:cubicBezTo>
                    <a:pt x="1051" y="486"/>
                    <a:pt x="1103" y="477"/>
                    <a:pt x="1155" y="469"/>
                  </a:cubicBezTo>
                  <a:cubicBezTo>
                    <a:pt x="1159" y="469"/>
                    <a:pt x="1164" y="469"/>
                    <a:pt x="1168" y="469"/>
                  </a:cubicBezTo>
                  <a:cubicBezTo>
                    <a:pt x="1170" y="469"/>
                    <a:pt x="1173" y="469"/>
                    <a:pt x="1175" y="469"/>
                  </a:cubicBezTo>
                  <a:cubicBezTo>
                    <a:pt x="1192" y="469"/>
                    <a:pt x="1208" y="468"/>
                    <a:pt x="1218" y="451"/>
                  </a:cubicBezTo>
                  <a:cubicBezTo>
                    <a:pt x="1234" y="423"/>
                    <a:pt x="1212" y="391"/>
                    <a:pt x="1186" y="383"/>
                  </a:cubicBezTo>
                  <a:cubicBezTo>
                    <a:pt x="1175" y="380"/>
                    <a:pt x="1163" y="379"/>
                    <a:pt x="1151" y="379"/>
                  </a:cubicBezTo>
                  <a:cubicBezTo>
                    <a:pt x="1125" y="379"/>
                    <a:pt x="1097" y="383"/>
                    <a:pt x="1074" y="383"/>
                  </a:cubicBezTo>
                  <a:cubicBezTo>
                    <a:pt x="1073" y="383"/>
                    <a:pt x="1071" y="383"/>
                    <a:pt x="1070" y="383"/>
                  </a:cubicBezTo>
                  <a:cubicBezTo>
                    <a:pt x="1031" y="381"/>
                    <a:pt x="993" y="379"/>
                    <a:pt x="953" y="379"/>
                  </a:cubicBezTo>
                  <a:cubicBezTo>
                    <a:pt x="945" y="379"/>
                    <a:pt x="936" y="379"/>
                    <a:pt x="928" y="379"/>
                  </a:cubicBezTo>
                  <a:cubicBezTo>
                    <a:pt x="866" y="380"/>
                    <a:pt x="804" y="384"/>
                    <a:pt x="742" y="384"/>
                  </a:cubicBezTo>
                  <a:cubicBezTo>
                    <a:pt x="712" y="384"/>
                    <a:pt x="682" y="383"/>
                    <a:pt x="652" y="380"/>
                  </a:cubicBezTo>
                  <a:cubicBezTo>
                    <a:pt x="624" y="378"/>
                    <a:pt x="593" y="373"/>
                    <a:pt x="573" y="353"/>
                  </a:cubicBezTo>
                  <a:cubicBezTo>
                    <a:pt x="540" y="323"/>
                    <a:pt x="544" y="270"/>
                    <a:pt x="563" y="232"/>
                  </a:cubicBezTo>
                  <a:cubicBezTo>
                    <a:pt x="585" y="188"/>
                    <a:pt x="738" y="46"/>
                    <a:pt x="640" y="4"/>
                  </a:cubicBezTo>
                  <a:cubicBezTo>
                    <a:pt x="634" y="2"/>
                    <a:pt x="628" y="1"/>
                    <a:pt x="62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67;p86">
              <a:extLst>
                <a:ext uri="{FF2B5EF4-FFF2-40B4-BE49-F238E27FC236}">
                  <a16:creationId xmlns:a16="http://schemas.microsoft.com/office/drawing/2014/main" id="{8EBFAC57-5A67-4DF3-BB38-A07013805B43}"/>
                </a:ext>
              </a:extLst>
            </p:cNvPr>
            <p:cNvSpPr/>
            <p:nvPr/>
          </p:nvSpPr>
          <p:spPr>
            <a:xfrm>
              <a:off x="4130606" y="3717277"/>
              <a:ext cx="11140" cy="519514"/>
            </a:xfrm>
            <a:custGeom>
              <a:avLst/>
              <a:gdLst/>
              <a:ahLst/>
              <a:cxnLst/>
              <a:rect l="l" t="t" r="r" b="b"/>
              <a:pathLst>
                <a:path w="297" h="13850" extrusionOk="0">
                  <a:moveTo>
                    <a:pt x="0" y="0"/>
                  </a:moveTo>
                  <a:lnTo>
                    <a:pt x="0" y="13849"/>
                  </a:lnTo>
                  <a:lnTo>
                    <a:pt x="297" y="13849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978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68;p86">
              <a:extLst>
                <a:ext uri="{FF2B5EF4-FFF2-40B4-BE49-F238E27FC236}">
                  <a16:creationId xmlns:a16="http://schemas.microsoft.com/office/drawing/2014/main" id="{AAF7F814-A4AD-46C8-8CB4-32BFAD26F105}"/>
                </a:ext>
              </a:extLst>
            </p:cNvPr>
            <p:cNvSpPr/>
            <p:nvPr/>
          </p:nvSpPr>
          <p:spPr>
            <a:xfrm>
              <a:off x="4136945" y="3717277"/>
              <a:ext cx="11178" cy="519514"/>
            </a:xfrm>
            <a:custGeom>
              <a:avLst/>
              <a:gdLst/>
              <a:ahLst/>
              <a:cxnLst/>
              <a:rect l="l" t="t" r="r" b="b"/>
              <a:pathLst>
                <a:path w="298" h="13850" extrusionOk="0">
                  <a:moveTo>
                    <a:pt x="0" y="0"/>
                  </a:moveTo>
                  <a:lnTo>
                    <a:pt x="0" y="13849"/>
                  </a:lnTo>
                  <a:lnTo>
                    <a:pt x="297" y="13849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BFB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69;p86">
              <a:extLst>
                <a:ext uri="{FF2B5EF4-FFF2-40B4-BE49-F238E27FC236}">
                  <a16:creationId xmlns:a16="http://schemas.microsoft.com/office/drawing/2014/main" id="{8DA3B220-528A-49D3-9066-A5ED578437B4}"/>
                </a:ext>
              </a:extLst>
            </p:cNvPr>
            <p:cNvSpPr/>
            <p:nvPr/>
          </p:nvSpPr>
          <p:spPr>
            <a:xfrm>
              <a:off x="4080942" y="4224815"/>
              <a:ext cx="120857" cy="15679"/>
            </a:xfrm>
            <a:custGeom>
              <a:avLst/>
              <a:gdLst/>
              <a:ahLst/>
              <a:cxnLst/>
              <a:rect l="l" t="t" r="r" b="b"/>
              <a:pathLst>
                <a:path w="3222" h="418" extrusionOk="0">
                  <a:moveTo>
                    <a:pt x="1" y="1"/>
                  </a:moveTo>
                  <a:lnTo>
                    <a:pt x="1" y="417"/>
                  </a:lnTo>
                  <a:lnTo>
                    <a:pt x="3221" y="417"/>
                  </a:lnTo>
                  <a:lnTo>
                    <a:pt x="3221" y="1"/>
                  </a:lnTo>
                  <a:close/>
                </a:path>
              </a:pathLst>
            </a:custGeom>
            <a:solidFill>
              <a:srgbClr val="9786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70;p86">
              <a:extLst>
                <a:ext uri="{FF2B5EF4-FFF2-40B4-BE49-F238E27FC236}">
                  <a16:creationId xmlns:a16="http://schemas.microsoft.com/office/drawing/2014/main" id="{60A46EA3-CFE5-4C67-B0F0-99E78AD519E2}"/>
                </a:ext>
              </a:extLst>
            </p:cNvPr>
            <p:cNvSpPr/>
            <p:nvPr/>
          </p:nvSpPr>
          <p:spPr>
            <a:xfrm>
              <a:off x="4107387" y="4224815"/>
              <a:ext cx="94450" cy="15679"/>
            </a:xfrm>
            <a:custGeom>
              <a:avLst/>
              <a:gdLst/>
              <a:ahLst/>
              <a:cxnLst/>
              <a:rect l="l" t="t" r="r" b="b"/>
              <a:pathLst>
                <a:path w="2518" h="418" extrusionOk="0">
                  <a:moveTo>
                    <a:pt x="1" y="1"/>
                  </a:moveTo>
                  <a:lnTo>
                    <a:pt x="1" y="417"/>
                  </a:lnTo>
                  <a:lnTo>
                    <a:pt x="2517" y="417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BFB4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71;p86">
              <a:extLst>
                <a:ext uri="{FF2B5EF4-FFF2-40B4-BE49-F238E27FC236}">
                  <a16:creationId xmlns:a16="http://schemas.microsoft.com/office/drawing/2014/main" id="{84296211-3BCE-43F3-B01F-6F8037A2CB26}"/>
                </a:ext>
              </a:extLst>
            </p:cNvPr>
            <p:cNvSpPr/>
            <p:nvPr/>
          </p:nvSpPr>
          <p:spPr>
            <a:xfrm>
              <a:off x="3999508" y="3505350"/>
              <a:ext cx="267821" cy="267784"/>
            </a:xfrm>
            <a:custGeom>
              <a:avLst/>
              <a:gdLst/>
              <a:ahLst/>
              <a:cxnLst/>
              <a:rect l="l" t="t" r="r" b="b"/>
              <a:pathLst>
                <a:path w="7140" h="7139" extrusionOk="0">
                  <a:moveTo>
                    <a:pt x="2092" y="0"/>
                  </a:moveTo>
                  <a:lnTo>
                    <a:pt x="1" y="2092"/>
                  </a:lnTo>
                  <a:lnTo>
                    <a:pt x="1" y="5048"/>
                  </a:lnTo>
                  <a:lnTo>
                    <a:pt x="2092" y="7138"/>
                  </a:lnTo>
                  <a:lnTo>
                    <a:pt x="5049" y="7138"/>
                  </a:lnTo>
                  <a:lnTo>
                    <a:pt x="7140" y="5048"/>
                  </a:lnTo>
                  <a:lnTo>
                    <a:pt x="7140" y="2092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rgbClr val="D2D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72;p86">
              <a:extLst>
                <a:ext uri="{FF2B5EF4-FFF2-40B4-BE49-F238E27FC236}">
                  <a16:creationId xmlns:a16="http://schemas.microsoft.com/office/drawing/2014/main" id="{50908944-F704-4E3B-91D9-483D09588EC8}"/>
                </a:ext>
              </a:extLst>
            </p:cNvPr>
            <p:cNvSpPr/>
            <p:nvPr/>
          </p:nvSpPr>
          <p:spPr>
            <a:xfrm>
              <a:off x="4006560" y="3505350"/>
              <a:ext cx="267784" cy="267784"/>
            </a:xfrm>
            <a:custGeom>
              <a:avLst/>
              <a:gdLst/>
              <a:ahLst/>
              <a:cxnLst/>
              <a:rect l="l" t="t" r="r" b="b"/>
              <a:pathLst>
                <a:path w="7139" h="7139" extrusionOk="0">
                  <a:moveTo>
                    <a:pt x="2091" y="0"/>
                  </a:moveTo>
                  <a:lnTo>
                    <a:pt x="1" y="2092"/>
                  </a:lnTo>
                  <a:lnTo>
                    <a:pt x="1" y="5048"/>
                  </a:lnTo>
                  <a:lnTo>
                    <a:pt x="2091" y="7138"/>
                  </a:lnTo>
                  <a:lnTo>
                    <a:pt x="5047" y="7138"/>
                  </a:lnTo>
                  <a:lnTo>
                    <a:pt x="7139" y="5048"/>
                  </a:lnTo>
                  <a:lnTo>
                    <a:pt x="7139" y="2092"/>
                  </a:lnTo>
                  <a:lnTo>
                    <a:pt x="5047" y="0"/>
                  </a:lnTo>
                  <a:close/>
                </a:path>
              </a:pathLst>
            </a:custGeom>
            <a:solidFill>
              <a:srgbClr val="EF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73;p86">
              <a:extLst>
                <a:ext uri="{FF2B5EF4-FFF2-40B4-BE49-F238E27FC236}">
                  <a16:creationId xmlns:a16="http://schemas.microsoft.com/office/drawing/2014/main" id="{CADC679E-8B31-4777-B321-9DDA0B80177F}"/>
                </a:ext>
              </a:extLst>
            </p:cNvPr>
            <p:cNvSpPr/>
            <p:nvPr/>
          </p:nvSpPr>
          <p:spPr>
            <a:xfrm>
              <a:off x="4016088" y="3514952"/>
              <a:ext cx="248654" cy="248654"/>
            </a:xfrm>
            <a:custGeom>
              <a:avLst/>
              <a:gdLst/>
              <a:ahLst/>
              <a:cxnLst/>
              <a:rect l="l" t="t" r="r" b="b"/>
              <a:pathLst>
                <a:path w="6629" h="6629" extrusionOk="0">
                  <a:moveTo>
                    <a:pt x="1943" y="1"/>
                  </a:moveTo>
                  <a:lnTo>
                    <a:pt x="1" y="1941"/>
                  </a:lnTo>
                  <a:lnTo>
                    <a:pt x="1" y="4686"/>
                  </a:lnTo>
                  <a:lnTo>
                    <a:pt x="1943" y="6628"/>
                  </a:lnTo>
                  <a:lnTo>
                    <a:pt x="4688" y="6628"/>
                  </a:lnTo>
                  <a:lnTo>
                    <a:pt x="6628" y="4686"/>
                  </a:lnTo>
                  <a:lnTo>
                    <a:pt x="6628" y="1941"/>
                  </a:lnTo>
                  <a:lnTo>
                    <a:pt x="4688" y="1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74;p86">
              <a:extLst>
                <a:ext uri="{FF2B5EF4-FFF2-40B4-BE49-F238E27FC236}">
                  <a16:creationId xmlns:a16="http://schemas.microsoft.com/office/drawing/2014/main" id="{AE5C2E6D-6C10-4684-952C-1BFC7CC6F7CB}"/>
                </a:ext>
              </a:extLst>
            </p:cNvPr>
            <p:cNvSpPr/>
            <p:nvPr/>
          </p:nvSpPr>
          <p:spPr>
            <a:xfrm>
              <a:off x="4046133" y="3610826"/>
              <a:ext cx="35409" cy="60354"/>
            </a:xfrm>
            <a:custGeom>
              <a:avLst/>
              <a:gdLst/>
              <a:ahLst/>
              <a:cxnLst/>
              <a:rect l="l" t="t" r="r" b="b"/>
              <a:pathLst>
                <a:path w="944" h="1609" extrusionOk="0">
                  <a:moveTo>
                    <a:pt x="535" y="1"/>
                  </a:moveTo>
                  <a:cubicBezTo>
                    <a:pt x="231" y="1"/>
                    <a:pt x="30" y="181"/>
                    <a:pt x="30" y="424"/>
                  </a:cubicBezTo>
                  <a:cubicBezTo>
                    <a:pt x="30" y="643"/>
                    <a:pt x="187" y="776"/>
                    <a:pt x="441" y="865"/>
                  </a:cubicBezTo>
                  <a:cubicBezTo>
                    <a:pt x="652" y="947"/>
                    <a:pt x="735" y="1030"/>
                    <a:pt x="735" y="1176"/>
                  </a:cubicBezTo>
                  <a:cubicBezTo>
                    <a:pt x="735" y="1332"/>
                    <a:pt x="615" y="1441"/>
                    <a:pt x="409" y="1441"/>
                  </a:cubicBezTo>
                  <a:cubicBezTo>
                    <a:pt x="270" y="1441"/>
                    <a:pt x="138" y="1396"/>
                    <a:pt x="49" y="1340"/>
                  </a:cubicBezTo>
                  <a:lnTo>
                    <a:pt x="0" y="1509"/>
                  </a:lnTo>
                  <a:cubicBezTo>
                    <a:pt x="83" y="1565"/>
                    <a:pt x="247" y="1608"/>
                    <a:pt x="398" y="1608"/>
                  </a:cubicBezTo>
                  <a:cubicBezTo>
                    <a:pt x="766" y="1608"/>
                    <a:pt x="943" y="1400"/>
                    <a:pt x="943" y="1160"/>
                  </a:cubicBezTo>
                  <a:cubicBezTo>
                    <a:pt x="943" y="930"/>
                    <a:pt x="808" y="803"/>
                    <a:pt x="545" y="701"/>
                  </a:cubicBezTo>
                  <a:cubicBezTo>
                    <a:pt x="330" y="618"/>
                    <a:pt x="235" y="546"/>
                    <a:pt x="235" y="400"/>
                  </a:cubicBezTo>
                  <a:cubicBezTo>
                    <a:pt x="235" y="294"/>
                    <a:pt x="316" y="167"/>
                    <a:pt x="528" y="167"/>
                  </a:cubicBezTo>
                  <a:cubicBezTo>
                    <a:pt x="669" y="167"/>
                    <a:pt x="773" y="214"/>
                    <a:pt x="824" y="242"/>
                  </a:cubicBezTo>
                  <a:lnTo>
                    <a:pt x="880" y="78"/>
                  </a:lnTo>
                  <a:cubicBezTo>
                    <a:pt x="810" y="39"/>
                    <a:pt x="694" y="1"/>
                    <a:pt x="535" y="1"/>
                  </a:cubicBezTo>
                  <a:close/>
                </a:path>
              </a:pathLst>
            </a:custGeom>
            <a:solidFill>
              <a:srgbClr val="EF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75;p86">
              <a:extLst>
                <a:ext uri="{FF2B5EF4-FFF2-40B4-BE49-F238E27FC236}">
                  <a16:creationId xmlns:a16="http://schemas.microsoft.com/office/drawing/2014/main" id="{9DB3A7D4-CD67-45E0-BC40-9832BEAD2F27}"/>
                </a:ext>
              </a:extLst>
            </p:cNvPr>
            <p:cNvSpPr/>
            <p:nvPr/>
          </p:nvSpPr>
          <p:spPr>
            <a:xfrm>
              <a:off x="4085031" y="3611763"/>
              <a:ext cx="43324" cy="58553"/>
            </a:xfrm>
            <a:custGeom>
              <a:avLst/>
              <a:gdLst/>
              <a:ahLst/>
              <a:cxnLst/>
              <a:rect l="l" t="t" r="r" b="b"/>
              <a:pathLst>
                <a:path w="1155" h="1561" extrusionOk="0">
                  <a:moveTo>
                    <a:pt x="1" y="1"/>
                  </a:moveTo>
                  <a:lnTo>
                    <a:pt x="1" y="172"/>
                  </a:lnTo>
                  <a:lnTo>
                    <a:pt x="475" y="172"/>
                  </a:lnTo>
                  <a:lnTo>
                    <a:pt x="475" y="1561"/>
                  </a:lnTo>
                  <a:lnTo>
                    <a:pt x="679" y="1561"/>
                  </a:lnTo>
                  <a:lnTo>
                    <a:pt x="679" y="172"/>
                  </a:lnTo>
                  <a:lnTo>
                    <a:pt x="1155" y="172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rgbClr val="EF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76;p86">
              <a:extLst>
                <a:ext uri="{FF2B5EF4-FFF2-40B4-BE49-F238E27FC236}">
                  <a16:creationId xmlns:a16="http://schemas.microsoft.com/office/drawing/2014/main" id="{86916F8F-A5D8-4306-8F2A-4EADAD426950}"/>
                </a:ext>
              </a:extLst>
            </p:cNvPr>
            <p:cNvSpPr/>
            <p:nvPr/>
          </p:nvSpPr>
          <p:spPr>
            <a:xfrm>
              <a:off x="4129030" y="3610901"/>
              <a:ext cx="53489" cy="60391"/>
            </a:xfrm>
            <a:custGeom>
              <a:avLst/>
              <a:gdLst/>
              <a:ahLst/>
              <a:cxnLst/>
              <a:rect l="l" t="t" r="r" b="b"/>
              <a:pathLst>
                <a:path w="1426" h="1610" extrusionOk="0">
                  <a:moveTo>
                    <a:pt x="713" y="164"/>
                  </a:moveTo>
                  <a:cubicBezTo>
                    <a:pt x="713" y="164"/>
                    <a:pt x="714" y="164"/>
                    <a:pt x="715" y="164"/>
                  </a:cubicBezTo>
                  <a:cubicBezTo>
                    <a:pt x="1049" y="164"/>
                    <a:pt x="1212" y="487"/>
                    <a:pt x="1212" y="797"/>
                  </a:cubicBezTo>
                  <a:cubicBezTo>
                    <a:pt x="1212" y="1151"/>
                    <a:pt x="1031" y="1444"/>
                    <a:pt x="711" y="1444"/>
                  </a:cubicBezTo>
                  <a:cubicBezTo>
                    <a:pt x="395" y="1444"/>
                    <a:pt x="215" y="1146"/>
                    <a:pt x="215" y="812"/>
                  </a:cubicBezTo>
                  <a:cubicBezTo>
                    <a:pt x="215" y="471"/>
                    <a:pt x="382" y="164"/>
                    <a:pt x="713" y="164"/>
                  </a:cubicBezTo>
                  <a:close/>
                  <a:moveTo>
                    <a:pt x="729" y="1"/>
                  </a:moveTo>
                  <a:cubicBezTo>
                    <a:pt x="728" y="1"/>
                    <a:pt x="726" y="1"/>
                    <a:pt x="725" y="1"/>
                  </a:cubicBezTo>
                  <a:cubicBezTo>
                    <a:pt x="308" y="1"/>
                    <a:pt x="1" y="325"/>
                    <a:pt x="1" y="819"/>
                  </a:cubicBezTo>
                  <a:cubicBezTo>
                    <a:pt x="1" y="1290"/>
                    <a:pt x="290" y="1609"/>
                    <a:pt x="701" y="1609"/>
                  </a:cubicBezTo>
                  <a:cubicBezTo>
                    <a:pt x="1100" y="1609"/>
                    <a:pt x="1425" y="1324"/>
                    <a:pt x="1425" y="788"/>
                  </a:cubicBezTo>
                  <a:cubicBezTo>
                    <a:pt x="1425" y="326"/>
                    <a:pt x="1152" y="1"/>
                    <a:pt x="729" y="1"/>
                  </a:cubicBezTo>
                  <a:close/>
                </a:path>
              </a:pathLst>
            </a:custGeom>
            <a:solidFill>
              <a:srgbClr val="EF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77;p86">
              <a:extLst>
                <a:ext uri="{FF2B5EF4-FFF2-40B4-BE49-F238E27FC236}">
                  <a16:creationId xmlns:a16="http://schemas.microsoft.com/office/drawing/2014/main" id="{26366797-39C0-47B5-A357-DE9CE874A99E}"/>
                </a:ext>
              </a:extLst>
            </p:cNvPr>
            <p:cNvSpPr/>
            <p:nvPr/>
          </p:nvSpPr>
          <p:spPr>
            <a:xfrm>
              <a:off x="4192272" y="3611388"/>
              <a:ext cx="36047" cy="58928"/>
            </a:xfrm>
            <a:custGeom>
              <a:avLst/>
              <a:gdLst/>
              <a:ahLst/>
              <a:cxnLst/>
              <a:rect l="l" t="t" r="r" b="b"/>
              <a:pathLst>
                <a:path w="961" h="1571" extrusionOk="0">
                  <a:moveTo>
                    <a:pt x="392" y="160"/>
                  </a:moveTo>
                  <a:cubicBezTo>
                    <a:pt x="613" y="160"/>
                    <a:pt x="759" y="259"/>
                    <a:pt x="759" y="465"/>
                  </a:cubicBezTo>
                  <a:cubicBezTo>
                    <a:pt x="759" y="680"/>
                    <a:pt x="611" y="798"/>
                    <a:pt x="368" y="798"/>
                  </a:cubicBezTo>
                  <a:cubicBezTo>
                    <a:pt x="302" y="798"/>
                    <a:pt x="247" y="793"/>
                    <a:pt x="202" y="782"/>
                  </a:cubicBezTo>
                  <a:lnTo>
                    <a:pt x="202" y="177"/>
                  </a:lnTo>
                  <a:cubicBezTo>
                    <a:pt x="237" y="166"/>
                    <a:pt x="304" y="160"/>
                    <a:pt x="392" y="160"/>
                  </a:cubicBezTo>
                  <a:close/>
                  <a:moveTo>
                    <a:pt x="388" y="0"/>
                  </a:moveTo>
                  <a:cubicBezTo>
                    <a:pt x="226" y="0"/>
                    <a:pt x="99" y="14"/>
                    <a:pt x="1" y="30"/>
                  </a:cubicBezTo>
                  <a:lnTo>
                    <a:pt x="1" y="1571"/>
                  </a:lnTo>
                  <a:lnTo>
                    <a:pt x="202" y="1571"/>
                  </a:lnTo>
                  <a:lnTo>
                    <a:pt x="202" y="946"/>
                  </a:lnTo>
                  <a:cubicBezTo>
                    <a:pt x="249" y="958"/>
                    <a:pt x="305" y="960"/>
                    <a:pt x="364" y="960"/>
                  </a:cubicBezTo>
                  <a:cubicBezTo>
                    <a:pt x="560" y="960"/>
                    <a:pt x="735" y="902"/>
                    <a:pt x="841" y="789"/>
                  </a:cubicBezTo>
                  <a:cubicBezTo>
                    <a:pt x="919" y="707"/>
                    <a:pt x="961" y="597"/>
                    <a:pt x="961" y="456"/>
                  </a:cubicBezTo>
                  <a:cubicBezTo>
                    <a:pt x="961" y="317"/>
                    <a:pt x="911" y="204"/>
                    <a:pt x="825" y="130"/>
                  </a:cubicBezTo>
                  <a:cubicBezTo>
                    <a:pt x="733" y="47"/>
                    <a:pt x="586" y="0"/>
                    <a:pt x="388" y="0"/>
                  </a:cubicBezTo>
                  <a:close/>
                </a:path>
              </a:pathLst>
            </a:custGeom>
            <a:solidFill>
              <a:srgbClr val="EF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6"/>
          <p:cNvSpPr/>
          <p:nvPr/>
        </p:nvSpPr>
        <p:spPr>
          <a:xfrm>
            <a:off x="1152113" y="575950"/>
            <a:ext cx="1244700" cy="12003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6"/>
          <p:cNvSpPr/>
          <p:nvPr/>
        </p:nvSpPr>
        <p:spPr>
          <a:xfrm>
            <a:off x="1124350" y="1947350"/>
            <a:ext cx="5607300" cy="843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6"/>
          <p:cNvSpPr txBox="1">
            <a:spLocks noGrp="1"/>
          </p:cNvSpPr>
          <p:nvPr>
            <p:ph type="title" idx="2"/>
          </p:nvPr>
        </p:nvSpPr>
        <p:spPr>
          <a:xfrm>
            <a:off x="1167129" y="1966579"/>
            <a:ext cx="55053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altLang="en-US" sz="4400" dirty="0">
                <a:solidFill>
                  <a:schemeClr val="accent6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  <a:cs typeface="Arial"/>
                <a:sym typeface="Arial"/>
              </a:rPr>
              <a:t>系統架構介紹</a:t>
            </a:r>
            <a:endParaRPr sz="4400" dirty="0">
              <a:solidFill>
                <a:schemeClr val="accent6"/>
              </a:solidFill>
              <a:latin typeface="Noto Sans TC Medium" panose="020B0600000000000000" pitchFamily="34" charset="-120"/>
              <a:ea typeface="Noto Sans TC Medium" panose="020B0600000000000000" pitchFamily="34" charset="-120"/>
              <a:cs typeface="Arial"/>
              <a:sym typeface="Arial"/>
            </a:endParaRPr>
          </a:p>
        </p:txBody>
      </p:sp>
      <p:sp>
        <p:nvSpPr>
          <p:cNvPr id="395" name="Google Shape;395;p46"/>
          <p:cNvSpPr txBox="1">
            <a:spLocks noGrp="1"/>
          </p:cNvSpPr>
          <p:nvPr>
            <p:ph type="title"/>
          </p:nvPr>
        </p:nvSpPr>
        <p:spPr>
          <a:xfrm>
            <a:off x="1294763" y="539500"/>
            <a:ext cx="8901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zh-TW"/>
              <a:t>1</a:t>
            </a:r>
            <a:endParaRPr/>
          </a:p>
        </p:txBody>
      </p:sp>
      <p:sp>
        <p:nvSpPr>
          <p:cNvPr id="397" name="Google Shape;397;p46"/>
          <p:cNvSpPr/>
          <p:nvPr/>
        </p:nvSpPr>
        <p:spPr>
          <a:xfrm rot="1532696">
            <a:off x="5252530" y="917351"/>
            <a:ext cx="4648906" cy="1739068"/>
          </a:xfrm>
          <a:custGeom>
            <a:avLst/>
            <a:gdLst/>
            <a:ahLst/>
            <a:cxnLst/>
            <a:rect l="l" t="t" r="r" b="b"/>
            <a:pathLst>
              <a:path w="303397" h="104955" extrusionOk="0">
                <a:moveTo>
                  <a:pt x="0" y="0"/>
                </a:moveTo>
                <a:cubicBezTo>
                  <a:pt x="4866" y="4518"/>
                  <a:pt x="13091" y="24212"/>
                  <a:pt x="29193" y="27108"/>
                </a:cubicBezTo>
                <a:cubicBezTo>
                  <a:pt x="45296" y="30004"/>
                  <a:pt x="78833" y="15524"/>
                  <a:pt x="96615" y="17377"/>
                </a:cubicBezTo>
                <a:cubicBezTo>
                  <a:pt x="114397" y="19231"/>
                  <a:pt x="118857" y="35681"/>
                  <a:pt x="135886" y="38229"/>
                </a:cubicBezTo>
                <a:cubicBezTo>
                  <a:pt x="152915" y="40778"/>
                  <a:pt x="184889" y="26644"/>
                  <a:pt x="198790" y="32668"/>
                </a:cubicBezTo>
                <a:cubicBezTo>
                  <a:pt x="212691" y="38692"/>
                  <a:pt x="212054" y="66031"/>
                  <a:pt x="219294" y="74372"/>
                </a:cubicBezTo>
                <a:cubicBezTo>
                  <a:pt x="226534" y="82713"/>
                  <a:pt x="233659" y="78601"/>
                  <a:pt x="242231" y="82713"/>
                </a:cubicBezTo>
                <a:cubicBezTo>
                  <a:pt x="250804" y="86826"/>
                  <a:pt x="260535" y="95340"/>
                  <a:pt x="270729" y="99047"/>
                </a:cubicBezTo>
                <a:cubicBezTo>
                  <a:pt x="280923" y="102754"/>
                  <a:pt x="297952" y="103970"/>
                  <a:pt x="303397" y="104955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6"/>
          <p:cNvSpPr/>
          <p:nvPr/>
        </p:nvSpPr>
        <p:spPr>
          <a:xfrm>
            <a:off x="7690546" y="960965"/>
            <a:ext cx="1790665" cy="612484"/>
          </a:xfrm>
          <a:custGeom>
            <a:avLst/>
            <a:gdLst/>
            <a:ahLst/>
            <a:cxnLst/>
            <a:rect l="l" t="t" r="r" b="b"/>
            <a:pathLst>
              <a:path w="108083" h="36969" extrusionOk="0">
                <a:moveTo>
                  <a:pt x="0" y="36969"/>
                </a:moveTo>
                <a:cubicBezTo>
                  <a:pt x="4228" y="31640"/>
                  <a:pt x="9615" y="11078"/>
                  <a:pt x="25370" y="4996"/>
                </a:cubicBezTo>
                <a:cubicBezTo>
                  <a:pt x="41125" y="-1086"/>
                  <a:pt x="80744" y="1289"/>
                  <a:pt x="94529" y="478"/>
                </a:cubicBezTo>
                <a:cubicBezTo>
                  <a:pt x="108315" y="-333"/>
                  <a:pt x="105824" y="189"/>
                  <a:pt x="108083" y="131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46"/>
          <p:cNvGrpSpPr/>
          <p:nvPr/>
        </p:nvGrpSpPr>
        <p:grpSpPr>
          <a:xfrm>
            <a:off x="5164249" y="3342074"/>
            <a:ext cx="3375142" cy="1315224"/>
            <a:chOff x="4720329" y="3149542"/>
            <a:chExt cx="3375142" cy="1315224"/>
          </a:xfrm>
        </p:grpSpPr>
        <p:sp>
          <p:nvSpPr>
            <p:cNvPr id="401" name="Google Shape;401;p46"/>
            <p:cNvSpPr/>
            <p:nvPr/>
          </p:nvSpPr>
          <p:spPr>
            <a:xfrm>
              <a:off x="5101869" y="4012970"/>
              <a:ext cx="865884" cy="412845"/>
            </a:xfrm>
            <a:custGeom>
              <a:avLst/>
              <a:gdLst/>
              <a:ahLst/>
              <a:cxnLst/>
              <a:rect l="l" t="t" r="r" b="b"/>
              <a:pathLst>
                <a:path w="12137" h="5787" extrusionOk="0">
                  <a:moveTo>
                    <a:pt x="5775" y="1"/>
                  </a:moveTo>
                  <a:cubicBezTo>
                    <a:pt x="4600" y="1"/>
                    <a:pt x="3630" y="904"/>
                    <a:pt x="3482" y="2072"/>
                  </a:cubicBezTo>
                  <a:cubicBezTo>
                    <a:pt x="3463" y="2071"/>
                    <a:pt x="3445" y="2069"/>
                    <a:pt x="3427" y="2069"/>
                  </a:cubicBezTo>
                  <a:cubicBezTo>
                    <a:pt x="1981" y="2069"/>
                    <a:pt x="809" y="3275"/>
                    <a:pt x="809" y="4765"/>
                  </a:cubicBezTo>
                  <a:cubicBezTo>
                    <a:pt x="809" y="4859"/>
                    <a:pt x="814" y="4955"/>
                    <a:pt x="823" y="5047"/>
                  </a:cubicBezTo>
                  <a:cubicBezTo>
                    <a:pt x="439" y="5128"/>
                    <a:pt x="128" y="5413"/>
                    <a:pt x="0" y="5786"/>
                  </a:cubicBezTo>
                  <a:lnTo>
                    <a:pt x="12037" y="5786"/>
                  </a:lnTo>
                  <a:cubicBezTo>
                    <a:pt x="12100" y="5570"/>
                    <a:pt x="12136" y="5340"/>
                    <a:pt x="12136" y="5102"/>
                  </a:cubicBezTo>
                  <a:cubicBezTo>
                    <a:pt x="12136" y="3954"/>
                    <a:pt x="11322" y="3005"/>
                    <a:pt x="10257" y="2826"/>
                  </a:cubicBezTo>
                  <a:cubicBezTo>
                    <a:pt x="10257" y="2814"/>
                    <a:pt x="10258" y="2803"/>
                    <a:pt x="10258" y="2793"/>
                  </a:cubicBezTo>
                  <a:cubicBezTo>
                    <a:pt x="10258" y="2051"/>
                    <a:pt x="9674" y="1449"/>
                    <a:pt x="8954" y="1449"/>
                  </a:cubicBezTo>
                  <a:cubicBezTo>
                    <a:pt x="8591" y="1449"/>
                    <a:pt x="8265" y="1601"/>
                    <a:pt x="8027" y="1846"/>
                  </a:cubicBezTo>
                  <a:cubicBezTo>
                    <a:pt x="7792" y="790"/>
                    <a:pt x="6874" y="1"/>
                    <a:pt x="5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6"/>
            <p:cNvSpPr/>
            <p:nvPr/>
          </p:nvSpPr>
          <p:spPr>
            <a:xfrm>
              <a:off x="4796095" y="4158361"/>
              <a:ext cx="561394" cy="267525"/>
            </a:xfrm>
            <a:custGeom>
              <a:avLst/>
              <a:gdLst/>
              <a:ahLst/>
              <a:cxnLst/>
              <a:rect l="l" t="t" r="r" b="b"/>
              <a:pathLst>
                <a:path w="7869" h="3750" extrusionOk="0">
                  <a:moveTo>
                    <a:pt x="3743" y="0"/>
                  </a:moveTo>
                  <a:cubicBezTo>
                    <a:pt x="2981" y="0"/>
                    <a:pt x="2353" y="586"/>
                    <a:pt x="2256" y="1343"/>
                  </a:cubicBezTo>
                  <a:cubicBezTo>
                    <a:pt x="2245" y="1343"/>
                    <a:pt x="2231" y="1341"/>
                    <a:pt x="2220" y="1341"/>
                  </a:cubicBezTo>
                  <a:cubicBezTo>
                    <a:pt x="1283" y="1341"/>
                    <a:pt x="523" y="2124"/>
                    <a:pt x="523" y="3088"/>
                  </a:cubicBezTo>
                  <a:cubicBezTo>
                    <a:pt x="523" y="3150"/>
                    <a:pt x="526" y="3211"/>
                    <a:pt x="533" y="3271"/>
                  </a:cubicBezTo>
                  <a:cubicBezTo>
                    <a:pt x="284" y="3323"/>
                    <a:pt x="83" y="3508"/>
                    <a:pt x="0" y="3749"/>
                  </a:cubicBezTo>
                  <a:lnTo>
                    <a:pt x="7803" y="3749"/>
                  </a:lnTo>
                  <a:cubicBezTo>
                    <a:pt x="7845" y="3609"/>
                    <a:pt x="7869" y="3460"/>
                    <a:pt x="7869" y="3306"/>
                  </a:cubicBezTo>
                  <a:cubicBezTo>
                    <a:pt x="7869" y="2561"/>
                    <a:pt x="7341" y="1946"/>
                    <a:pt x="6649" y="1830"/>
                  </a:cubicBezTo>
                  <a:cubicBezTo>
                    <a:pt x="6649" y="1822"/>
                    <a:pt x="6650" y="1816"/>
                    <a:pt x="6650" y="1809"/>
                  </a:cubicBezTo>
                  <a:cubicBezTo>
                    <a:pt x="6650" y="1328"/>
                    <a:pt x="6272" y="938"/>
                    <a:pt x="5805" y="938"/>
                  </a:cubicBezTo>
                  <a:cubicBezTo>
                    <a:pt x="5569" y="938"/>
                    <a:pt x="5357" y="1037"/>
                    <a:pt x="5204" y="1196"/>
                  </a:cubicBezTo>
                  <a:cubicBezTo>
                    <a:pt x="5050" y="510"/>
                    <a:pt x="4455" y="0"/>
                    <a:pt x="37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6"/>
            <p:cNvSpPr/>
            <p:nvPr/>
          </p:nvSpPr>
          <p:spPr>
            <a:xfrm>
              <a:off x="4720329" y="4211581"/>
              <a:ext cx="449386" cy="214305"/>
            </a:xfrm>
            <a:custGeom>
              <a:avLst/>
              <a:gdLst/>
              <a:ahLst/>
              <a:cxnLst/>
              <a:rect l="l" t="t" r="r" b="b"/>
              <a:pathLst>
                <a:path w="6299" h="3004" extrusionOk="0">
                  <a:moveTo>
                    <a:pt x="2996" y="1"/>
                  </a:moveTo>
                  <a:cubicBezTo>
                    <a:pt x="2385" y="1"/>
                    <a:pt x="1882" y="469"/>
                    <a:pt x="1807" y="1076"/>
                  </a:cubicBezTo>
                  <a:cubicBezTo>
                    <a:pt x="1796" y="1076"/>
                    <a:pt x="1787" y="1075"/>
                    <a:pt x="1778" y="1075"/>
                  </a:cubicBezTo>
                  <a:cubicBezTo>
                    <a:pt x="1027" y="1075"/>
                    <a:pt x="419" y="1701"/>
                    <a:pt x="419" y="2473"/>
                  </a:cubicBezTo>
                  <a:cubicBezTo>
                    <a:pt x="419" y="2522"/>
                    <a:pt x="422" y="2572"/>
                    <a:pt x="428" y="2620"/>
                  </a:cubicBezTo>
                  <a:cubicBezTo>
                    <a:pt x="227" y="2661"/>
                    <a:pt x="67" y="2808"/>
                    <a:pt x="0" y="3003"/>
                  </a:cubicBezTo>
                  <a:lnTo>
                    <a:pt x="6246" y="3003"/>
                  </a:lnTo>
                  <a:cubicBezTo>
                    <a:pt x="6279" y="2891"/>
                    <a:pt x="6298" y="2771"/>
                    <a:pt x="6298" y="2648"/>
                  </a:cubicBezTo>
                  <a:cubicBezTo>
                    <a:pt x="6297" y="2051"/>
                    <a:pt x="5874" y="1559"/>
                    <a:pt x="5321" y="1466"/>
                  </a:cubicBezTo>
                  <a:cubicBezTo>
                    <a:pt x="5321" y="1460"/>
                    <a:pt x="5322" y="1454"/>
                    <a:pt x="5322" y="1449"/>
                  </a:cubicBezTo>
                  <a:cubicBezTo>
                    <a:pt x="5322" y="1064"/>
                    <a:pt x="5019" y="752"/>
                    <a:pt x="4645" y="752"/>
                  </a:cubicBezTo>
                  <a:cubicBezTo>
                    <a:pt x="4458" y="752"/>
                    <a:pt x="4288" y="831"/>
                    <a:pt x="4165" y="958"/>
                  </a:cubicBezTo>
                  <a:cubicBezTo>
                    <a:pt x="4042" y="410"/>
                    <a:pt x="3566" y="1"/>
                    <a:pt x="29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6"/>
            <p:cNvSpPr/>
            <p:nvPr/>
          </p:nvSpPr>
          <p:spPr>
            <a:xfrm>
              <a:off x="7064073" y="4180691"/>
              <a:ext cx="130485" cy="246694"/>
            </a:xfrm>
            <a:custGeom>
              <a:avLst/>
              <a:gdLst/>
              <a:ahLst/>
              <a:cxnLst/>
              <a:rect l="l" t="t" r="r" b="b"/>
              <a:pathLst>
                <a:path w="1829" h="3458" extrusionOk="0">
                  <a:moveTo>
                    <a:pt x="28" y="0"/>
                  </a:moveTo>
                  <a:cubicBezTo>
                    <a:pt x="12" y="0"/>
                    <a:pt x="0" y="13"/>
                    <a:pt x="0" y="27"/>
                  </a:cubicBezTo>
                  <a:lnTo>
                    <a:pt x="0" y="3430"/>
                  </a:lnTo>
                  <a:cubicBezTo>
                    <a:pt x="0" y="3446"/>
                    <a:pt x="13" y="3457"/>
                    <a:pt x="28" y="3457"/>
                  </a:cubicBezTo>
                  <a:lnTo>
                    <a:pt x="1802" y="3457"/>
                  </a:lnTo>
                  <a:cubicBezTo>
                    <a:pt x="1817" y="3457"/>
                    <a:pt x="1828" y="3444"/>
                    <a:pt x="1829" y="3430"/>
                  </a:cubicBezTo>
                  <a:lnTo>
                    <a:pt x="1829" y="27"/>
                  </a:lnTo>
                  <a:cubicBezTo>
                    <a:pt x="1829" y="12"/>
                    <a:pt x="1817" y="0"/>
                    <a:pt x="1802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6"/>
            <p:cNvSpPr/>
            <p:nvPr/>
          </p:nvSpPr>
          <p:spPr>
            <a:xfrm>
              <a:off x="7852835" y="4180691"/>
              <a:ext cx="130557" cy="246694"/>
            </a:xfrm>
            <a:custGeom>
              <a:avLst/>
              <a:gdLst/>
              <a:ahLst/>
              <a:cxnLst/>
              <a:rect l="l" t="t" r="r" b="b"/>
              <a:pathLst>
                <a:path w="1830" h="3458" extrusionOk="0">
                  <a:moveTo>
                    <a:pt x="28" y="0"/>
                  </a:moveTo>
                  <a:cubicBezTo>
                    <a:pt x="12" y="0"/>
                    <a:pt x="1" y="13"/>
                    <a:pt x="1" y="27"/>
                  </a:cubicBezTo>
                  <a:lnTo>
                    <a:pt x="1" y="3430"/>
                  </a:lnTo>
                  <a:cubicBezTo>
                    <a:pt x="1" y="3446"/>
                    <a:pt x="14" y="3457"/>
                    <a:pt x="28" y="3457"/>
                  </a:cubicBezTo>
                  <a:lnTo>
                    <a:pt x="1803" y="3457"/>
                  </a:lnTo>
                  <a:cubicBezTo>
                    <a:pt x="1816" y="3457"/>
                    <a:pt x="1829" y="3444"/>
                    <a:pt x="1830" y="3430"/>
                  </a:cubicBezTo>
                  <a:lnTo>
                    <a:pt x="1830" y="27"/>
                  </a:lnTo>
                  <a:cubicBezTo>
                    <a:pt x="1830" y="12"/>
                    <a:pt x="1816" y="0"/>
                    <a:pt x="1803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6"/>
            <p:cNvSpPr/>
            <p:nvPr/>
          </p:nvSpPr>
          <p:spPr>
            <a:xfrm>
              <a:off x="7098389" y="3699431"/>
              <a:ext cx="869879" cy="295633"/>
            </a:xfrm>
            <a:custGeom>
              <a:avLst/>
              <a:gdLst/>
              <a:ahLst/>
              <a:cxnLst/>
              <a:rect l="l" t="t" r="r" b="b"/>
              <a:pathLst>
                <a:path w="12193" h="4144" extrusionOk="0">
                  <a:moveTo>
                    <a:pt x="3028" y="1"/>
                  </a:moveTo>
                  <a:cubicBezTo>
                    <a:pt x="2041" y="1"/>
                    <a:pt x="1171" y="581"/>
                    <a:pt x="893" y="1426"/>
                  </a:cubicBezTo>
                  <a:lnTo>
                    <a:pt x="0" y="4144"/>
                  </a:lnTo>
                  <a:lnTo>
                    <a:pt x="12192" y="4144"/>
                  </a:lnTo>
                  <a:lnTo>
                    <a:pt x="11299" y="1426"/>
                  </a:lnTo>
                  <a:cubicBezTo>
                    <a:pt x="11021" y="581"/>
                    <a:pt x="10152" y="1"/>
                    <a:pt x="9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6"/>
            <p:cNvSpPr/>
            <p:nvPr/>
          </p:nvSpPr>
          <p:spPr>
            <a:xfrm>
              <a:off x="7149184" y="3749155"/>
              <a:ext cx="768216" cy="280224"/>
            </a:xfrm>
            <a:custGeom>
              <a:avLst/>
              <a:gdLst/>
              <a:ahLst/>
              <a:cxnLst/>
              <a:rect l="l" t="t" r="r" b="b"/>
              <a:pathLst>
                <a:path w="10768" h="3928" extrusionOk="0">
                  <a:moveTo>
                    <a:pt x="2045" y="0"/>
                  </a:moveTo>
                  <a:cubicBezTo>
                    <a:pt x="1545" y="0"/>
                    <a:pt x="1107" y="315"/>
                    <a:pt x="967" y="773"/>
                  </a:cubicBezTo>
                  <a:lnTo>
                    <a:pt x="0" y="3928"/>
                  </a:lnTo>
                  <a:lnTo>
                    <a:pt x="10768" y="3928"/>
                  </a:lnTo>
                  <a:lnTo>
                    <a:pt x="9802" y="773"/>
                  </a:lnTo>
                  <a:cubicBezTo>
                    <a:pt x="9663" y="316"/>
                    <a:pt x="9223" y="0"/>
                    <a:pt x="87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6"/>
            <p:cNvSpPr/>
            <p:nvPr/>
          </p:nvSpPr>
          <p:spPr>
            <a:xfrm>
              <a:off x="7008354" y="3979084"/>
              <a:ext cx="1048592" cy="316892"/>
            </a:xfrm>
            <a:custGeom>
              <a:avLst/>
              <a:gdLst/>
              <a:ahLst/>
              <a:cxnLst/>
              <a:rect l="l" t="t" r="r" b="b"/>
              <a:pathLst>
                <a:path w="14698" h="4442" extrusionOk="0">
                  <a:moveTo>
                    <a:pt x="1784" y="1"/>
                  </a:moveTo>
                  <a:cubicBezTo>
                    <a:pt x="893" y="1"/>
                    <a:pt x="169" y="716"/>
                    <a:pt x="169" y="1601"/>
                  </a:cubicBezTo>
                  <a:lnTo>
                    <a:pt x="0" y="4442"/>
                  </a:lnTo>
                  <a:lnTo>
                    <a:pt x="14697" y="4442"/>
                  </a:lnTo>
                  <a:lnTo>
                    <a:pt x="14524" y="1601"/>
                  </a:lnTo>
                  <a:cubicBezTo>
                    <a:pt x="14524" y="717"/>
                    <a:pt x="13802" y="1"/>
                    <a:pt x="12911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6"/>
            <p:cNvSpPr/>
            <p:nvPr/>
          </p:nvSpPr>
          <p:spPr>
            <a:xfrm>
              <a:off x="7008354" y="3979084"/>
              <a:ext cx="1048592" cy="316892"/>
            </a:xfrm>
            <a:custGeom>
              <a:avLst/>
              <a:gdLst/>
              <a:ahLst/>
              <a:cxnLst/>
              <a:rect l="l" t="t" r="r" b="b"/>
              <a:pathLst>
                <a:path w="14698" h="4442" extrusionOk="0">
                  <a:moveTo>
                    <a:pt x="1784" y="1"/>
                  </a:moveTo>
                  <a:cubicBezTo>
                    <a:pt x="893" y="1"/>
                    <a:pt x="169" y="716"/>
                    <a:pt x="169" y="1601"/>
                  </a:cubicBezTo>
                  <a:lnTo>
                    <a:pt x="0" y="4442"/>
                  </a:lnTo>
                  <a:lnTo>
                    <a:pt x="14697" y="4442"/>
                  </a:lnTo>
                  <a:lnTo>
                    <a:pt x="14524" y="1601"/>
                  </a:lnTo>
                  <a:cubicBezTo>
                    <a:pt x="14524" y="717"/>
                    <a:pt x="13802" y="1"/>
                    <a:pt x="12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6"/>
            <p:cNvSpPr/>
            <p:nvPr/>
          </p:nvSpPr>
          <p:spPr>
            <a:xfrm>
              <a:off x="7285520" y="4204732"/>
              <a:ext cx="515806" cy="84253"/>
            </a:xfrm>
            <a:custGeom>
              <a:avLst/>
              <a:gdLst/>
              <a:ahLst/>
              <a:cxnLst/>
              <a:rect l="l" t="t" r="r" b="b"/>
              <a:pathLst>
                <a:path w="7230" h="1181" extrusionOk="0">
                  <a:moveTo>
                    <a:pt x="1890" y="0"/>
                  </a:moveTo>
                  <a:cubicBezTo>
                    <a:pt x="1343" y="0"/>
                    <a:pt x="825" y="237"/>
                    <a:pt x="467" y="646"/>
                  </a:cubicBezTo>
                  <a:lnTo>
                    <a:pt x="0" y="1180"/>
                  </a:lnTo>
                  <a:lnTo>
                    <a:pt x="7230" y="1180"/>
                  </a:lnTo>
                  <a:lnTo>
                    <a:pt x="6536" y="520"/>
                  </a:lnTo>
                  <a:cubicBezTo>
                    <a:pt x="6186" y="187"/>
                    <a:pt x="5718" y="0"/>
                    <a:pt x="5234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6"/>
            <p:cNvSpPr/>
            <p:nvPr/>
          </p:nvSpPr>
          <p:spPr>
            <a:xfrm>
              <a:off x="7033467" y="3979084"/>
              <a:ext cx="997868" cy="163583"/>
            </a:xfrm>
            <a:custGeom>
              <a:avLst/>
              <a:gdLst/>
              <a:ahLst/>
              <a:cxnLst/>
              <a:rect l="l" t="t" r="r" b="b"/>
              <a:pathLst>
                <a:path w="13987" h="2293" extrusionOk="0">
                  <a:moveTo>
                    <a:pt x="1433" y="1"/>
                  </a:moveTo>
                  <a:cubicBezTo>
                    <a:pt x="810" y="1"/>
                    <a:pt x="270" y="352"/>
                    <a:pt x="1" y="865"/>
                  </a:cubicBezTo>
                  <a:cubicBezTo>
                    <a:pt x="208" y="823"/>
                    <a:pt x="740" y="735"/>
                    <a:pt x="1341" y="735"/>
                  </a:cubicBezTo>
                  <a:cubicBezTo>
                    <a:pt x="2081" y="735"/>
                    <a:pt x="2926" y="869"/>
                    <a:pt x="3398" y="1391"/>
                  </a:cubicBezTo>
                  <a:cubicBezTo>
                    <a:pt x="3934" y="1983"/>
                    <a:pt x="5481" y="2293"/>
                    <a:pt x="7032" y="2293"/>
                  </a:cubicBezTo>
                  <a:cubicBezTo>
                    <a:pt x="8538" y="2293"/>
                    <a:pt x="10048" y="2001"/>
                    <a:pt x="10641" y="1391"/>
                  </a:cubicBezTo>
                  <a:cubicBezTo>
                    <a:pt x="11142" y="876"/>
                    <a:pt x="12012" y="746"/>
                    <a:pt x="12758" y="746"/>
                  </a:cubicBezTo>
                  <a:cubicBezTo>
                    <a:pt x="13293" y="746"/>
                    <a:pt x="13763" y="813"/>
                    <a:pt x="13986" y="854"/>
                  </a:cubicBezTo>
                  <a:cubicBezTo>
                    <a:pt x="13718" y="348"/>
                    <a:pt x="13180" y="1"/>
                    <a:pt x="125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6"/>
            <p:cNvSpPr/>
            <p:nvPr/>
          </p:nvSpPr>
          <p:spPr>
            <a:xfrm>
              <a:off x="7062789" y="4059627"/>
              <a:ext cx="199474" cy="110292"/>
            </a:xfrm>
            <a:custGeom>
              <a:avLst/>
              <a:gdLst/>
              <a:ahLst/>
              <a:cxnLst/>
              <a:rect l="l" t="t" r="r" b="b"/>
              <a:pathLst>
                <a:path w="2796" h="1546" extrusionOk="0">
                  <a:moveTo>
                    <a:pt x="906" y="1"/>
                  </a:moveTo>
                  <a:cubicBezTo>
                    <a:pt x="610" y="1"/>
                    <a:pt x="469" y="259"/>
                    <a:pt x="469" y="259"/>
                  </a:cubicBezTo>
                  <a:cubicBezTo>
                    <a:pt x="0" y="1147"/>
                    <a:pt x="1101" y="1418"/>
                    <a:pt x="1625" y="1515"/>
                  </a:cubicBezTo>
                  <a:cubicBezTo>
                    <a:pt x="1736" y="1535"/>
                    <a:pt x="1851" y="1546"/>
                    <a:pt x="1964" y="1546"/>
                  </a:cubicBezTo>
                  <a:cubicBezTo>
                    <a:pt x="2384" y="1546"/>
                    <a:pt x="2771" y="1396"/>
                    <a:pt x="2781" y="1009"/>
                  </a:cubicBezTo>
                  <a:cubicBezTo>
                    <a:pt x="2796" y="518"/>
                    <a:pt x="1488" y="150"/>
                    <a:pt x="1075" y="27"/>
                  </a:cubicBezTo>
                  <a:cubicBezTo>
                    <a:pt x="1014" y="9"/>
                    <a:pt x="958" y="1"/>
                    <a:pt x="9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6"/>
            <p:cNvSpPr/>
            <p:nvPr/>
          </p:nvSpPr>
          <p:spPr>
            <a:xfrm>
              <a:off x="7794121" y="4059627"/>
              <a:ext cx="199402" cy="110292"/>
            </a:xfrm>
            <a:custGeom>
              <a:avLst/>
              <a:gdLst/>
              <a:ahLst/>
              <a:cxnLst/>
              <a:rect l="l" t="t" r="r" b="b"/>
              <a:pathLst>
                <a:path w="2795" h="1546" extrusionOk="0">
                  <a:moveTo>
                    <a:pt x="1890" y="1"/>
                  </a:moveTo>
                  <a:cubicBezTo>
                    <a:pt x="1839" y="1"/>
                    <a:pt x="1783" y="9"/>
                    <a:pt x="1722" y="27"/>
                  </a:cubicBezTo>
                  <a:cubicBezTo>
                    <a:pt x="1309" y="150"/>
                    <a:pt x="0" y="518"/>
                    <a:pt x="15" y="1009"/>
                  </a:cubicBezTo>
                  <a:cubicBezTo>
                    <a:pt x="26" y="1396"/>
                    <a:pt x="413" y="1546"/>
                    <a:pt x="832" y="1546"/>
                  </a:cubicBezTo>
                  <a:cubicBezTo>
                    <a:pt x="945" y="1546"/>
                    <a:pt x="1060" y="1535"/>
                    <a:pt x="1171" y="1515"/>
                  </a:cubicBezTo>
                  <a:cubicBezTo>
                    <a:pt x="1694" y="1418"/>
                    <a:pt x="2795" y="1147"/>
                    <a:pt x="2327" y="259"/>
                  </a:cubicBezTo>
                  <a:cubicBezTo>
                    <a:pt x="2327" y="259"/>
                    <a:pt x="2187" y="1"/>
                    <a:pt x="18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6"/>
            <p:cNvSpPr/>
            <p:nvPr/>
          </p:nvSpPr>
          <p:spPr>
            <a:xfrm>
              <a:off x="6989520" y="4223923"/>
              <a:ext cx="1085476" cy="95952"/>
            </a:xfrm>
            <a:custGeom>
              <a:avLst/>
              <a:gdLst/>
              <a:ahLst/>
              <a:cxnLst/>
              <a:rect l="l" t="t" r="r" b="b"/>
              <a:pathLst>
                <a:path w="15215" h="1345" extrusionOk="0">
                  <a:moveTo>
                    <a:pt x="511" y="1"/>
                  </a:moveTo>
                  <a:cubicBezTo>
                    <a:pt x="230" y="1"/>
                    <a:pt x="1" y="228"/>
                    <a:pt x="1" y="507"/>
                  </a:cubicBezTo>
                  <a:lnTo>
                    <a:pt x="1" y="840"/>
                  </a:lnTo>
                  <a:cubicBezTo>
                    <a:pt x="1" y="1116"/>
                    <a:pt x="230" y="1345"/>
                    <a:pt x="511" y="1345"/>
                  </a:cubicBezTo>
                  <a:lnTo>
                    <a:pt x="14703" y="1345"/>
                  </a:lnTo>
                  <a:cubicBezTo>
                    <a:pt x="14984" y="1345"/>
                    <a:pt x="15213" y="1116"/>
                    <a:pt x="15214" y="840"/>
                  </a:cubicBezTo>
                  <a:lnTo>
                    <a:pt x="15214" y="507"/>
                  </a:lnTo>
                  <a:cubicBezTo>
                    <a:pt x="15214" y="229"/>
                    <a:pt x="14985" y="1"/>
                    <a:pt x="14704" y="1"/>
                  </a:cubicBezTo>
                  <a:lnTo>
                    <a:pt x="12178" y="1"/>
                  </a:lnTo>
                  <a:lnTo>
                    <a:pt x="10542" y="675"/>
                  </a:lnTo>
                  <a:lnTo>
                    <a:pt x="4785" y="675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6"/>
            <p:cNvSpPr/>
            <p:nvPr/>
          </p:nvSpPr>
          <p:spPr>
            <a:xfrm>
              <a:off x="7030042" y="4250746"/>
              <a:ext cx="198475" cy="42305"/>
            </a:xfrm>
            <a:custGeom>
              <a:avLst/>
              <a:gdLst/>
              <a:ahLst/>
              <a:cxnLst/>
              <a:rect l="l" t="t" r="r" b="b"/>
              <a:pathLst>
                <a:path w="2782" h="593" extrusionOk="0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lnTo>
                    <a:pt x="0" y="583"/>
                  </a:lnTo>
                  <a:cubicBezTo>
                    <a:pt x="0" y="588"/>
                    <a:pt x="4" y="592"/>
                    <a:pt x="9" y="592"/>
                  </a:cubicBezTo>
                  <a:lnTo>
                    <a:pt x="2773" y="592"/>
                  </a:lnTo>
                  <a:cubicBezTo>
                    <a:pt x="2778" y="592"/>
                    <a:pt x="2782" y="588"/>
                    <a:pt x="2782" y="583"/>
                  </a:cubicBezTo>
                  <a:lnTo>
                    <a:pt x="2782" y="9"/>
                  </a:lnTo>
                  <a:cubicBezTo>
                    <a:pt x="2782" y="4"/>
                    <a:pt x="2778" y="0"/>
                    <a:pt x="2773" y="0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6"/>
            <p:cNvSpPr/>
            <p:nvPr/>
          </p:nvSpPr>
          <p:spPr>
            <a:xfrm>
              <a:off x="7843133" y="4250746"/>
              <a:ext cx="198475" cy="42305"/>
            </a:xfrm>
            <a:custGeom>
              <a:avLst/>
              <a:gdLst/>
              <a:ahLst/>
              <a:cxnLst/>
              <a:rect l="l" t="t" r="r" b="b"/>
              <a:pathLst>
                <a:path w="2782" h="593" extrusionOk="0">
                  <a:moveTo>
                    <a:pt x="10" y="0"/>
                  </a:moveTo>
                  <a:cubicBezTo>
                    <a:pt x="5" y="0"/>
                    <a:pt x="1" y="4"/>
                    <a:pt x="1" y="9"/>
                  </a:cubicBezTo>
                  <a:lnTo>
                    <a:pt x="1" y="583"/>
                  </a:lnTo>
                  <a:cubicBezTo>
                    <a:pt x="1" y="588"/>
                    <a:pt x="5" y="592"/>
                    <a:pt x="10" y="592"/>
                  </a:cubicBezTo>
                  <a:lnTo>
                    <a:pt x="2773" y="592"/>
                  </a:lnTo>
                  <a:cubicBezTo>
                    <a:pt x="2776" y="592"/>
                    <a:pt x="2781" y="588"/>
                    <a:pt x="2782" y="583"/>
                  </a:cubicBezTo>
                  <a:lnTo>
                    <a:pt x="2782" y="9"/>
                  </a:lnTo>
                  <a:cubicBezTo>
                    <a:pt x="2782" y="4"/>
                    <a:pt x="2777" y="0"/>
                    <a:pt x="2773" y="0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6"/>
            <p:cNvSpPr/>
            <p:nvPr/>
          </p:nvSpPr>
          <p:spPr>
            <a:xfrm>
              <a:off x="7935664" y="3883131"/>
              <a:ext cx="159807" cy="90102"/>
            </a:xfrm>
            <a:custGeom>
              <a:avLst/>
              <a:gdLst/>
              <a:ahLst/>
              <a:cxnLst/>
              <a:rect l="l" t="t" r="r" b="b"/>
              <a:pathLst>
                <a:path w="2240" h="1263" extrusionOk="0">
                  <a:moveTo>
                    <a:pt x="1326" y="0"/>
                  </a:moveTo>
                  <a:cubicBezTo>
                    <a:pt x="646" y="0"/>
                    <a:pt x="858" y="151"/>
                    <a:pt x="535" y="350"/>
                  </a:cubicBezTo>
                  <a:cubicBezTo>
                    <a:pt x="422" y="419"/>
                    <a:pt x="325" y="442"/>
                    <a:pt x="246" y="442"/>
                  </a:cubicBezTo>
                  <a:cubicBezTo>
                    <a:pt x="88" y="442"/>
                    <a:pt x="1" y="350"/>
                    <a:pt x="1" y="350"/>
                  </a:cubicBezTo>
                  <a:lnTo>
                    <a:pt x="1" y="350"/>
                  </a:lnTo>
                  <a:lnTo>
                    <a:pt x="212" y="797"/>
                  </a:lnTo>
                  <a:cubicBezTo>
                    <a:pt x="233" y="783"/>
                    <a:pt x="258" y="777"/>
                    <a:pt x="287" y="777"/>
                  </a:cubicBezTo>
                  <a:cubicBezTo>
                    <a:pt x="417" y="777"/>
                    <a:pt x="609" y="906"/>
                    <a:pt x="664" y="989"/>
                  </a:cubicBezTo>
                  <a:cubicBezTo>
                    <a:pt x="800" y="1199"/>
                    <a:pt x="1023" y="1220"/>
                    <a:pt x="1153" y="1238"/>
                  </a:cubicBezTo>
                  <a:cubicBezTo>
                    <a:pt x="1274" y="1255"/>
                    <a:pt x="1381" y="1263"/>
                    <a:pt x="1475" y="1263"/>
                  </a:cubicBezTo>
                  <a:cubicBezTo>
                    <a:pt x="2028" y="1263"/>
                    <a:pt x="2144" y="994"/>
                    <a:pt x="2170" y="753"/>
                  </a:cubicBezTo>
                  <a:cubicBezTo>
                    <a:pt x="2195" y="526"/>
                    <a:pt x="2239" y="17"/>
                    <a:pt x="1432" y="1"/>
                  </a:cubicBezTo>
                  <a:cubicBezTo>
                    <a:pt x="1394" y="0"/>
                    <a:pt x="1359" y="0"/>
                    <a:pt x="1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6"/>
            <p:cNvSpPr/>
            <p:nvPr/>
          </p:nvSpPr>
          <p:spPr>
            <a:xfrm>
              <a:off x="6973539" y="3883131"/>
              <a:ext cx="159736" cy="90102"/>
            </a:xfrm>
            <a:custGeom>
              <a:avLst/>
              <a:gdLst/>
              <a:ahLst/>
              <a:cxnLst/>
              <a:rect l="l" t="t" r="r" b="b"/>
              <a:pathLst>
                <a:path w="2239" h="1263" extrusionOk="0">
                  <a:moveTo>
                    <a:pt x="913" y="0"/>
                  </a:moveTo>
                  <a:cubicBezTo>
                    <a:pt x="880" y="0"/>
                    <a:pt x="845" y="0"/>
                    <a:pt x="808" y="1"/>
                  </a:cubicBezTo>
                  <a:cubicBezTo>
                    <a:pt x="1" y="17"/>
                    <a:pt x="45" y="526"/>
                    <a:pt x="69" y="753"/>
                  </a:cubicBezTo>
                  <a:cubicBezTo>
                    <a:pt x="96" y="994"/>
                    <a:pt x="213" y="1263"/>
                    <a:pt x="765" y="1263"/>
                  </a:cubicBezTo>
                  <a:cubicBezTo>
                    <a:pt x="859" y="1263"/>
                    <a:pt x="966" y="1255"/>
                    <a:pt x="1087" y="1238"/>
                  </a:cubicBezTo>
                  <a:cubicBezTo>
                    <a:pt x="1216" y="1220"/>
                    <a:pt x="1439" y="1199"/>
                    <a:pt x="1575" y="989"/>
                  </a:cubicBezTo>
                  <a:cubicBezTo>
                    <a:pt x="1630" y="906"/>
                    <a:pt x="1823" y="777"/>
                    <a:pt x="1953" y="777"/>
                  </a:cubicBezTo>
                  <a:cubicBezTo>
                    <a:pt x="1982" y="777"/>
                    <a:pt x="2008" y="783"/>
                    <a:pt x="2028" y="797"/>
                  </a:cubicBezTo>
                  <a:lnTo>
                    <a:pt x="2238" y="350"/>
                  </a:lnTo>
                  <a:lnTo>
                    <a:pt x="2238" y="350"/>
                  </a:lnTo>
                  <a:cubicBezTo>
                    <a:pt x="2238" y="350"/>
                    <a:pt x="2152" y="442"/>
                    <a:pt x="1994" y="442"/>
                  </a:cubicBezTo>
                  <a:cubicBezTo>
                    <a:pt x="1915" y="442"/>
                    <a:pt x="1818" y="419"/>
                    <a:pt x="1704" y="350"/>
                  </a:cubicBezTo>
                  <a:cubicBezTo>
                    <a:pt x="1381" y="151"/>
                    <a:pt x="1593" y="0"/>
                    <a:pt x="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6"/>
            <p:cNvSpPr/>
            <p:nvPr/>
          </p:nvSpPr>
          <p:spPr>
            <a:xfrm>
              <a:off x="6661059" y="3771270"/>
              <a:ext cx="83257" cy="658682"/>
            </a:xfrm>
            <a:custGeom>
              <a:avLst/>
              <a:gdLst/>
              <a:ahLst/>
              <a:cxnLst/>
              <a:rect l="l" t="t" r="r" b="b"/>
              <a:pathLst>
                <a:path w="1167" h="9233" extrusionOk="0">
                  <a:moveTo>
                    <a:pt x="0" y="0"/>
                  </a:moveTo>
                  <a:lnTo>
                    <a:pt x="0" y="9232"/>
                  </a:lnTo>
                  <a:lnTo>
                    <a:pt x="1167" y="9232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6"/>
            <p:cNvSpPr/>
            <p:nvPr/>
          </p:nvSpPr>
          <p:spPr>
            <a:xfrm>
              <a:off x="6677539" y="3771270"/>
              <a:ext cx="94743" cy="658682"/>
            </a:xfrm>
            <a:custGeom>
              <a:avLst/>
              <a:gdLst/>
              <a:ahLst/>
              <a:cxnLst/>
              <a:rect l="l" t="t" r="r" b="b"/>
              <a:pathLst>
                <a:path w="1328" h="9233" extrusionOk="0">
                  <a:moveTo>
                    <a:pt x="1" y="0"/>
                  </a:moveTo>
                  <a:lnTo>
                    <a:pt x="1" y="9232"/>
                  </a:lnTo>
                  <a:lnTo>
                    <a:pt x="1328" y="9232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6"/>
            <p:cNvSpPr/>
            <p:nvPr/>
          </p:nvSpPr>
          <p:spPr>
            <a:xfrm>
              <a:off x="6692878" y="3803516"/>
              <a:ext cx="63067" cy="626365"/>
            </a:xfrm>
            <a:custGeom>
              <a:avLst/>
              <a:gdLst/>
              <a:ahLst/>
              <a:cxnLst/>
              <a:rect l="l" t="t" r="r" b="b"/>
              <a:pathLst>
                <a:path w="884" h="8780" extrusionOk="0">
                  <a:moveTo>
                    <a:pt x="0" y="1"/>
                  </a:moveTo>
                  <a:lnTo>
                    <a:pt x="0" y="8779"/>
                  </a:lnTo>
                  <a:lnTo>
                    <a:pt x="884" y="8779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rgbClr val="073763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6"/>
            <p:cNvSpPr/>
            <p:nvPr/>
          </p:nvSpPr>
          <p:spPr>
            <a:xfrm>
              <a:off x="6711498" y="3819282"/>
              <a:ext cx="785552" cy="50437"/>
            </a:xfrm>
            <a:custGeom>
              <a:avLst/>
              <a:gdLst/>
              <a:ahLst/>
              <a:cxnLst/>
              <a:rect l="l" t="t" r="r" b="b"/>
              <a:pathLst>
                <a:path w="11011" h="707" extrusionOk="0">
                  <a:moveTo>
                    <a:pt x="1" y="0"/>
                  </a:moveTo>
                  <a:lnTo>
                    <a:pt x="1" y="706"/>
                  </a:lnTo>
                  <a:lnTo>
                    <a:pt x="11011" y="706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6"/>
            <p:cNvSpPr/>
            <p:nvPr/>
          </p:nvSpPr>
          <p:spPr>
            <a:xfrm>
              <a:off x="6691950" y="3812862"/>
              <a:ext cx="68917" cy="68914"/>
            </a:xfrm>
            <a:custGeom>
              <a:avLst/>
              <a:gdLst/>
              <a:ahLst/>
              <a:cxnLst/>
              <a:rect l="l" t="t" r="r" b="b"/>
              <a:pathLst>
                <a:path w="966" h="966" extrusionOk="0">
                  <a:moveTo>
                    <a:pt x="483" y="0"/>
                  </a:moveTo>
                  <a:cubicBezTo>
                    <a:pt x="216" y="0"/>
                    <a:pt x="1" y="217"/>
                    <a:pt x="1" y="483"/>
                  </a:cubicBezTo>
                  <a:cubicBezTo>
                    <a:pt x="1" y="749"/>
                    <a:pt x="216" y="965"/>
                    <a:pt x="483" y="965"/>
                  </a:cubicBezTo>
                  <a:cubicBezTo>
                    <a:pt x="749" y="965"/>
                    <a:pt x="965" y="749"/>
                    <a:pt x="965" y="483"/>
                  </a:cubicBezTo>
                  <a:cubicBezTo>
                    <a:pt x="965" y="217"/>
                    <a:pt x="749" y="0"/>
                    <a:pt x="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6"/>
            <p:cNvSpPr/>
            <p:nvPr/>
          </p:nvSpPr>
          <p:spPr>
            <a:xfrm>
              <a:off x="6831282" y="3835476"/>
              <a:ext cx="102091" cy="16836"/>
            </a:xfrm>
            <a:custGeom>
              <a:avLst/>
              <a:gdLst/>
              <a:ahLst/>
              <a:cxnLst/>
              <a:rect l="l" t="t" r="r" b="b"/>
              <a:pathLst>
                <a:path w="1431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6"/>
            <p:cNvSpPr/>
            <p:nvPr/>
          </p:nvSpPr>
          <p:spPr>
            <a:xfrm>
              <a:off x="6960840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1" y="0"/>
                  </a:moveTo>
                  <a:lnTo>
                    <a:pt x="1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6"/>
            <p:cNvSpPr/>
            <p:nvPr/>
          </p:nvSpPr>
          <p:spPr>
            <a:xfrm>
              <a:off x="7090541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6"/>
            <p:cNvSpPr/>
            <p:nvPr/>
          </p:nvSpPr>
          <p:spPr>
            <a:xfrm>
              <a:off x="7220170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1" y="0"/>
                  </a:moveTo>
                  <a:lnTo>
                    <a:pt x="1" y="236"/>
                  </a:lnTo>
                  <a:lnTo>
                    <a:pt x="1432" y="236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6"/>
            <p:cNvSpPr/>
            <p:nvPr/>
          </p:nvSpPr>
          <p:spPr>
            <a:xfrm>
              <a:off x="7349871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6"/>
            <p:cNvSpPr/>
            <p:nvPr/>
          </p:nvSpPr>
          <p:spPr>
            <a:xfrm>
              <a:off x="6611690" y="4354332"/>
              <a:ext cx="218879" cy="75549"/>
            </a:xfrm>
            <a:custGeom>
              <a:avLst/>
              <a:gdLst/>
              <a:ahLst/>
              <a:cxnLst/>
              <a:rect l="l" t="t" r="r" b="b"/>
              <a:pathLst>
                <a:path w="3068" h="1059" extrusionOk="0">
                  <a:moveTo>
                    <a:pt x="1" y="1"/>
                  </a:moveTo>
                  <a:lnTo>
                    <a:pt x="1" y="1058"/>
                  </a:lnTo>
                  <a:lnTo>
                    <a:pt x="3068" y="1058"/>
                  </a:lnTo>
                  <a:lnTo>
                    <a:pt x="3068" y="1"/>
                  </a:ln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6"/>
            <p:cNvSpPr/>
            <p:nvPr/>
          </p:nvSpPr>
          <p:spPr>
            <a:xfrm>
              <a:off x="6628241" y="4354332"/>
              <a:ext cx="218736" cy="75549"/>
            </a:xfrm>
            <a:custGeom>
              <a:avLst/>
              <a:gdLst/>
              <a:ahLst/>
              <a:cxnLst/>
              <a:rect l="l" t="t" r="r" b="b"/>
              <a:pathLst>
                <a:path w="3066" h="1059" extrusionOk="0">
                  <a:moveTo>
                    <a:pt x="0" y="1"/>
                  </a:moveTo>
                  <a:lnTo>
                    <a:pt x="0" y="1058"/>
                  </a:lnTo>
                  <a:lnTo>
                    <a:pt x="3066" y="1058"/>
                  </a:lnTo>
                  <a:lnTo>
                    <a:pt x="3066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6"/>
            <p:cNvSpPr/>
            <p:nvPr/>
          </p:nvSpPr>
          <p:spPr>
            <a:xfrm>
              <a:off x="6628241" y="4354332"/>
              <a:ext cx="65564" cy="48012"/>
            </a:xfrm>
            <a:custGeom>
              <a:avLst/>
              <a:gdLst/>
              <a:ahLst/>
              <a:cxnLst/>
              <a:rect l="l" t="t" r="r" b="b"/>
              <a:pathLst>
                <a:path w="919" h="673" extrusionOk="0">
                  <a:moveTo>
                    <a:pt x="517" y="1"/>
                  </a:moveTo>
                  <a:lnTo>
                    <a:pt x="0" y="379"/>
                  </a:lnTo>
                  <a:lnTo>
                    <a:pt x="0" y="673"/>
                  </a:lnTo>
                  <a:lnTo>
                    <a:pt x="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6"/>
            <p:cNvSpPr/>
            <p:nvPr/>
          </p:nvSpPr>
          <p:spPr>
            <a:xfrm>
              <a:off x="6632379" y="4354332"/>
              <a:ext cx="131698" cy="75549"/>
            </a:xfrm>
            <a:custGeom>
              <a:avLst/>
              <a:gdLst/>
              <a:ahLst/>
              <a:cxnLst/>
              <a:rect l="l" t="t" r="r" b="b"/>
              <a:pathLst>
                <a:path w="1846" h="1059" extrusionOk="0">
                  <a:moveTo>
                    <a:pt x="1444" y="1"/>
                  </a:moveTo>
                  <a:lnTo>
                    <a:pt x="0" y="1058"/>
                  </a:lnTo>
                  <a:lnTo>
                    <a:pt x="402" y="1058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6"/>
            <p:cNvSpPr/>
            <p:nvPr/>
          </p:nvSpPr>
          <p:spPr>
            <a:xfrm>
              <a:off x="6694804" y="4354332"/>
              <a:ext cx="131698" cy="75549"/>
            </a:xfrm>
            <a:custGeom>
              <a:avLst/>
              <a:gdLst/>
              <a:ahLst/>
              <a:cxnLst/>
              <a:rect l="l" t="t" r="r" b="b"/>
              <a:pathLst>
                <a:path w="1846" h="1059" extrusionOk="0">
                  <a:moveTo>
                    <a:pt x="1443" y="1"/>
                  </a:moveTo>
                  <a:lnTo>
                    <a:pt x="0" y="1058"/>
                  </a:lnTo>
                  <a:lnTo>
                    <a:pt x="401" y="1058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6"/>
            <p:cNvSpPr/>
            <p:nvPr/>
          </p:nvSpPr>
          <p:spPr>
            <a:xfrm>
              <a:off x="6765076" y="4369742"/>
              <a:ext cx="81901" cy="60140"/>
            </a:xfrm>
            <a:custGeom>
              <a:avLst/>
              <a:gdLst/>
              <a:ahLst/>
              <a:cxnLst/>
              <a:rect l="l" t="t" r="r" b="b"/>
              <a:pathLst>
                <a:path w="1148" h="843" extrusionOk="0">
                  <a:moveTo>
                    <a:pt x="1148" y="0"/>
                  </a:moveTo>
                  <a:lnTo>
                    <a:pt x="0" y="842"/>
                  </a:lnTo>
                  <a:lnTo>
                    <a:pt x="401" y="842"/>
                  </a:lnTo>
                  <a:lnTo>
                    <a:pt x="1148" y="295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6"/>
            <p:cNvSpPr/>
            <p:nvPr/>
          </p:nvSpPr>
          <p:spPr>
            <a:xfrm>
              <a:off x="5574156" y="3149542"/>
              <a:ext cx="215668" cy="125416"/>
            </a:xfrm>
            <a:custGeom>
              <a:avLst/>
              <a:gdLst/>
              <a:ahLst/>
              <a:cxnLst/>
              <a:rect l="l" t="t" r="r" b="b"/>
              <a:pathLst>
                <a:path w="3023" h="1758" extrusionOk="0">
                  <a:moveTo>
                    <a:pt x="0" y="1"/>
                  </a:moveTo>
                  <a:lnTo>
                    <a:pt x="0" y="1757"/>
                  </a:lnTo>
                  <a:lnTo>
                    <a:pt x="3023" y="1757"/>
                  </a:lnTo>
                  <a:lnTo>
                    <a:pt x="3023" y="1"/>
                  </a:ln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6"/>
            <p:cNvSpPr/>
            <p:nvPr/>
          </p:nvSpPr>
          <p:spPr>
            <a:xfrm>
              <a:off x="5632372" y="3149542"/>
              <a:ext cx="157453" cy="125416"/>
            </a:xfrm>
            <a:custGeom>
              <a:avLst/>
              <a:gdLst/>
              <a:ahLst/>
              <a:cxnLst/>
              <a:rect l="l" t="t" r="r" b="b"/>
              <a:pathLst>
                <a:path w="2207" h="1758" extrusionOk="0">
                  <a:moveTo>
                    <a:pt x="0" y="1"/>
                  </a:moveTo>
                  <a:lnTo>
                    <a:pt x="0" y="1757"/>
                  </a:lnTo>
                  <a:lnTo>
                    <a:pt x="2207" y="1757"/>
                  </a:lnTo>
                  <a:lnTo>
                    <a:pt x="2207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6"/>
            <p:cNvSpPr/>
            <p:nvPr/>
          </p:nvSpPr>
          <p:spPr>
            <a:xfrm>
              <a:off x="5506523" y="3307988"/>
              <a:ext cx="919605" cy="1119396"/>
            </a:xfrm>
            <a:custGeom>
              <a:avLst/>
              <a:gdLst/>
              <a:ahLst/>
              <a:cxnLst/>
              <a:rect l="l" t="t" r="r" b="b"/>
              <a:pathLst>
                <a:path w="12890" h="15691" extrusionOk="0">
                  <a:moveTo>
                    <a:pt x="1" y="1"/>
                  </a:moveTo>
                  <a:lnTo>
                    <a:pt x="1" y="15690"/>
                  </a:lnTo>
                  <a:lnTo>
                    <a:pt x="12889" y="15690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6"/>
            <p:cNvSpPr/>
            <p:nvPr/>
          </p:nvSpPr>
          <p:spPr>
            <a:xfrm>
              <a:off x="5454087" y="4333501"/>
              <a:ext cx="1038461" cy="93883"/>
            </a:xfrm>
            <a:custGeom>
              <a:avLst/>
              <a:gdLst/>
              <a:ahLst/>
              <a:cxnLst/>
              <a:rect l="l" t="t" r="r" b="b"/>
              <a:pathLst>
                <a:path w="14556" h="1316" extrusionOk="0">
                  <a:moveTo>
                    <a:pt x="1" y="0"/>
                  </a:moveTo>
                  <a:lnTo>
                    <a:pt x="1" y="1315"/>
                  </a:lnTo>
                  <a:lnTo>
                    <a:pt x="14556" y="1315"/>
                  </a:lnTo>
                  <a:lnTo>
                    <a:pt x="14556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6"/>
            <p:cNvSpPr/>
            <p:nvPr/>
          </p:nvSpPr>
          <p:spPr>
            <a:xfrm>
              <a:off x="5506523" y="3910811"/>
              <a:ext cx="919605" cy="422761"/>
            </a:xfrm>
            <a:custGeom>
              <a:avLst/>
              <a:gdLst/>
              <a:ahLst/>
              <a:cxnLst/>
              <a:rect l="l" t="t" r="r" b="b"/>
              <a:pathLst>
                <a:path w="12890" h="5926" extrusionOk="0">
                  <a:moveTo>
                    <a:pt x="1" y="1"/>
                  </a:moveTo>
                  <a:lnTo>
                    <a:pt x="1" y="5925"/>
                  </a:lnTo>
                  <a:lnTo>
                    <a:pt x="12889" y="5925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6"/>
            <p:cNvSpPr/>
            <p:nvPr/>
          </p:nvSpPr>
          <p:spPr>
            <a:xfrm>
              <a:off x="5429616" y="3220597"/>
              <a:ext cx="1062932" cy="108437"/>
            </a:xfrm>
            <a:custGeom>
              <a:avLst/>
              <a:gdLst/>
              <a:ahLst/>
              <a:cxnLst/>
              <a:rect l="l" t="t" r="r" b="b"/>
              <a:pathLst>
                <a:path w="14899" h="1520" extrusionOk="0">
                  <a:moveTo>
                    <a:pt x="0" y="0"/>
                  </a:moveTo>
                  <a:lnTo>
                    <a:pt x="0" y="1519"/>
                  </a:lnTo>
                  <a:lnTo>
                    <a:pt x="14899" y="1519"/>
                  </a:lnTo>
                  <a:lnTo>
                    <a:pt x="148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6"/>
            <p:cNvSpPr/>
            <p:nvPr/>
          </p:nvSpPr>
          <p:spPr>
            <a:xfrm>
              <a:off x="5590422" y="3307988"/>
              <a:ext cx="919605" cy="1119396"/>
            </a:xfrm>
            <a:custGeom>
              <a:avLst/>
              <a:gdLst/>
              <a:ahLst/>
              <a:cxnLst/>
              <a:rect l="l" t="t" r="r" b="b"/>
              <a:pathLst>
                <a:path w="12890" h="15691" extrusionOk="0">
                  <a:moveTo>
                    <a:pt x="1" y="1"/>
                  </a:moveTo>
                  <a:lnTo>
                    <a:pt x="1" y="15690"/>
                  </a:lnTo>
                  <a:lnTo>
                    <a:pt x="12889" y="15690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6"/>
            <p:cNvSpPr/>
            <p:nvPr/>
          </p:nvSpPr>
          <p:spPr>
            <a:xfrm>
              <a:off x="5537985" y="4333501"/>
              <a:ext cx="1038461" cy="93883"/>
            </a:xfrm>
            <a:custGeom>
              <a:avLst/>
              <a:gdLst/>
              <a:ahLst/>
              <a:cxnLst/>
              <a:rect l="l" t="t" r="r" b="b"/>
              <a:pathLst>
                <a:path w="14556" h="1316" extrusionOk="0">
                  <a:moveTo>
                    <a:pt x="0" y="0"/>
                  </a:moveTo>
                  <a:lnTo>
                    <a:pt x="0" y="1315"/>
                  </a:lnTo>
                  <a:lnTo>
                    <a:pt x="14555" y="1315"/>
                  </a:lnTo>
                  <a:lnTo>
                    <a:pt x="14555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6"/>
            <p:cNvSpPr/>
            <p:nvPr/>
          </p:nvSpPr>
          <p:spPr>
            <a:xfrm>
              <a:off x="5632372" y="3363990"/>
              <a:ext cx="832139" cy="503803"/>
            </a:xfrm>
            <a:custGeom>
              <a:avLst/>
              <a:gdLst/>
              <a:ahLst/>
              <a:cxnLst/>
              <a:rect l="l" t="t" r="r" b="b"/>
              <a:pathLst>
                <a:path w="11664" h="7062" extrusionOk="0">
                  <a:moveTo>
                    <a:pt x="0" y="1"/>
                  </a:moveTo>
                  <a:lnTo>
                    <a:pt x="0" y="7061"/>
                  </a:lnTo>
                  <a:lnTo>
                    <a:pt x="11664" y="7061"/>
                  </a:lnTo>
                  <a:lnTo>
                    <a:pt x="116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6"/>
            <p:cNvSpPr/>
            <p:nvPr/>
          </p:nvSpPr>
          <p:spPr>
            <a:xfrm>
              <a:off x="5632372" y="3363990"/>
              <a:ext cx="800677" cy="503803"/>
            </a:xfrm>
            <a:custGeom>
              <a:avLst/>
              <a:gdLst/>
              <a:ahLst/>
              <a:cxnLst/>
              <a:rect l="l" t="t" r="r" b="b"/>
              <a:pathLst>
                <a:path w="11223" h="7062" extrusionOk="0">
                  <a:moveTo>
                    <a:pt x="0" y="1"/>
                  </a:moveTo>
                  <a:lnTo>
                    <a:pt x="0" y="7061"/>
                  </a:lnTo>
                  <a:lnTo>
                    <a:pt x="11223" y="7061"/>
                  </a:lnTo>
                  <a:lnTo>
                    <a:pt x="112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6"/>
            <p:cNvSpPr/>
            <p:nvPr/>
          </p:nvSpPr>
          <p:spPr>
            <a:xfrm>
              <a:off x="5590422" y="3910811"/>
              <a:ext cx="919605" cy="422761"/>
            </a:xfrm>
            <a:custGeom>
              <a:avLst/>
              <a:gdLst/>
              <a:ahLst/>
              <a:cxnLst/>
              <a:rect l="l" t="t" r="r" b="b"/>
              <a:pathLst>
                <a:path w="12890" h="5926" extrusionOk="0">
                  <a:moveTo>
                    <a:pt x="1" y="1"/>
                  </a:moveTo>
                  <a:lnTo>
                    <a:pt x="1" y="5925"/>
                  </a:lnTo>
                  <a:lnTo>
                    <a:pt x="12889" y="5925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6"/>
            <p:cNvSpPr/>
            <p:nvPr/>
          </p:nvSpPr>
          <p:spPr>
            <a:xfrm>
              <a:off x="5513586" y="3220597"/>
              <a:ext cx="1062932" cy="108437"/>
            </a:xfrm>
            <a:custGeom>
              <a:avLst/>
              <a:gdLst/>
              <a:ahLst/>
              <a:cxnLst/>
              <a:rect l="l" t="t" r="r" b="b"/>
              <a:pathLst>
                <a:path w="14899" h="1520" extrusionOk="0">
                  <a:moveTo>
                    <a:pt x="0" y="0"/>
                  </a:moveTo>
                  <a:lnTo>
                    <a:pt x="0" y="1519"/>
                  </a:lnTo>
                  <a:lnTo>
                    <a:pt x="14898" y="1519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6"/>
            <p:cNvSpPr/>
            <p:nvPr/>
          </p:nvSpPr>
          <p:spPr>
            <a:xfrm>
              <a:off x="5618460" y="3940275"/>
              <a:ext cx="846051" cy="367116"/>
            </a:xfrm>
            <a:custGeom>
              <a:avLst/>
              <a:gdLst/>
              <a:ahLst/>
              <a:cxnLst/>
              <a:rect l="l" t="t" r="r" b="b"/>
              <a:pathLst>
                <a:path w="11859" h="5146" extrusionOk="0">
                  <a:moveTo>
                    <a:pt x="0" y="1"/>
                  </a:moveTo>
                  <a:lnTo>
                    <a:pt x="0" y="5145"/>
                  </a:lnTo>
                  <a:lnTo>
                    <a:pt x="11859" y="5145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6"/>
            <p:cNvSpPr/>
            <p:nvPr/>
          </p:nvSpPr>
          <p:spPr>
            <a:xfrm>
              <a:off x="5641147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6"/>
            <p:cNvSpPr/>
            <p:nvPr/>
          </p:nvSpPr>
          <p:spPr>
            <a:xfrm>
              <a:off x="5669113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6"/>
            <p:cNvSpPr/>
            <p:nvPr/>
          </p:nvSpPr>
          <p:spPr>
            <a:xfrm>
              <a:off x="5697079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6"/>
            <p:cNvSpPr/>
            <p:nvPr/>
          </p:nvSpPr>
          <p:spPr>
            <a:xfrm>
              <a:off x="5725045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6"/>
            <p:cNvSpPr/>
            <p:nvPr/>
          </p:nvSpPr>
          <p:spPr>
            <a:xfrm>
              <a:off x="5753083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6"/>
            <p:cNvSpPr/>
            <p:nvPr/>
          </p:nvSpPr>
          <p:spPr>
            <a:xfrm>
              <a:off x="578097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6"/>
            <p:cNvSpPr/>
            <p:nvPr/>
          </p:nvSpPr>
          <p:spPr>
            <a:xfrm>
              <a:off x="5809016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6"/>
            <p:cNvSpPr/>
            <p:nvPr/>
          </p:nvSpPr>
          <p:spPr>
            <a:xfrm>
              <a:off x="5836910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6"/>
            <p:cNvSpPr/>
            <p:nvPr/>
          </p:nvSpPr>
          <p:spPr>
            <a:xfrm>
              <a:off x="5864948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6"/>
            <p:cNvSpPr/>
            <p:nvPr/>
          </p:nvSpPr>
          <p:spPr>
            <a:xfrm>
              <a:off x="5892914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6"/>
            <p:cNvSpPr/>
            <p:nvPr/>
          </p:nvSpPr>
          <p:spPr>
            <a:xfrm>
              <a:off x="5920809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7" y="4694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6"/>
            <p:cNvSpPr/>
            <p:nvPr/>
          </p:nvSpPr>
          <p:spPr>
            <a:xfrm>
              <a:off x="5948776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6"/>
            <p:cNvSpPr/>
            <p:nvPr/>
          </p:nvSpPr>
          <p:spPr>
            <a:xfrm>
              <a:off x="5976813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6"/>
            <p:cNvSpPr/>
            <p:nvPr/>
          </p:nvSpPr>
          <p:spPr>
            <a:xfrm>
              <a:off x="600470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6"/>
            <p:cNvSpPr/>
            <p:nvPr/>
          </p:nvSpPr>
          <p:spPr>
            <a:xfrm>
              <a:off x="6032746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6"/>
            <p:cNvSpPr/>
            <p:nvPr/>
          </p:nvSpPr>
          <p:spPr>
            <a:xfrm>
              <a:off x="606064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6"/>
            <p:cNvSpPr/>
            <p:nvPr/>
          </p:nvSpPr>
          <p:spPr>
            <a:xfrm>
              <a:off x="608867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6"/>
            <p:cNvSpPr/>
            <p:nvPr/>
          </p:nvSpPr>
          <p:spPr>
            <a:xfrm>
              <a:off x="6116644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6"/>
            <p:cNvSpPr/>
            <p:nvPr/>
          </p:nvSpPr>
          <p:spPr>
            <a:xfrm>
              <a:off x="614461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6"/>
            <p:cNvSpPr/>
            <p:nvPr/>
          </p:nvSpPr>
          <p:spPr>
            <a:xfrm>
              <a:off x="6172577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6"/>
            <p:cNvSpPr/>
            <p:nvPr/>
          </p:nvSpPr>
          <p:spPr>
            <a:xfrm>
              <a:off x="6200615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6"/>
            <p:cNvSpPr/>
            <p:nvPr/>
          </p:nvSpPr>
          <p:spPr>
            <a:xfrm>
              <a:off x="6228509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6"/>
            <p:cNvSpPr/>
            <p:nvPr/>
          </p:nvSpPr>
          <p:spPr>
            <a:xfrm>
              <a:off x="6256547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6"/>
            <p:cNvSpPr/>
            <p:nvPr/>
          </p:nvSpPr>
          <p:spPr>
            <a:xfrm>
              <a:off x="628437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7" y="4694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6"/>
            <p:cNvSpPr/>
            <p:nvPr/>
          </p:nvSpPr>
          <p:spPr>
            <a:xfrm>
              <a:off x="631240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6"/>
            <p:cNvSpPr/>
            <p:nvPr/>
          </p:nvSpPr>
          <p:spPr>
            <a:xfrm>
              <a:off x="6340374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6"/>
            <p:cNvSpPr/>
            <p:nvPr/>
          </p:nvSpPr>
          <p:spPr>
            <a:xfrm>
              <a:off x="636834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6396307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6"/>
            <p:cNvSpPr/>
            <p:nvPr/>
          </p:nvSpPr>
          <p:spPr>
            <a:xfrm>
              <a:off x="6424345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6"/>
            <p:cNvSpPr/>
            <p:nvPr/>
          </p:nvSpPr>
          <p:spPr>
            <a:xfrm>
              <a:off x="5680742" y="3363990"/>
              <a:ext cx="347367" cy="503732"/>
            </a:xfrm>
            <a:custGeom>
              <a:avLst/>
              <a:gdLst/>
              <a:ahLst/>
              <a:cxnLst/>
              <a:rect l="l" t="t" r="r" b="b"/>
              <a:pathLst>
                <a:path w="4869" h="7061" extrusionOk="0">
                  <a:moveTo>
                    <a:pt x="2069" y="1"/>
                  </a:moveTo>
                  <a:lnTo>
                    <a:pt x="0" y="7060"/>
                  </a:lnTo>
                  <a:lnTo>
                    <a:pt x="2800" y="7060"/>
                  </a:lnTo>
                  <a:lnTo>
                    <a:pt x="4868" y="1"/>
                  </a:lnTo>
                  <a:close/>
                </a:path>
              </a:pathLst>
            </a:custGeom>
            <a:solidFill>
              <a:srgbClr val="FFFFFF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6"/>
            <p:cNvSpPr/>
            <p:nvPr/>
          </p:nvSpPr>
          <p:spPr>
            <a:xfrm>
              <a:off x="5932438" y="3363990"/>
              <a:ext cx="263468" cy="503732"/>
            </a:xfrm>
            <a:custGeom>
              <a:avLst/>
              <a:gdLst/>
              <a:ahLst/>
              <a:cxnLst/>
              <a:rect l="l" t="t" r="r" b="b"/>
              <a:pathLst>
                <a:path w="3693" h="7061" extrusionOk="0">
                  <a:moveTo>
                    <a:pt x="2070" y="1"/>
                  </a:moveTo>
                  <a:lnTo>
                    <a:pt x="1" y="7060"/>
                  </a:lnTo>
                  <a:lnTo>
                    <a:pt x="1624" y="7060"/>
                  </a:lnTo>
                  <a:lnTo>
                    <a:pt x="3693" y="1"/>
                  </a:lnTo>
                  <a:close/>
                </a:path>
              </a:pathLst>
            </a:custGeom>
            <a:solidFill>
              <a:srgbClr val="FFFFFF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6"/>
            <p:cNvSpPr/>
            <p:nvPr/>
          </p:nvSpPr>
          <p:spPr>
            <a:xfrm>
              <a:off x="6212101" y="3363990"/>
              <a:ext cx="179640" cy="503732"/>
            </a:xfrm>
            <a:custGeom>
              <a:avLst/>
              <a:gdLst/>
              <a:ahLst/>
              <a:cxnLst/>
              <a:rect l="l" t="t" r="r" b="b"/>
              <a:pathLst>
                <a:path w="2518" h="7061" extrusionOk="0">
                  <a:moveTo>
                    <a:pt x="2070" y="1"/>
                  </a:moveTo>
                  <a:lnTo>
                    <a:pt x="1" y="7060"/>
                  </a:lnTo>
                  <a:lnTo>
                    <a:pt x="448" y="7060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FFFFFF">
                <a:alpha val="1686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5618460" y="3841540"/>
              <a:ext cx="874088" cy="47726"/>
            </a:xfrm>
            <a:custGeom>
              <a:avLst/>
              <a:gdLst/>
              <a:ahLst/>
              <a:cxnLst/>
              <a:rect l="l" t="t" r="r" b="b"/>
              <a:pathLst>
                <a:path w="12252" h="669" extrusionOk="0">
                  <a:moveTo>
                    <a:pt x="0" y="0"/>
                  </a:moveTo>
                  <a:lnTo>
                    <a:pt x="0" y="668"/>
                  </a:lnTo>
                  <a:lnTo>
                    <a:pt x="12252" y="668"/>
                  </a:lnTo>
                  <a:lnTo>
                    <a:pt x="12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6"/>
            <p:cNvSpPr/>
            <p:nvPr/>
          </p:nvSpPr>
          <p:spPr>
            <a:xfrm>
              <a:off x="5663263" y="3841540"/>
              <a:ext cx="829285" cy="47726"/>
            </a:xfrm>
            <a:custGeom>
              <a:avLst/>
              <a:gdLst/>
              <a:ahLst/>
              <a:cxnLst/>
              <a:rect l="l" t="t" r="r" b="b"/>
              <a:pathLst>
                <a:path w="11624" h="669" extrusionOk="0">
                  <a:moveTo>
                    <a:pt x="1" y="0"/>
                  </a:moveTo>
                  <a:lnTo>
                    <a:pt x="1" y="668"/>
                  </a:lnTo>
                  <a:lnTo>
                    <a:pt x="11624" y="668"/>
                  </a:lnTo>
                  <a:lnTo>
                    <a:pt x="116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6"/>
            <p:cNvSpPr/>
            <p:nvPr/>
          </p:nvSpPr>
          <p:spPr>
            <a:xfrm>
              <a:off x="5020110" y="3866010"/>
              <a:ext cx="46087" cy="129339"/>
            </a:xfrm>
            <a:custGeom>
              <a:avLst/>
              <a:gdLst/>
              <a:ahLst/>
              <a:cxnLst/>
              <a:rect l="l" t="t" r="r" b="b"/>
              <a:pathLst>
                <a:path w="646" h="1813" extrusionOk="0">
                  <a:moveTo>
                    <a:pt x="280" y="0"/>
                  </a:moveTo>
                  <a:cubicBezTo>
                    <a:pt x="203" y="0"/>
                    <a:pt x="136" y="46"/>
                    <a:pt x="103" y="181"/>
                  </a:cubicBezTo>
                  <a:cubicBezTo>
                    <a:pt x="1" y="602"/>
                    <a:pt x="274" y="1813"/>
                    <a:pt x="274" y="1813"/>
                  </a:cubicBezTo>
                  <a:lnTo>
                    <a:pt x="539" y="1529"/>
                  </a:lnTo>
                  <a:lnTo>
                    <a:pt x="646" y="205"/>
                  </a:lnTo>
                  <a:lnTo>
                    <a:pt x="646" y="205"/>
                  </a:lnTo>
                  <a:cubicBezTo>
                    <a:pt x="646" y="205"/>
                    <a:pt x="646" y="205"/>
                    <a:pt x="646" y="205"/>
                  </a:cubicBezTo>
                  <a:cubicBezTo>
                    <a:pt x="644" y="205"/>
                    <a:pt x="442" y="0"/>
                    <a:pt x="280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6"/>
            <p:cNvSpPr/>
            <p:nvPr/>
          </p:nvSpPr>
          <p:spPr>
            <a:xfrm>
              <a:off x="5025960" y="3783184"/>
              <a:ext cx="91604" cy="138542"/>
            </a:xfrm>
            <a:custGeom>
              <a:avLst/>
              <a:gdLst/>
              <a:ahLst/>
              <a:cxnLst/>
              <a:rect l="l" t="t" r="r" b="b"/>
              <a:pathLst>
                <a:path w="1284" h="1942" extrusionOk="0">
                  <a:moveTo>
                    <a:pt x="853" y="1"/>
                  </a:moveTo>
                  <a:cubicBezTo>
                    <a:pt x="741" y="1"/>
                    <a:pt x="616" y="34"/>
                    <a:pt x="489" y="132"/>
                  </a:cubicBezTo>
                  <a:cubicBezTo>
                    <a:pt x="85" y="444"/>
                    <a:pt x="1" y="1509"/>
                    <a:pt x="1" y="1509"/>
                  </a:cubicBezTo>
                  <a:cubicBezTo>
                    <a:pt x="1" y="1509"/>
                    <a:pt x="285" y="1942"/>
                    <a:pt x="438" y="1942"/>
                  </a:cubicBezTo>
                  <a:cubicBezTo>
                    <a:pt x="495" y="1942"/>
                    <a:pt x="534" y="1882"/>
                    <a:pt x="532" y="1716"/>
                  </a:cubicBezTo>
                  <a:cubicBezTo>
                    <a:pt x="527" y="1109"/>
                    <a:pt x="1283" y="163"/>
                    <a:pt x="1283" y="163"/>
                  </a:cubicBezTo>
                  <a:cubicBezTo>
                    <a:pt x="1283" y="163"/>
                    <a:pt x="1099" y="1"/>
                    <a:pt x="853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6"/>
            <p:cNvSpPr/>
            <p:nvPr/>
          </p:nvSpPr>
          <p:spPr>
            <a:xfrm>
              <a:off x="5036091" y="3962390"/>
              <a:ext cx="40309" cy="82897"/>
            </a:xfrm>
            <a:custGeom>
              <a:avLst/>
              <a:gdLst/>
              <a:ahLst/>
              <a:cxnLst/>
              <a:rect l="l" t="t" r="r" b="b"/>
              <a:pathLst>
                <a:path w="565" h="1162" extrusionOk="0">
                  <a:moveTo>
                    <a:pt x="198" y="1"/>
                  </a:moveTo>
                  <a:cubicBezTo>
                    <a:pt x="164" y="2"/>
                    <a:pt x="131" y="12"/>
                    <a:pt x="100" y="27"/>
                  </a:cubicBezTo>
                  <a:cubicBezTo>
                    <a:pt x="73" y="38"/>
                    <a:pt x="47" y="52"/>
                    <a:pt x="31" y="75"/>
                  </a:cubicBezTo>
                  <a:cubicBezTo>
                    <a:pt x="1" y="115"/>
                    <a:pt x="7" y="171"/>
                    <a:pt x="12" y="219"/>
                  </a:cubicBezTo>
                  <a:cubicBezTo>
                    <a:pt x="25" y="339"/>
                    <a:pt x="32" y="458"/>
                    <a:pt x="30" y="578"/>
                  </a:cubicBezTo>
                  <a:cubicBezTo>
                    <a:pt x="28" y="669"/>
                    <a:pt x="21" y="760"/>
                    <a:pt x="37" y="850"/>
                  </a:cubicBezTo>
                  <a:cubicBezTo>
                    <a:pt x="52" y="938"/>
                    <a:pt x="94" y="1027"/>
                    <a:pt x="168" y="1079"/>
                  </a:cubicBezTo>
                  <a:cubicBezTo>
                    <a:pt x="222" y="1117"/>
                    <a:pt x="290" y="1132"/>
                    <a:pt x="356" y="1146"/>
                  </a:cubicBezTo>
                  <a:cubicBezTo>
                    <a:pt x="388" y="1154"/>
                    <a:pt x="421" y="1161"/>
                    <a:pt x="453" y="1162"/>
                  </a:cubicBezTo>
                  <a:cubicBezTo>
                    <a:pt x="455" y="1162"/>
                    <a:pt x="458" y="1162"/>
                    <a:pt x="461" y="1162"/>
                  </a:cubicBezTo>
                  <a:cubicBezTo>
                    <a:pt x="486" y="1162"/>
                    <a:pt x="512" y="1157"/>
                    <a:pt x="532" y="1141"/>
                  </a:cubicBezTo>
                  <a:cubicBezTo>
                    <a:pt x="554" y="1122"/>
                    <a:pt x="564" y="1088"/>
                    <a:pt x="545" y="1065"/>
                  </a:cubicBezTo>
                  <a:cubicBezTo>
                    <a:pt x="524" y="1039"/>
                    <a:pt x="484" y="1048"/>
                    <a:pt x="452" y="1044"/>
                  </a:cubicBezTo>
                  <a:cubicBezTo>
                    <a:pt x="399" y="1037"/>
                    <a:pt x="352" y="998"/>
                    <a:pt x="327" y="951"/>
                  </a:cubicBezTo>
                  <a:cubicBezTo>
                    <a:pt x="302" y="904"/>
                    <a:pt x="295" y="850"/>
                    <a:pt x="292" y="796"/>
                  </a:cubicBezTo>
                  <a:cubicBezTo>
                    <a:pt x="291" y="767"/>
                    <a:pt x="297" y="727"/>
                    <a:pt x="327" y="720"/>
                  </a:cubicBezTo>
                  <a:cubicBezTo>
                    <a:pt x="330" y="720"/>
                    <a:pt x="332" y="719"/>
                    <a:pt x="334" y="719"/>
                  </a:cubicBezTo>
                  <a:cubicBezTo>
                    <a:pt x="353" y="719"/>
                    <a:pt x="369" y="732"/>
                    <a:pt x="382" y="746"/>
                  </a:cubicBezTo>
                  <a:cubicBezTo>
                    <a:pt x="421" y="790"/>
                    <a:pt x="435" y="850"/>
                    <a:pt x="460" y="903"/>
                  </a:cubicBezTo>
                  <a:cubicBezTo>
                    <a:pt x="467" y="918"/>
                    <a:pt x="475" y="934"/>
                    <a:pt x="489" y="945"/>
                  </a:cubicBezTo>
                  <a:cubicBezTo>
                    <a:pt x="499" y="953"/>
                    <a:pt x="511" y="958"/>
                    <a:pt x="523" y="958"/>
                  </a:cubicBezTo>
                  <a:cubicBezTo>
                    <a:pt x="528" y="958"/>
                    <a:pt x="534" y="957"/>
                    <a:pt x="539" y="954"/>
                  </a:cubicBezTo>
                  <a:cubicBezTo>
                    <a:pt x="553" y="948"/>
                    <a:pt x="562" y="931"/>
                    <a:pt x="564" y="914"/>
                  </a:cubicBezTo>
                  <a:cubicBezTo>
                    <a:pt x="565" y="898"/>
                    <a:pt x="560" y="882"/>
                    <a:pt x="555" y="866"/>
                  </a:cubicBezTo>
                  <a:cubicBezTo>
                    <a:pt x="534" y="794"/>
                    <a:pt x="502" y="721"/>
                    <a:pt x="498" y="644"/>
                  </a:cubicBezTo>
                  <a:cubicBezTo>
                    <a:pt x="496" y="608"/>
                    <a:pt x="501" y="571"/>
                    <a:pt x="496" y="535"/>
                  </a:cubicBezTo>
                  <a:cubicBezTo>
                    <a:pt x="488" y="478"/>
                    <a:pt x="458" y="427"/>
                    <a:pt x="419" y="385"/>
                  </a:cubicBezTo>
                  <a:cubicBezTo>
                    <a:pt x="388" y="352"/>
                    <a:pt x="341" y="329"/>
                    <a:pt x="310" y="296"/>
                  </a:cubicBezTo>
                  <a:cubicBezTo>
                    <a:pt x="287" y="270"/>
                    <a:pt x="305" y="221"/>
                    <a:pt x="311" y="191"/>
                  </a:cubicBezTo>
                  <a:cubicBezTo>
                    <a:pt x="318" y="137"/>
                    <a:pt x="325" y="77"/>
                    <a:pt x="289" y="37"/>
                  </a:cubicBezTo>
                  <a:cubicBezTo>
                    <a:pt x="266" y="11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6"/>
            <p:cNvSpPr/>
            <p:nvPr/>
          </p:nvSpPr>
          <p:spPr>
            <a:xfrm>
              <a:off x="5021180" y="3766847"/>
              <a:ext cx="96669" cy="106796"/>
            </a:xfrm>
            <a:custGeom>
              <a:avLst/>
              <a:gdLst/>
              <a:ahLst/>
              <a:cxnLst/>
              <a:rect l="l" t="t" r="r" b="b"/>
              <a:pathLst>
                <a:path w="1355" h="1497" extrusionOk="0">
                  <a:moveTo>
                    <a:pt x="1091" y="1"/>
                  </a:moveTo>
                  <a:cubicBezTo>
                    <a:pt x="976" y="1"/>
                    <a:pt x="464" y="40"/>
                    <a:pt x="219" y="712"/>
                  </a:cubicBezTo>
                  <a:cubicBezTo>
                    <a:pt x="1" y="1309"/>
                    <a:pt x="30" y="1334"/>
                    <a:pt x="36" y="1334"/>
                  </a:cubicBezTo>
                  <a:cubicBezTo>
                    <a:pt x="37" y="1334"/>
                    <a:pt x="37" y="1334"/>
                    <a:pt x="37" y="1334"/>
                  </a:cubicBezTo>
                  <a:lnTo>
                    <a:pt x="650" y="1496"/>
                  </a:lnTo>
                  <a:cubicBezTo>
                    <a:pt x="649" y="1494"/>
                    <a:pt x="1354" y="465"/>
                    <a:pt x="1115" y="1"/>
                  </a:cubicBezTo>
                  <a:cubicBezTo>
                    <a:pt x="1115" y="1"/>
                    <a:pt x="1106" y="1"/>
                    <a:pt x="1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6"/>
            <p:cNvSpPr/>
            <p:nvPr/>
          </p:nvSpPr>
          <p:spPr>
            <a:xfrm>
              <a:off x="5071619" y="3952902"/>
              <a:ext cx="172221" cy="164867"/>
            </a:xfrm>
            <a:custGeom>
              <a:avLst/>
              <a:gdLst/>
              <a:ahLst/>
              <a:cxnLst/>
              <a:rect l="l" t="t" r="r" b="b"/>
              <a:pathLst>
                <a:path w="2414" h="2311" extrusionOk="0">
                  <a:moveTo>
                    <a:pt x="72" y="1"/>
                  </a:moveTo>
                  <a:lnTo>
                    <a:pt x="0" y="2311"/>
                  </a:lnTo>
                  <a:lnTo>
                    <a:pt x="2414" y="544"/>
                  </a:lnTo>
                  <a:lnTo>
                    <a:pt x="2365" y="18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6"/>
            <p:cNvSpPr/>
            <p:nvPr/>
          </p:nvSpPr>
          <p:spPr>
            <a:xfrm>
              <a:off x="5206528" y="4407694"/>
              <a:ext cx="60284" cy="51650"/>
            </a:xfrm>
            <a:custGeom>
              <a:avLst/>
              <a:gdLst/>
              <a:ahLst/>
              <a:cxnLst/>
              <a:rect l="l" t="t" r="r" b="b"/>
              <a:pathLst>
                <a:path w="845" h="724" extrusionOk="0">
                  <a:moveTo>
                    <a:pt x="44" y="0"/>
                  </a:moveTo>
                  <a:lnTo>
                    <a:pt x="44" y="0"/>
                  </a:lnTo>
                  <a:cubicBezTo>
                    <a:pt x="44" y="0"/>
                    <a:pt x="0" y="259"/>
                    <a:pt x="83" y="331"/>
                  </a:cubicBezTo>
                  <a:cubicBezTo>
                    <a:pt x="165" y="400"/>
                    <a:pt x="234" y="389"/>
                    <a:pt x="293" y="495"/>
                  </a:cubicBezTo>
                  <a:cubicBezTo>
                    <a:pt x="344" y="584"/>
                    <a:pt x="482" y="723"/>
                    <a:pt x="615" y="723"/>
                  </a:cubicBezTo>
                  <a:cubicBezTo>
                    <a:pt x="641" y="723"/>
                    <a:pt x="666" y="718"/>
                    <a:pt x="691" y="706"/>
                  </a:cubicBezTo>
                  <a:cubicBezTo>
                    <a:pt x="844" y="634"/>
                    <a:pt x="763" y="474"/>
                    <a:pt x="654" y="323"/>
                  </a:cubicBezTo>
                  <a:cubicBezTo>
                    <a:pt x="545" y="171"/>
                    <a:pt x="452" y="58"/>
                    <a:pt x="452" y="58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CB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6"/>
            <p:cNvSpPr/>
            <p:nvPr/>
          </p:nvSpPr>
          <p:spPr>
            <a:xfrm>
              <a:off x="5137112" y="3986574"/>
              <a:ext cx="127632" cy="432106"/>
            </a:xfrm>
            <a:custGeom>
              <a:avLst/>
              <a:gdLst/>
              <a:ahLst/>
              <a:cxnLst/>
              <a:rect l="l" t="t" r="r" b="b"/>
              <a:pathLst>
                <a:path w="1789" h="6057" extrusionOk="0">
                  <a:moveTo>
                    <a:pt x="1491" y="1"/>
                  </a:moveTo>
                  <a:cubicBezTo>
                    <a:pt x="1491" y="1"/>
                    <a:pt x="283" y="901"/>
                    <a:pt x="46" y="1003"/>
                  </a:cubicBezTo>
                  <a:lnTo>
                    <a:pt x="46" y="1003"/>
                  </a:lnTo>
                  <a:cubicBezTo>
                    <a:pt x="39" y="988"/>
                    <a:pt x="32" y="976"/>
                    <a:pt x="26" y="968"/>
                  </a:cubicBezTo>
                  <a:cubicBezTo>
                    <a:pt x="3" y="998"/>
                    <a:pt x="0" y="1012"/>
                    <a:pt x="14" y="1012"/>
                  </a:cubicBezTo>
                  <a:cubicBezTo>
                    <a:pt x="21" y="1012"/>
                    <a:pt x="32" y="1009"/>
                    <a:pt x="46" y="1003"/>
                  </a:cubicBezTo>
                  <a:lnTo>
                    <a:pt x="46" y="1003"/>
                  </a:lnTo>
                  <a:cubicBezTo>
                    <a:pt x="289" y="1519"/>
                    <a:pt x="990" y="5971"/>
                    <a:pt x="990" y="5971"/>
                  </a:cubicBezTo>
                  <a:cubicBezTo>
                    <a:pt x="1064" y="6035"/>
                    <a:pt x="1151" y="6057"/>
                    <a:pt x="1234" y="6057"/>
                  </a:cubicBezTo>
                  <a:cubicBezTo>
                    <a:pt x="1399" y="6057"/>
                    <a:pt x="1548" y="5971"/>
                    <a:pt x="1548" y="5971"/>
                  </a:cubicBezTo>
                  <a:cubicBezTo>
                    <a:pt x="1788" y="3569"/>
                    <a:pt x="1491" y="1"/>
                    <a:pt x="1491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6"/>
            <p:cNvSpPr/>
            <p:nvPr/>
          </p:nvSpPr>
          <p:spPr>
            <a:xfrm>
              <a:off x="5209739" y="3989571"/>
              <a:ext cx="41949" cy="430109"/>
            </a:xfrm>
            <a:custGeom>
              <a:avLst/>
              <a:gdLst/>
              <a:ahLst/>
              <a:cxnLst/>
              <a:rect l="l" t="t" r="r" b="b"/>
              <a:pathLst>
                <a:path w="588" h="6029" extrusionOk="0">
                  <a:moveTo>
                    <a:pt x="43" y="1"/>
                  </a:moveTo>
                  <a:cubicBezTo>
                    <a:pt x="23" y="1"/>
                    <a:pt x="0" y="18"/>
                    <a:pt x="3" y="45"/>
                  </a:cubicBezTo>
                  <a:cubicBezTo>
                    <a:pt x="277" y="1986"/>
                    <a:pt x="517" y="4036"/>
                    <a:pt x="320" y="5995"/>
                  </a:cubicBezTo>
                  <a:cubicBezTo>
                    <a:pt x="318" y="6017"/>
                    <a:pt x="334" y="6028"/>
                    <a:pt x="351" y="6028"/>
                  </a:cubicBezTo>
                  <a:cubicBezTo>
                    <a:pt x="369" y="6028"/>
                    <a:pt x="387" y="6017"/>
                    <a:pt x="390" y="5995"/>
                  </a:cubicBezTo>
                  <a:cubicBezTo>
                    <a:pt x="588" y="4031"/>
                    <a:pt x="345" y="1974"/>
                    <a:pt x="71" y="26"/>
                  </a:cubicBezTo>
                  <a:cubicBezTo>
                    <a:pt x="68" y="8"/>
                    <a:pt x="56" y="1"/>
                    <a:pt x="43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5052428" y="4413116"/>
              <a:ext cx="60284" cy="51650"/>
            </a:xfrm>
            <a:custGeom>
              <a:avLst/>
              <a:gdLst/>
              <a:ahLst/>
              <a:cxnLst/>
              <a:rect l="l" t="t" r="r" b="b"/>
              <a:pathLst>
                <a:path w="845" h="724" extrusionOk="0">
                  <a:moveTo>
                    <a:pt x="801" y="1"/>
                  </a:moveTo>
                  <a:lnTo>
                    <a:pt x="393" y="59"/>
                  </a:lnTo>
                  <a:cubicBezTo>
                    <a:pt x="393" y="59"/>
                    <a:pt x="300" y="172"/>
                    <a:pt x="192" y="323"/>
                  </a:cubicBezTo>
                  <a:cubicBezTo>
                    <a:pt x="83" y="475"/>
                    <a:pt x="1" y="634"/>
                    <a:pt x="154" y="707"/>
                  </a:cubicBezTo>
                  <a:cubicBezTo>
                    <a:pt x="179" y="719"/>
                    <a:pt x="204" y="724"/>
                    <a:pt x="230" y="724"/>
                  </a:cubicBezTo>
                  <a:cubicBezTo>
                    <a:pt x="363" y="724"/>
                    <a:pt x="501" y="583"/>
                    <a:pt x="552" y="496"/>
                  </a:cubicBezTo>
                  <a:cubicBezTo>
                    <a:pt x="611" y="390"/>
                    <a:pt x="680" y="401"/>
                    <a:pt x="762" y="331"/>
                  </a:cubicBezTo>
                  <a:cubicBezTo>
                    <a:pt x="845" y="260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CB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5054497" y="3976515"/>
              <a:ext cx="127560" cy="447658"/>
            </a:xfrm>
            <a:custGeom>
              <a:avLst/>
              <a:gdLst/>
              <a:ahLst/>
              <a:cxnLst/>
              <a:rect l="l" t="t" r="r" b="b"/>
              <a:pathLst>
                <a:path w="1788" h="6275" extrusionOk="0">
                  <a:moveTo>
                    <a:pt x="262" y="1"/>
                  </a:moveTo>
                  <a:cubicBezTo>
                    <a:pt x="262" y="1"/>
                    <a:pt x="1" y="3786"/>
                    <a:pt x="241" y="6188"/>
                  </a:cubicBezTo>
                  <a:cubicBezTo>
                    <a:pt x="241" y="6188"/>
                    <a:pt x="390" y="6275"/>
                    <a:pt x="555" y="6275"/>
                  </a:cubicBezTo>
                  <a:cubicBezTo>
                    <a:pt x="638" y="6275"/>
                    <a:pt x="725" y="6253"/>
                    <a:pt x="799" y="6188"/>
                  </a:cubicBezTo>
                  <a:cubicBezTo>
                    <a:pt x="799" y="6188"/>
                    <a:pt x="1509" y="1681"/>
                    <a:pt x="1748" y="1211"/>
                  </a:cubicBezTo>
                  <a:lnTo>
                    <a:pt x="1748" y="1211"/>
                  </a:lnTo>
                  <a:cubicBezTo>
                    <a:pt x="1763" y="1219"/>
                    <a:pt x="1773" y="1224"/>
                    <a:pt x="1779" y="1224"/>
                  </a:cubicBezTo>
                  <a:cubicBezTo>
                    <a:pt x="1788" y="1224"/>
                    <a:pt x="1783" y="1212"/>
                    <a:pt x="1763" y="1186"/>
                  </a:cubicBezTo>
                  <a:cubicBezTo>
                    <a:pt x="1759" y="1192"/>
                    <a:pt x="1753" y="1201"/>
                    <a:pt x="1748" y="1211"/>
                  </a:cubicBezTo>
                  <a:lnTo>
                    <a:pt x="1748" y="1211"/>
                  </a:lnTo>
                  <a:cubicBezTo>
                    <a:pt x="1521" y="1080"/>
                    <a:pt x="262" y="1"/>
                    <a:pt x="262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6"/>
            <p:cNvSpPr/>
            <p:nvPr/>
          </p:nvSpPr>
          <p:spPr>
            <a:xfrm>
              <a:off x="5067482" y="3995135"/>
              <a:ext cx="42021" cy="430109"/>
            </a:xfrm>
            <a:custGeom>
              <a:avLst/>
              <a:gdLst/>
              <a:ahLst/>
              <a:cxnLst/>
              <a:rect l="l" t="t" r="r" b="b"/>
              <a:pathLst>
                <a:path w="589" h="6029" extrusionOk="0">
                  <a:moveTo>
                    <a:pt x="546" y="0"/>
                  </a:moveTo>
                  <a:cubicBezTo>
                    <a:pt x="533" y="0"/>
                    <a:pt x="520" y="8"/>
                    <a:pt x="518" y="26"/>
                  </a:cubicBezTo>
                  <a:cubicBezTo>
                    <a:pt x="244" y="1973"/>
                    <a:pt x="0" y="4031"/>
                    <a:pt x="198" y="5995"/>
                  </a:cubicBezTo>
                  <a:cubicBezTo>
                    <a:pt x="200" y="6017"/>
                    <a:pt x="219" y="6028"/>
                    <a:pt x="236" y="6028"/>
                  </a:cubicBezTo>
                  <a:cubicBezTo>
                    <a:pt x="253" y="6028"/>
                    <a:pt x="269" y="6017"/>
                    <a:pt x="267" y="5995"/>
                  </a:cubicBezTo>
                  <a:cubicBezTo>
                    <a:pt x="70" y="4036"/>
                    <a:pt x="311" y="1985"/>
                    <a:pt x="585" y="44"/>
                  </a:cubicBezTo>
                  <a:cubicBezTo>
                    <a:pt x="589" y="18"/>
                    <a:pt x="566" y="0"/>
                    <a:pt x="546" y="0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6"/>
            <p:cNvSpPr/>
            <p:nvPr/>
          </p:nvSpPr>
          <p:spPr>
            <a:xfrm>
              <a:off x="5200749" y="3778190"/>
              <a:ext cx="166299" cy="97664"/>
            </a:xfrm>
            <a:custGeom>
              <a:avLst/>
              <a:gdLst/>
              <a:ahLst/>
              <a:cxnLst/>
              <a:rect l="l" t="t" r="r" b="b"/>
              <a:pathLst>
                <a:path w="2331" h="1369" extrusionOk="0">
                  <a:moveTo>
                    <a:pt x="315" y="1"/>
                  </a:moveTo>
                  <a:cubicBezTo>
                    <a:pt x="315" y="1"/>
                    <a:pt x="1" y="306"/>
                    <a:pt x="275" y="732"/>
                  </a:cubicBezTo>
                  <a:cubicBezTo>
                    <a:pt x="550" y="1159"/>
                    <a:pt x="1543" y="1368"/>
                    <a:pt x="1543" y="1368"/>
                  </a:cubicBezTo>
                  <a:cubicBezTo>
                    <a:pt x="1543" y="1368"/>
                    <a:pt x="2330" y="950"/>
                    <a:pt x="1761" y="881"/>
                  </a:cubicBezTo>
                  <a:cubicBezTo>
                    <a:pt x="1192" y="812"/>
                    <a:pt x="315" y="1"/>
                    <a:pt x="315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6"/>
            <p:cNvSpPr/>
            <p:nvPr/>
          </p:nvSpPr>
          <p:spPr>
            <a:xfrm>
              <a:off x="5173639" y="3763423"/>
              <a:ext cx="118928" cy="100661"/>
            </a:xfrm>
            <a:custGeom>
              <a:avLst/>
              <a:gdLst/>
              <a:ahLst/>
              <a:cxnLst/>
              <a:rect l="l" t="t" r="r" b="b"/>
              <a:pathLst>
                <a:path w="1667" h="1411" extrusionOk="0">
                  <a:moveTo>
                    <a:pt x="95" y="1"/>
                  </a:moveTo>
                  <a:cubicBezTo>
                    <a:pt x="91" y="1"/>
                    <a:pt x="1" y="6"/>
                    <a:pt x="70" y="472"/>
                  </a:cubicBezTo>
                  <a:cubicBezTo>
                    <a:pt x="158" y="1064"/>
                    <a:pt x="1151" y="1411"/>
                    <a:pt x="1151" y="1411"/>
                  </a:cubicBezTo>
                  <a:lnTo>
                    <a:pt x="1666" y="846"/>
                  </a:lnTo>
                  <a:lnTo>
                    <a:pt x="1666" y="846"/>
                  </a:lnTo>
                  <a:cubicBezTo>
                    <a:pt x="1666" y="846"/>
                    <a:pt x="1666" y="846"/>
                    <a:pt x="1666" y="846"/>
                  </a:cubicBezTo>
                  <a:cubicBezTo>
                    <a:pt x="1664" y="846"/>
                    <a:pt x="714" y="1"/>
                    <a:pt x="95" y="1"/>
                  </a:cubicBezTo>
                  <a:cubicBezTo>
                    <a:pt x="95" y="1"/>
                    <a:pt x="95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5062416" y="3758429"/>
              <a:ext cx="182423" cy="233424"/>
            </a:xfrm>
            <a:custGeom>
              <a:avLst/>
              <a:gdLst/>
              <a:ahLst/>
              <a:cxnLst/>
              <a:rect l="l" t="t" r="r" b="b"/>
              <a:pathLst>
                <a:path w="2557" h="3272" extrusionOk="0">
                  <a:moveTo>
                    <a:pt x="1212" y="0"/>
                  </a:moveTo>
                  <a:cubicBezTo>
                    <a:pt x="1035" y="0"/>
                    <a:pt x="853" y="18"/>
                    <a:pt x="682" y="45"/>
                  </a:cubicBezTo>
                  <a:cubicBezTo>
                    <a:pt x="264" y="111"/>
                    <a:pt x="30" y="394"/>
                    <a:pt x="29" y="909"/>
                  </a:cubicBezTo>
                  <a:cubicBezTo>
                    <a:pt x="29" y="1246"/>
                    <a:pt x="1" y="2664"/>
                    <a:pt x="205" y="3064"/>
                  </a:cubicBezTo>
                  <a:cubicBezTo>
                    <a:pt x="205" y="3064"/>
                    <a:pt x="476" y="3272"/>
                    <a:pt x="1070" y="3272"/>
                  </a:cubicBezTo>
                  <a:cubicBezTo>
                    <a:pt x="1429" y="3272"/>
                    <a:pt x="1904" y="3196"/>
                    <a:pt x="2509" y="2954"/>
                  </a:cubicBezTo>
                  <a:cubicBezTo>
                    <a:pt x="2510" y="2953"/>
                    <a:pt x="2556" y="1622"/>
                    <a:pt x="2220" y="500"/>
                  </a:cubicBezTo>
                  <a:cubicBezTo>
                    <a:pt x="2106" y="120"/>
                    <a:pt x="1676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6"/>
            <p:cNvSpPr/>
            <p:nvPr/>
          </p:nvSpPr>
          <p:spPr>
            <a:xfrm>
              <a:off x="5271878" y="3835904"/>
              <a:ext cx="117430" cy="42733"/>
            </a:xfrm>
            <a:custGeom>
              <a:avLst/>
              <a:gdLst/>
              <a:ahLst/>
              <a:cxnLst/>
              <a:rect l="l" t="t" r="r" b="b"/>
              <a:pathLst>
                <a:path w="1646" h="599" extrusionOk="0">
                  <a:moveTo>
                    <a:pt x="437" y="1"/>
                  </a:moveTo>
                  <a:cubicBezTo>
                    <a:pt x="437" y="2"/>
                    <a:pt x="1" y="369"/>
                    <a:pt x="391" y="519"/>
                  </a:cubicBezTo>
                  <a:cubicBezTo>
                    <a:pt x="549" y="580"/>
                    <a:pt x="786" y="598"/>
                    <a:pt x="1011" y="598"/>
                  </a:cubicBezTo>
                  <a:cubicBezTo>
                    <a:pt x="1340" y="598"/>
                    <a:pt x="1645" y="559"/>
                    <a:pt x="1645" y="559"/>
                  </a:cubicBezTo>
                  <a:lnTo>
                    <a:pt x="1579" y="256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6"/>
            <p:cNvSpPr/>
            <p:nvPr/>
          </p:nvSpPr>
          <p:spPr>
            <a:xfrm>
              <a:off x="5366478" y="3838187"/>
              <a:ext cx="85254" cy="55788"/>
            </a:xfrm>
            <a:custGeom>
              <a:avLst/>
              <a:gdLst/>
              <a:ahLst/>
              <a:cxnLst/>
              <a:rect l="l" t="t" r="r" b="b"/>
              <a:pathLst>
                <a:path w="1195" h="782" extrusionOk="0">
                  <a:moveTo>
                    <a:pt x="1092" y="1"/>
                  </a:moveTo>
                  <a:cubicBezTo>
                    <a:pt x="1055" y="1"/>
                    <a:pt x="1018" y="8"/>
                    <a:pt x="982" y="17"/>
                  </a:cubicBezTo>
                  <a:cubicBezTo>
                    <a:pt x="844" y="53"/>
                    <a:pt x="712" y="105"/>
                    <a:pt x="575" y="144"/>
                  </a:cubicBezTo>
                  <a:cubicBezTo>
                    <a:pt x="481" y="170"/>
                    <a:pt x="383" y="188"/>
                    <a:pt x="283" y="188"/>
                  </a:cubicBezTo>
                  <a:cubicBezTo>
                    <a:pt x="239" y="188"/>
                    <a:pt x="200" y="183"/>
                    <a:pt x="162" y="183"/>
                  </a:cubicBezTo>
                  <a:cubicBezTo>
                    <a:pt x="124" y="183"/>
                    <a:pt x="87" y="188"/>
                    <a:pt x="46" y="207"/>
                  </a:cubicBezTo>
                  <a:cubicBezTo>
                    <a:pt x="34" y="212"/>
                    <a:pt x="24" y="217"/>
                    <a:pt x="17" y="228"/>
                  </a:cubicBezTo>
                  <a:cubicBezTo>
                    <a:pt x="10" y="237"/>
                    <a:pt x="9" y="245"/>
                    <a:pt x="8" y="256"/>
                  </a:cubicBezTo>
                  <a:cubicBezTo>
                    <a:pt x="0" y="320"/>
                    <a:pt x="15" y="385"/>
                    <a:pt x="48" y="440"/>
                  </a:cubicBezTo>
                  <a:cubicBezTo>
                    <a:pt x="56" y="455"/>
                    <a:pt x="66" y="468"/>
                    <a:pt x="81" y="476"/>
                  </a:cubicBezTo>
                  <a:cubicBezTo>
                    <a:pt x="91" y="481"/>
                    <a:pt x="103" y="482"/>
                    <a:pt x="114" y="483"/>
                  </a:cubicBezTo>
                  <a:cubicBezTo>
                    <a:pt x="253" y="502"/>
                    <a:pt x="385" y="559"/>
                    <a:pt x="493" y="647"/>
                  </a:cubicBezTo>
                  <a:cubicBezTo>
                    <a:pt x="551" y="694"/>
                    <a:pt x="605" y="752"/>
                    <a:pt x="677" y="777"/>
                  </a:cubicBezTo>
                  <a:cubicBezTo>
                    <a:pt x="684" y="780"/>
                    <a:pt x="692" y="782"/>
                    <a:pt x="701" y="782"/>
                  </a:cubicBezTo>
                  <a:cubicBezTo>
                    <a:pt x="708" y="782"/>
                    <a:pt x="715" y="780"/>
                    <a:pt x="721" y="776"/>
                  </a:cubicBezTo>
                  <a:cubicBezTo>
                    <a:pt x="741" y="761"/>
                    <a:pt x="730" y="728"/>
                    <a:pt x="716" y="706"/>
                  </a:cubicBezTo>
                  <a:cubicBezTo>
                    <a:pt x="699" y="678"/>
                    <a:pt x="682" y="648"/>
                    <a:pt x="665" y="619"/>
                  </a:cubicBezTo>
                  <a:cubicBezTo>
                    <a:pt x="644" y="582"/>
                    <a:pt x="622" y="540"/>
                    <a:pt x="639" y="502"/>
                  </a:cubicBezTo>
                  <a:cubicBezTo>
                    <a:pt x="652" y="470"/>
                    <a:pt x="687" y="455"/>
                    <a:pt x="720" y="445"/>
                  </a:cubicBezTo>
                  <a:cubicBezTo>
                    <a:pt x="788" y="422"/>
                    <a:pt x="861" y="416"/>
                    <a:pt x="932" y="403"/>
                  </a:cubicBezTo>
                  <a:cubicBezTo>
                    <a:pt x="1004" y="389"/>
                    <a:pt x="1076" y="367"/>
                    <a:pt x="1130" y="318"/>
                  </a:cubicBezTo>
                  <a:cubicBezTo>
                    <a:pt x="1135" y="315"/>
                    <a:pt x="1140" y="310"/>
                    <a:pt x="1141" y="305"/>
                  </a:cubicBezTo>
                  <a:cubicBezTo>
                    <a:pt x="1144" y="295"/>
                    <a:pt x="1134" y="286"/>
                    <a:pt x="1125" y="282"/>
                  </a:cubicBezTo>
                  <a:cubicBezTo>
                    <a:pt x="1116" y="280"/>
                    <a:pt x="1105" y="281"/>
                    <a:pt x="1095" y="280"/>
                  </a:cubicBezTo>
                  <a:cubicBezTo>
                    <a:pt x="1072" y="279"/>
                    <a:pt x="1050" y="268"/>
                    <a:pt x="1033" y="251"/>
                  </a:cubicBezTo>
                  <a:cubicBezTo>
                    <a:pt x="1071" y="232"/>
                    <a:pt x="1107" y="212"/>
                    <a:pt x="1145" y="193"/>
                  </a:cubicBezTo>
                  <a:cubicBezTo>
                    <a:pt x="1159" y="185"/>
                    <a:pt x="1175" y="177"/>
                    <a:pt x="1183" y="165"/>
                  </a:cubicBezTo>
                  <a:cubicBezTo>
                    <a:pt x="1192" y="151"/>
                    <a:pt x="1194" y="131"/>
                    <a:pt x="1182" y="120"/>
                  </a:cubicBezTo>
                  <a:cubicBezTo>
                    <a:pt x="1169" y="105"/>
                    <a:pt x="1138" y="108"/>
                    <a:pt x="1135" y="88"/>
                  </a:cubicBezTo>
                  <a:cubicBezTo>
                    <a:pt x="1133" y="73"/>
                    <a:pt x="1151" y="63"/>
                    <a:pt x="1156" y="51"/>
                  </a:cubicBezTo>
                  <a:cubicBezTo>
                    <a:pt x="1162" y="36"/>
                    <a:pt x="1155" y="19"/>
                    <a:pt x="1143" y="11"/>
                  </a:cubicBezTo>
                  <a:cubicBezTo>
                    <a:pt x="1130" y="4"/>
                    <a:pt x="1115" y="1"/>
                    <a:pt x="1099" y="1"/>
                  </a:cubicBezTo>
                  <a:cubicBezTo>
                    <a:pt x="1097" y="1"/>
                    <a:pt x="1094" y="1"/>
                    <a:pt x="1092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6"/>
            <p:cNvSpPr/>
            <p:nvPr/>
          </p:nvSpPr>
          <p:spPr>
            <a:xfrm>
              <a:off x="5136256" y="3776264"/>
              <a:ext cx="28180" cy="203676"/>
            </a:xfrm>
            <a:custGeom>
              <a:avLst/>
              <a:gdLst/>
              <a:ahLst/>
              <a:cxnLst/>
              <a:rect l="l" t="t" r="r" b="b"/>
              <a:pathLst>
                <a:path w="395" h="2855" extrusionOk="0">
                  <a:moveTo>
                    <a:pt x="0" y="1"/>
                  </a:moveTo>
                  <a:cubicBezTo>
                    <a:pt x="0" y="1"/>
                    <a:pt x="15" y="1751"/>
                    <a:pt x="197" y="2842"/>
                  </a:cubicBezTo>
                  <a:lnTo>
                    <a:pt x="394" y="2854"/>
                  </a:lnTo>
                  <a:cubicBezTo>
                    <a:pt x="394" y="2854"/>
                    <a:pt x="119" y="1557"/>
                    <a:pt x="171" y="1"/>
                  </a:cubicBezTo>
                  <a:close/>
                </a:path>
              </a:pathLst>
            </a:custGeom>
            <a:solidFill>
              <a:srgbClr val="FB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6"/>
            <p:cNvSpPr/>
            <p:nvPr/>
          </p:nvSpPr>
          <p:spPr>
            <a:xfrm>
              <a:off x="5070906" y="3955970"/>
              <a:ext cx="174860" cy="36455"/>
            </a:xfrm>
            <a:custGeom>
              <a:avLst/>
              <a:gdLst/>
              <a:ahLst/>
              <a:cxnLst/>
              <a:rect l="l" t="t" r="r" b="b"/>
              <a:pathLst>
                <a:path w="2451" h="511" extrusionOk="0">
                  <a:moveTo>
                    <a:pt x="2386" y="0"/>
                  </a:moveTo>
                  <a:cubicBezTo>
                    <a:pt x="2386" y="0"/>
                    <a:pt x="1791" y="226"/>
                    <a:pt x="956" y="226"/>
                  </a:cubicBezTo>
                  <a:cubicBezTo>
                    <a:pt x="669" y="226"/>
                    <a:pt x="354" y="199"/>
                    <a:pt x="25" y="128"/>
                  </a:cubicBezTo>
                  <a:lnTo>
                    <a:pt x="1" y="413"/>
                  </a:lnTo>
                  <a:cubicBezTo>
                    <a:pt x="1" y="413"/>
                    <a:pt x="483" y="510"/>
                    <a:pt x="1073" y="510"/>
                  </a:cubicBezTo>
                  <a:cubicBezTo>
                    <a:pt x="1526" y="510"/>
                    <a:pt x="2042" y="453"/>
                    <a:pt x="2451" y="250"/>
                  </a:cubicBezTo>
                  <a:lnTo>
                    <a:pt x="2386" y="0"/>
                  </a:ln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6"/>
            <p:cNvSpPr/>
            <p:nvPr/>
          </p:nvSpPr>
          <p:spPr>
            <a:xfrm>
              <a:off x="5120489" y="3967384"/>
              <a:ext cx="15909" cy="29820"/>
            </a:xfrm>
            <a:custGeom>
              <a:avLst/>
              <a:gdLst/>
              <a:ahLst/>
              <a:cxnLst/>
              <a:rect l="l" t="t" r="r" b="b"/>
              <a:pathLst>
                <a:path w="223" h="418" extrusionOk="0">
                  <a:moveTo>
                    <a:pt x="57" y="0"/>
                  </a:moveTo>
                  <a:lnTo>
                    <a:pt x="1" y="418"/>
                  </a:lnTo>
                  <a:lnTo>
                    <a:pt x="223" y="418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6"/>
            <p:cNvSpPr/>
            <p:nvPr/>
          </p:nvSpPr>
          <p:spPr>
            <a:xfrm>
              <a:off x="5191261" y="3961677"/>
              <a:ext cx="18834" cy="31960"/>
            </a:xfrm>
            <a:custGeom>
              <a:avLst/>
              <a:gdLst/>
              <a:ahLst/>
              <a:cxnLst/>
              <a:rect l="l" t="t" r="r" b="b"/>
              <a:pathLst>
                <a:path w="264" h="448" extrusionOk="0">
                  <a:moveTo>
                    <a:pt x="97" y="0"/>
                  </a:moveTo>
                  <a:lnTo>
                    <a:pt x="1" y="32"/>
                  </a:lnTo>
                  <a:lnTo>
                    <a:pt x="64" y="447"/>
                  </a:lnTo>
                  <a:lnTo>
                    <a:pt x="263" y="38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6"/>
            <p:cNvSpPr/>
            <p:nvPr/>
          </p:nvSpPr>
          <p:spPr>
            <a:xfrm>
              <a:off x="5138610" y="3793457"/>
              <a:ext cx="6564" cy="6349"/>
            </a:xfrm>
            <a:custGeom>
              <a:avLst/>
              <a:gdLst/>
              <a:ahLst/>
              <a:cxnLst/>
              <a:rect l="l" t="t" r="r" b="b"/>
              <a:pathLst>
                <a:path w="92" h="89" extrusionOk="0">
                  <a:moveTo>
                    <a:pt x="46" y="0"/>
                  </a:moveTo>
                  <a:cubicBezTo>
                    <a:pt x="21" y="0"/>
                    <a:pt x="1" y="20"/>
                    <a:pt x="1" y="45"/>
                  </a:cubicBezTo>
                  <a:cubicBezTo>
                    <a:pt x="1" y="69"/>
                    <a:pt x="21" y="89"/>
                    <a:pt x="46" y="89"/>
                  </a:cubicBezTo>
                  <a:cubicBezTo>
                    <a:pt x="71" y="89"/>
                    <a:pt x="92" y="69"/>
                    <a:pt x="92" y="45"/>
                  </a:cubicBezTo>
                  <a:cubicBezTo>
                    <a:pt x="92" y="20"/>
                    <a:pt x="71" y="0"/>
                    <a:pt x="46" y="0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6"/>
            <p:cNvSpPr/>
            <p:nvPr/>
          </p:nvSpPr>
          <p:spPr>
            <a:xfrm>
              <a:off x="5138610" y="3823277"/>
              <a:ext cx="6564" cy="6349"/>
            </a:xfrm>
            <a:custGeom>
              <a:avLst/>
              <a:gdLst/>
              <a:ahLst/>
              <a:cxnLst/>
              <a:rect l="l" t="t" r="r" b="b"/>
              <a:pathLst>
                <a:path w="92" h="89" extrusionOk="0">
                  <a:moveTo>
                    <a:pt x="46" y="0"/>
                  </a:moveTo>
                  <a:cubicBezTo>
                    <a:pt x="21" y="0"/>
                    <a:pt x="1" y="20"/>
                    <a:pt x="1" y="44"/>
                  </a:cubicBezTo>
                  <a:cubicBezTo>
                    <a:pt x="1" y="68"/>
                    <a:pt x="21" y="88"/>
                    <a:pt x="46" y="88"/>
                  </a:cubicBezTo>
                  <a:cubicBezTo>
                    <a:pt x="71" y="88"/>
                    <a:pt x="92" y="68"/>
                    <a:pt x="92" y="44"/>
                  </a:cubicBezTo>
                  <a:cubicBezTo>
                    <a:pt x="92" y="20"/>
                    <a:pt x="71" y="0"/>
                    <a:pt x="46" y="0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6"/>
            <p:cNvSpPr/>
            <p:nvPr/>
          </p:nvSpPr>
          <p:spPr>
            <a:xfrm>
              <a:off x="5140251" y="3854025"/>
              <a:ext cx="6492" cy="6349"/>
            </a:xfrm>
            <a:custGeom>
              <a:avLst/>
              <a:gdLst/>
              <a:ahLst/>
              <a:cxnLst/>
              <a:rect l="l" t="t" r="r" b="b"/>
              <a:pathLst>
                <a:path w="91" h="89" extrusionOk="0">
                  <a:moveTo>
                    <a:pt x="45" y="1"/>
                  </a:moveTo>
                  <a:cubicBezTo>
                    <a:pt x="20" y="1"/>
                    <a:pt x="0" y="20"/>
                    <a:pt x="0" y="44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1" y="69"/>
                    <a:pt x="91" y="44"/>
                  </a:cubicBezTo>
                  <a:cubicBezTo>
                    <a:pt x="91" y="20"/>
                    <a:pt x="70" y="1"/>
                    <a:pt x="45" y="1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6"/>
            <p:cNvSpPr/>
            <p:nvPr/>
          </p:nvSpPr>
          <p:spPr>
            <a:xfrm>
              <a:off x="5143461" y="3890123"/>
              <a:ext cx="6564" cy="6349"/>
            </a:xfrm>
            <a:custGeom>
              <a:avLst/>
              <a:gdLst/>
              <a:ahLst/>
              <a:cxnLst/>
              <a:rect l="l" t="t" r="r" b="b"/>
              <a:pathLst>
                <a:path w="92" h="89" extrusionOk="0">
                  <a:moveTo>
                    <a:pt x="46" y="1"/>
                  </a:moveTo>
                  <a:cubicBezTo>
                    <a:pt x="21" y="1"/>
                    <a:pt x="0" y="21"/>
                    <a:pt x="0" y="45"/>
                  </a:cubicBezTo>
                  <a:cubicBezTo>
                    <a:pt x="0" y="69"/>
                    <a:pt x="21" y="89"/>
                    <a:pt x="46" y="89"/>
                  </a:cubicBezTo>
                  <a:cubicBezTo>
                    <a:pt x="71" y="89"/>
                    <a:pt x="91" y="69"/>
                    <a:pt x="91" y="45"/>
                  </a:cubicBezTo>
                  <a:cubicBezTo>
                    <a:pt x="91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6"/>
            <p:cNvSpPr/>
            <p:nvPr/>
          </p:nvSpPr>
          <p:spPr>
            <a:xfrm>
              <a:off x="5146529" y="3931357"/>
              <a:ext cx="6135" cy="6349"/>
            </a:xfrm>
            <a:custGeom>
              <a:avLst/>
              <a:gdLst/>
              <a:ahLst/>
              <a:cxnLst/>
              <a:rect l="l" t="t" r="r" b="b"/>
              <a:pathLst>
                <a:path w="86" h="89" extrusionOk="0">
                  <a:moveTo>
                    <a:pt x="43" y="0"/>
                  </a:moveTo>
                  <a:cubicBezTo>
                    <a:pt x="19" y="0"/>
                    <a:pt x="1" y="20"/>
                    <a:pt x="1" y="44"/>
                  </a:cubicBezTo>
                  <a:cubicBezTo>
                    <a:pt x="1" y="69"/>
                    <a:pt x="19" y="88"/>
                    <a:pt x="43" y="88"/>
                  </a:cubicBezTo>
                  <a:cubicBezTo>
                    <a:pt x="67" y="88"/>
                    <a:pt x="86" y="69"/>
                    <a:pt x="86" y="44"/>
                  </a:cubicBezTo>
                  <a:cubicBezTo>
                    <a:pt x="86" y="20"/>
                    <a:pt x="67" y="0"/>
                    <a:pt x="43" y="0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6"/>
            <p:cNvSpPr/>
            <p:nvPr/>
          </p:nvSpPr>
          <p:spPr>
            <a:xfrm>
              <a:off x="5079182" y="3836974"/>
              <a:ext cx="41022" cy="40592"/>
            </a:xfrm>
            <a:custGeom>
              <a:avLst/>
              <a:gdLst/>
              <a:ahLst/>
              <a:cxnLst/>
              <a:rect l="l" t="t" r="r" b="b"/>
              <a:pathLst>
                <a:path w="575" h="569" extrusionOk="0">
                  <a:moveTo>
                    <a:pt x="522" y="44"/>
                  </a:moveTo>
                  <a:cubicBezTo>
                    <a:pt x="530" y="197"/>
                    <a:pt x="519" y="472"/>
                    <a:pt x="354" y="516"/>
                  </a:cubicBezTo>
                  <a:cubicBezTo>
                    <a:pt x="334" y="522"/>
                    <a:pt x="315" y="525"/>
                    <a:pt x="297" y="525"/>
                  </a:cubicBezTo>
                  <a:cubicBezTo>
                    <a:pt x="166" y="525"/>
                    <a:pt x="83" y="388"/>
                    <a:pt x="76" y="257"/>
                  </a:cubicBezTo>
                  <a:cubicBezTo>
                    <a:pt x="72" y="187"/>
                    <a:pt x="81" y="112"/>
                    <a:pt x="98" y="44"/>
                  </a:cubicBezTo>
                  <a:close/>
                  <a:moveTo>
                    <a:pt x="80" y="0"/>
                  </a:moveTo>
                  <a:cubicBezTo>
                    <a:pt x="73" y="0"/>
                    <a:pt x="68" y="4"/>
                    <a:pt x="65" y="9"/>
                  </a:cubicBezTo>
                  <a:lnTo>
                    <a:pt x="65" y="9"/>
                  </a:lnTo>
                  <a:cubicBezTo>
                    <a:pt x="63" y="11"/>
                    <a:pt x="62" y="14"/>
                    <a:pt x="61" y="17"/>
                  </a:cubicBezTo>
                  <a:cubicBezTo>
                    <a:pt x="0" y="227"/>
                    <a:pt x="29" y="569"/>
                    <a:pt x="298" y="569"/>
                  </a:cubicBezTo>
                  <a:cubicBezTo>
                    <a:pt x="307" y="569"/>
                    <a:pt x="317" y="568"/>
                    <a:pt x="327" y="567"/>
                  </a:cubicBezTo>
                  <a:cubicBezTo>
                    <a:pt x="557" y="550"/>
                    <a:pt x="574" y="200"/>
                    <a:pt x="563" y="22"/>
                  </a:cubicBezTo>
                  <a:cubicBezTo>
                    <a:pt x="562" y="11"/>
                    <a:pt x="554" y="0"/>
                    <a:pt x="541" y="0"/>
                  </a:cubicBezTo>
                  <a:lnTo>
                    <a:pt x="82" y="0"/>
                  </a:lnTo>
                  <a:cubicBezTo>
                    <a:pt x="81" y="0"/>
                    <a:pt x="81" y="0"/>
                    <a:pt x="80" y="0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6"/>
            <p:cNvSpPr/>
            <p:nvPr/>
          </p:nvSpPr>
          <p:spPr>
            <a:xfrm>
              <a:off x="5169501" y="3830483"/>
              <a:ext cx="43662" cy="44088"/>
            </a:xfrm>
            <a:custGeom>
              <a:avLst/>
              <a:gdLst/>
              <a:ahLst/>
              <a:cxnLst/>
              <a:rect l="l" t="t" r="r" b="b"/>
              <a:pathLst>
                <a:path w="612" h="618" extrusionOk="0">
                  <a:moveTo>
                    <a:pt x="31" y="96"/>
                  </a:moveTo>
                  <a:cubicBezTo>
                    <a:pt x="32" y="96"/>
                    <a:pt x="35" y="97"/>
                    <a:pt x="38" y="98"/>
                  </a:cubicBezTo>
                  <a:cubicBezTo>
                    <a:pt x="40" y="99"/>
                    <a:pt x="42" y="100"/>
                    <a:pt x="44" y="100"/>
                  </a:cubicBezTo>
                  <a:cubicBezTo>
                    <a:pt x="45" y="100"/>
                    <a:pt x="45" y="100"/>
                    <a:pt x="45" y="100"/>
                  </a:cubicBezTo>
                  <a:lnTo>
                    <a:pt x="45" y="100"/>
                  </a:lnTo>
                  <a:cubicBezTo>
                    <a:pt x="44" y="106"/>
                    <a:pt x="41" y="109"/>
                    <a:pt x="38" y="109"/>
                  </a:cubicBezTo>
                  <a:cubicBezTo>
                    <a:pt x="31" y="109"/>
                    <a:pt x="23" y="96"/>
                    <a:pt x="31" y="96"/>
                  </a:cubicBezTo>
                  <a:close/>
                  <a:moveTo>
                    <a:pt x="484" y="48"/>
                  </a:moveTo>
                  <a:cubicBezTo>
                    <a:pt x="517" y="165"/>
                    <a:pt x="536" y="305"/>
                    <a:pt x="502" y="420"/>
                  </a:cubicBezTo>
                  <a:cubicBezTo>
                    <a:pt x="475" y="512"/>
                    <a:pt x="396" y="574"/>
                    <a:pt x="307" y="574"/>
                  </a:cubicBezTo>
                  <a:cubicBezTo>
                    <a:pt x="287" y="574"/>
                    <a:pt x="266" y="571"/>
                    <a:pt x="245" y="564"/>
                  </a:cubicBezTo>
                  <a:cubicBezTo>
                    <a:pt x="149" y="533"/>
                    <a:pt x="105" y="428"/>
                    <a:pt x="79" y="337"/>
                  </a:cubicBezTo>
                  <a:cubicBezTo>
                    <a:pt x="59" y="264"/>
                    <a:pt x="61" y="191"/>
                    <a:pt x="46" y="118"/>
                  </a:cubicBezTo>
                  <a:cubicBezTo>
                    <a:pt x="45" y="112"/>
                    <a:pt x="45" y="106"/>
                    <a:pt x="45" y="100"/>
                  </a:cubicBezTo>
                  <a:lnTo>
                    <a:pt x="45" y="100"/>
                  </a:lnTo>
                  <a:cubicBezTo>
                    <a:pt x="56" y="99"/>
                    <a:pt x="72" y="94"/>
                    <a:pt x="79" y="94"/>
                  </a:cubicBezTo>
                  <a:cubicBezTo>
                    <a:pt x="214" y="79"/>
                    <a:pt x="349" y="63"/>
                    <a:pt x="484" y="48"/>
                  </a:cubicBezTo>
                  <a:close/>
                  <a:moveTo>
                    <a:pt x="502" y="1"/>
                  </a:moveTo>
                  <a:cubicBezTo>
                    <a:pt x="502" y="1"/>
                    <a:pt x="501" y="1"/>
                    <a:pt x="500" y="1"/>
                  </a:cubicBezTo>
                  <a:cubicBezTo>
                    <a:pt x="342" y="20"/>
                    <a:pt x="182" y="37"/>
                    <a:pt x="24" y="56"/>
                  </a:cubicBezTo>
                  <a:cubicBezTo>
                    <a:pt x="12" y="57"/>
                    <a:pt x="2" y="65"/>
                    <a:pt x="2" y="78"/>
                  </a:cubicBezTo>
                  <a:cubicBezTo>
                    <a:pt x="0" y="280"/>
                    <a:pt x="62" y="618"/>
                    <a:pt x="305" y="618"/>
                  </a:cubicBezTo>
                  <a:cubicBezTo>
                    <a:pt x="315" y="618"/>
                    <a:pt x="327" y="617"/>
                    <a:pt x="338" y="616"/>
                  </a:cubicBezTo>
                  <a:cubicBezTo>
                    <a:pt x="612" y="582"/>
                    <a:pt x="582" y="218"/>
                    <a:pt x="520" y="19"/>
                  </a:cubicBezTo>
                  <a:cubicBezTo>
                    <a:pt x="520" y="17"/>
                    <a:pt x="520" y="16"/>
                    <a:pt x="519" y="15"/>
                  </a:cubicBezTo>
                  <a:lnTo>
                    <a:pt x="519" y="15"/>
                  </a:lnTo>
                  <a:cubicBezTo>
                    <a:pt x="517" y="7"/>
                    <a:pt x="512" y="1"/>
                    <a:pt x="502" y="1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6"/>
            <p:cNvSpPr/>
            <p:nvPr/>
          </p:nvSpPr>
          <p:spPr>
            <a:xfrm>
              <a:off x="5106577" y="3717123"/>
              <a:ext cx="69702" cy="74122"/>
            </a:xfrm>
            <a:custGeom>
              <a:avLst/>
              <a:gdLst/>
              <a:ahLst/>
              <a:cxnLst/>
              <a:rect l="l" t="t" r="r" b="b"/>
              <a:pathLst>
                <a:path w="977" h="1039" extrusionOk="0">
                  <a:moveTo>
                    <a:pt x="104" y="0"/>
                  </a:moveTo>
                  <a:lnTo>
                    <a:pt x="104" y="0"/>
                  </a:lnTo>
                  <a:cubicBezTo>
                    <a:pt x="104" y="1"/>
                    <a:pt x="303" y="413"/>
                    <a:pt x="81" y="766"/>
                  </a:cubicBezTo>
                  <a:cubicBezTo>
                    <a:pt x="0" y="894"/>
                    <a:pt x="181" y="1038"/>
                    <a:pt x="502" y="1038"/>
                  </a:cubicBezTo>
                  <a:cubicBezTo>
                    <a:pt x="576" y="1038"/>
                    <a:pt x="658" y="1031"/>
                    <a:pt x="745" y="1013"/>
                  </a:cubicBezTo>
                  <a:cubicBezTo>
                    <a:pt x="854" y="993"/>
                    <a:pt x="976" y="895"/>
                    <a:pt x="908" y="815"/>
                  </a:cubicBezTo>
                  <a:cubicBezTo>
                    <a:pt x="809" y="700"/>
                    <a:pt x="737" y="578"/>
                    <a:pt x="734" y="464"/>
                  </a:cubicBezTo>
                  <a:cubicBezTo>
                    <a:pt x="732" y="359"/>
                    <a:pt x="670" y="250"/>
                    <a:pt x="706" y="195"/>
                  </a:cubicBezTo>
                  <a:cubicBezTo>
                    <a:pt x="742" y="143"/>
                    <a:pt x="104" y="1"/>
                    <a:pt x="104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6"/>
            <p:cNvSpPr/>
            <p:nvPr/>
          </p:nvSpPr>
          <p:spPr>
            <a:xfrm>
              <a:off x="5110358" y="3716410"/>
              <a:ext cx="51295" cy="44588"/>
            </a:xfrm>
            <a:custGeom>
              <a:avLst/>
              <a:gdLst/>
              <a:ahLst/>
              <a:cxnLst/>
              <a:rect l="l" t="t" r="r" b="b"/>
              <a:pathLst>
                <a:path w="719" h="625" extrusionOk="0">
                  <a:moveTo>
                    <a:pt x="1" y="0"/>
                  </a:moveTo>
                  <a:cubicBezTo>
                    <a:pt x="1" y="0"/>
                    <a:pt x="105" y="111"/>
                    <a:pt x="122" y="277"/>
                  </a:cubicBezTo>
                  <a:cubicBezTo>
                    <a:pt x="324" y="462"/>
                    <a:pt x="546" y="556"/>
                    <a:pt x="718" y="624"/>
                  </a:cubicBezTo>
                  <a:cubicBezTo>
                    <a:pt x="697" y="578"/>
                    <a:pt x="682" y="516"/>
                    <a:pt x="681" y="475"/>
                  </a:cubicBezTo>
                  <a:cubicBezTo>
                    <a:pt x="680" y="370"/>
                    <a:pt x="617" y="261"/>
                    <a:pt x="653" y="207"/>
                  </a:cubicBezTo>
                  <a:cubicBezTo>
                    <a:pt x="687" y="15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A8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6"/>
            <p:cNvSpPr/>
            <p:nvPr/>
          </p:nvSpPr>
          <p:spPr>
            <a:xfrm>
              <a:off x="5098516" y="3648494"/>
              <a:ext cx="98096" cy="103158"/>
            </a:xfrm>
            <a:custGeom>
              <a:avLst/>
              <a:gdLst/>
              <a:ahLst/>
              <a:cxnLst/>
              <a:rect l="l" t="t" r="r" b="b"/>
              <a:pathLst>
                <a:path w="1375" h="1446" extrusionOk="0">
                  <a:moveTo>
                    <a:pt x="611" y="0"/>
                  </a:moveTo>
                  <a:cubicBezTo>
                    <a:pt x="394" y="0"/>
                    <a:pt x="184" y="144"/>
                    <a:pt x="141" y="252"/>
                  </a:cubicBezTo>
                  <a:cubicBezTo>
                    <a:pt x="1" y="586"/>
                    <a:pt x="85" y="895"/>
                    <a:pt x="119" y="948"/>
                  </a:cubicBezTo>
                  <a:cubicBezTo>
                    <a:pt x="313" y="1255"/>
                    <a:pt x="671" y="1445"/>
                    <a:pt x="906" y="1445"/>
                  </a:cubicBezTo>
                  <a:cubicBezTo>
                    <a:pt x="988" y="1445"/>
                    <a:pt x="1055" y="1422"/>
                    <a:pt x="1095" y="1373"/>
                  </a:cubicBezTo>
                  <a:cubicBezTo>
                    <a:pt x="1374" y="1027"/>
                    <a:pt x="1146" y="301"/>
                    <a:pt x="878" y="92"/>
                  </a:cubicBezTo>
                  <a:cubicBezTo>
                    <a:pt x="795" y="26"/>
                    <a:pt x="702" y="0"/>
                    <a:pt x="611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6"/>
            <p:cNvSpPr/>
            <p:nvPr/>
          </p:nvSpPr>
          <p:spPr>
            <a:xfrm>
              <a:off x="5086958" y="3627877"/>
              <a:ext cx="96312" cy="105441"/>
            </a:xfrm>
            <a:custGeom>
              <a:avLst/>
              <a:gdLst/>
              <a:ahLst/>
              <a:cxnLst/>
              <a:rect l="l" t="t" r="r" b="b"/>
              <a:pathLst>
                <a:path w="1350" h="1478" extrusionOk="0">
                  <a:moveTo>
                    <a:pt x="821" y="0"/>
                  </a:moveTo>
                  <a:cubicBezTo>
                    <a:pt x="842" y="42"/>
                    <a:pt x="867" y="81"/>
                    <a:pt x="895" y="117"/>
                  </a:cubicBezTo>
                  <a:cubicBezTo>
                    <a:pt x="787" y="99"/>
                    <a:pt x="677" y="90"/>
                    <a:pt x="568" y="90"/>
                  </a:cubicBezTo>
                  <a:cubicBezTo>
                    <a:pt x="529" y="90"/>
                    <a:pt x="491" y="91"/>
                    <a:pt x="452" y="93"/>
                  </a:cubicBezTo>
                  <a:cubicBezTo>
                    <a:pt x="463" y="113"/>
                    <a:pt x="481" y="128"/>
                    <a:pt x="503" y="138"/>
                  </a:cubicBezTo>
                  <a:lnTo>
                    <a:pt x="503" y="138"/>
                  </a:lnTo>
                  <a:cubicBezTo>
                    <a:pt x="497" y="135"/>
                    <a:pt x="490" y="134"/>
                    <a:pt x="482" y="134"/>
                  </a:cubicBezTo>
                  <a:cubicBezTo>
                    <a:pt x="421" y="134"/>
                    <a:pt x="323" y="208"/>
                    <a:pt x="284" y="233"/>
                  </a:cubicBezTo>
                  <a:cubicBezTo>
                    <a:pt x="213" y="284"/>
                    <a:pt x="151" y="344"/>
                    <a:pt x="99" y="413"/>
                  </a:cubicBezTo>
                  <a:cubicBezTo>
                    <a:pt x="92" y="423"/>
                    <a:pt x="86" y="436"/>
                    <a:pt x="94" y="445"/>
                  </a:cubicBezTo>
                  <a:cubicBezTo>
                    <a:pt x="97" y="449"/>
                    <a:pt x="105" y="450"/>
                    <a:pt x="111" y="450"/>
                  </a:cubicBezTo>
                  <a:cubicBezTo>
                    <a:pt x="128" y="451"/>
                    <a:pt x="144" y="452"/>
                    <a:pt x="161" y="452"/>
                  </a:cubicBezTo>
                  <a:cubicBezTo>
                    <a:pt x="180" y="452"/>
                    <a:pt x="199" y="451"/>
                    <a:pt x="219" y="449"/>
                  </a:cubicBezTo>
                  <a:lnTo>
                    <a:pt x="219" y="449"/>
                  </a:lnTo>
                  <a:cubicBezTo>
                    <a:pt x="138" y="502"/>
                    <a:pt x="81" y="584"/>
                    <a:pt x="46" y="673"/>
                  </a:cubicBezTo>
                  <a:cubicBezTo>
                    <a:pt x="11" y="762"/>
                    <a:pt x="1" y="860"/>
                    <a:pt x="1" y="956"/>
                  </a:cubicBezTo>
                  <a:cubicBezTo>
                    <a:pt x="9" y="955"/>
                    <a:pt x="16" y="955"/>
                    <a:pt x="24" y="955"/>
                  </a:cubicBezTo>
                  <a:cubicBezTo>
                    <a:pt x="50" y="955"/>
                    <a:pt x="76" y="960"/>
                    <a:pt x="99" y="968"/>
                  </a:cubicBezTo>
                  <a:cubicBezTo>
                    <a:pt x="113" y="975"/>
                    <a:pt x="127" y="1065"/>
                    <a:pt x="132" y="1082"/>
                  </a:cubicBezTo>
                  <a:cubicBezTo>
                    <a:pt x="142" y="1127"/>
                    <a:pt x="165" y="1160"/>
                    <a:pt x="191" y="1197"/>
                  </a:cubicBezTo>
                  <a:cubicBezTo>
                    <a:pt x="241" y="1269"/>
                    <a:pt x="292" y="1341"/>
                    <a:pt x="343" y="1412"/>
                  </a:cubicBezTo>
                  <a:cubicBezTo>
                    <a:pt x="365" y="1443"/>
                    <a:pt x="406" y="1477"/>
                    <a:pt x="435" y="1477"/>
                  </a:cubicBezTo>
                  <a:cubicBezTo>
                    <a:pt x="454" y="1477"/>
                    <a:pt x="467" y="1461"/>
                    <a:pt x="463" y="1415"/>
                  </a:cubicBezTo>
                  <a:cubicBezTo>
                    <a:pt x="458" y="1355"/>
                    <a:pt x="418" y="1301"/>
                    <a:pt x="414" y="1242"/>
                  </a:cubicBezTo>
                  <a:cubicBezTo>
                    <a:pt x="413" y="1237"/>
                    <a:pt x="415" y="1235"/>
                    <a:pt x="419" y="1235"/>
                  </a:cubicBezTo>
                  <a:cubicBezTo>
                    <a:pt x="437" y="1235"/>
                    <a:pt x="495" y="1290"/>
                    <a:pt x="515" y="1290"/>
                  </a:cubicBezTo>
                  <a:cubicBezTo>
                    <a:pt x="519" y="1290"/>
                    <a:pt x="521" y="1288"/>
                    <a:pt x="521" y="1283"/>
                  </a:cubicBezTo>
                  <a:cubicBezTo>
                    <a:pt x="522" y="1243"/>
                    <a:pt x="470" y="1164"/>
                    <a:pt x="486" y="1129"/>
                  </a:cubicBezTo>
                  <a:cubicBezTo>
                    <a:pt x="500" y="1102"/>
                    <a:pt x="530" y="1065"/>
                    <a:pt x="522" y="1034"/>
                  </a:cubicBezTo>
                  <a:cubicBezTo>
                    <a:pt x="449" y="639"/>
                    <a:pt x="535" y="563"/>
                    <a:pt x="638" y="563"/>
                  </a:cubicBezTo>
                  <a:cubicBezTo>
                    <a:pt x="703" y="563"/>
                    <a:pt x="774" y="593"/>
                    <a:pt x="817" y="593"/>
                  </a:cubicBezTo>
                  <a:cubicBezTo>
                    <a:pt x="819" y="593"/>
                    <a:pt x="820" y="593"/>
                    <a:pt x="822" y="593"/>
                  </a:cubicBezTo>
                  <a:cubicBezTo>
                    <a:pt x="939" y="584"/>
                    <a:pt x="924" y="479"/>
                    <a:pt x="1012" y="479"/>
                  </a:cubicBezTo>
                  <a:cubicBezTo>
                    <a:pt x="1017" y="479"/>
                    <a:pt x="1023" y="479"/>
                    <a:pt x="1028" y="480"/>
                  </a:cubicBezTo>
                  <a:cubicBezTo>
                    <a:pt x="1278" y="511"/>
                    <a:pt x="1344" y="955"/>
                    <a:pt x="1349" y="955"/>
                  </a:cubicBezTo>
                  <a:cubicBezTo>
                    <a:pt x="1350" y="955"/>
                    <a:pt x="1350" y="954"/>
                    <a:pt x="1350" y="952"/>
                  </a:cubicBezTo>
                  <a:cubicBezTo>
                    <a:pt x="1350" y="875"/>
                    <a:pt x="1335" y="800"/>
                    <a:pt x="1316" y="726"/>
                  </a:cubicBezTo>
                  <a:cubicBezTo>
                    <a:pt x="1305" y="694"/>
                    <a:pt x="1297" y="657"/>
                    <a:pt x="1279" y="627"/>
                  </a:cubicBezTo>
                  <a:cubicBezTo>
                    <a:pt x="1267" y="606"/>
                    <a:pt x="1255" y="601"/>
                    <a:pt x="1259" y="570"/>
                  </a:cubicBezTo>
                  <a:cubicBezTo>
                    <a:pt x="1276" y="428"/>
                    <a:pt x="1251" y="298"/>
                    <a:pt x="1154" y="187"/>
                  </a:cubicBezTo>
                  <a:cubicBezTo>
                    <a:pt x="1069" y="91"/>
                    <a:pt x="947" y="30"/>
                    <a:pt x="821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6"/>
            <p:cNvSpPr/>
            <p:nvPr/>
          </p:nvSpPr>
          <p:spPr>
            <a:xfrm>
              <a:off x="5100442" y="3703426"/>
              <a:ext cx="41521" cy="23114"/>
            </a:xfrm>
            <a:custGeom>
              <a:avLst/>
              <a:gdLst/>
              <a:ahLst/>
              <a:cxnLst/>
              <a:rect l="l" t="t" r="r" b="b"/>
              <a:pathLst>
                <a:path w="582" h="324" extrusionOk="0">
                  <a:moveTo>
                    <a:pt x="142" y="0"/>
                  </a:moveTo>
                  <a:cubicBezTo>
                    <a:pt x="127" y="0"/>
                    <a:pt x="112" y="3"/>
                    <a:pt x="99" y="9"/>
                  </a:cubicBezTo>
                  <a:cubicBezTo>
                    <a:pt x="0" y="57"/>
                    <a:pt x="124" y="324"/>
                    <a:pt x="321" y="324"/>
                  </a:cubicBezTo>
                  <a:cubicBezTo>
                    <a:pt x="335" y="324"/>
                    <a:pt x="348" y="323"/>
                    <a:pt x="362" y="320"/>
                  </a:cubicBezTo>
                  <a:cubicBezTo>
                    <a:pt x="581" y="279"/>
                    <a:pt x="457" y="183"/>
                    <a:pt x="399" y="135"/>
                  </a:cubicBezTo>
                  <a:cubicBezTo>
                    <a:pt x="399" y="135"/>
                    <a:pt x="251" y="0"/>
                    <a:pt x="142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6"/>
            <p:cNvSpPr/>
            <p:nvPr/>
          </p:nvSpPr>
          <p:spPr>
            <a:xfrm>
              <a:off x="5134044" y="3701357"/>
              <a:ext cx="12913" cy="7491"/>
            </a:xfrm>
            <a:custGeom>
              <a:avLst/>
              <a:gdLst/>
              <a:ahLst/>
              <a:cxnLst/>
              <a:rect l="l" t="t" r="r" b="b"/>
              <a:pathLst>
                <a:path w="181" h="105" extrusionOk="0">
                  <a:moveTo>
                    <a:pt x="158" y="0"/>
                  </a:moveTo>
                  <a:cubicBezTo>
                    <a:pt x="152" y="0"/>
                    <a:pt x="146" y="4"/>
                    <a:pt x="143" y="12"/>
                  </a:cubicBezTo>
                  <a:cubicBezTo>
                    <a:pt x="137" y="45"/>
                    <a:pt x="120" y="70"/>
                    <a:pt x="84" y="70"/>
                  </a:cubicBezTo>
                  <a:cubicBezTo>
                    <a:pt x="82" y="70"/>
                    <a:pt x="80" y="70"/>
                    <a:pt x="78" y="70"/>
                  </a:cubicBezTo>
                  <a:cubicBezTo>
                    <a:pt x="68" y="70"/>
                    <a:pt x="58" y="67"/>
                    <a:pt x="48" y="64"/>
                  </a:cubicBezTo>
                  <a:cubicBezTo>
                    <a:pt x="46" y="63"/>
                    <a:pt x="38" y="60"/>
                    <a:pt x="37" y="60"/>
                  </a:cubicBezTo>
                  <a:cubicBezTo>
                    <a:pt x="37" y="60"/>
                    <a:pt x="37" y="60"/>
                    <a:pt x="39" y="61"/>
                  </a:cubicBezTo>
                  <a:cubicBezTo>
                    <a:pt x="36" y="59"/>
                    <a:pt x="32" y="59"/>
                    <a:pt x="29" y="59"/>
                  </a:cubicBezTo>
                  <a:cubicBezTo>
                    <a:pt x="13" y="59"/>
                    <a:pt x="0" y="80"/>
                    <a:pt x="18" y="89"/>
                  </a:cubicBezTo>
                  <a:cubicBezTo>
                    <a:pt x="39" y="99"/>
                    <a:pt x="60" y="105"/>
                    <a:pt x="80" y="105"/>
                  </a:cubicBezTo>
                  <a:cubicBezTo>
                    <a:pt x="126" y="105"/>
                    <a:pt x="164" y="76"/>
                    <a:pt x="178" y="23"/>
                  </a:cubicBezTo>
                  <a:cubicBezTo>
                    <a:pt x="181" y="10"/>
                    <a:pt x="169" y="0"/>
                    <a:pt x="158" y="0"/>
                  </a:cubicBezTo>
                  <a:close/>
                </a:path>
              </a:pathLst>
            </a:custGeom>
            <a:solidFill>
              <a:srgbClr val="1D1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6"/>
            <p:cNvSpPr/>
            <p:nvPr/>
          </p:nvSpPr>
          <p:spPr>
            <a:xfrm>
              <a:off x="5160298" y="3693153"/>
              <a:ext cx="13412" cy="6920"/>
            </a:xfrm>
            <a:custGeom>
              <a:avLst/>
              <a:gdLst/>
              <a:ahLst/>
              <a:cxnLst/>
              <a:rect l="l" t="t" r="r" b="b"/>
              <a:pathLst>
                <a:path w="188" h="97" extrusionOk="0">
                  <a:moveTo>
                    <a:pt x="165" y="1"/>
                  </a:moveTo>
                  <a:cubicBezTo>
                    <a:pt x="158" y="1"/>
                    <a:pt x="152" y="4"/>
                    <a:pt x="149" y="12"/>
                  </a:cubicBezTo>
                  <a:cubicBezTo>
                    <a:pt x="138" y="40"/>
                    <a:pt x="123" y="62"/>
                    <a:pt x="97" y="62"/>
                  </a:cubicBezTo>
                  <a:cubicBezTo>
                    <a:pt x="90" y="62"/>
                    <a:pt x="83" y="60"/>
                    <a:pt x="74" y="57"/>
                  </a:cubicBezTo>
                  <a:cubicBezTo>
                    <a:pt x="63" y="52"/>
                    <a:pt x="49" y="44"/>
                    <a:pt x="41" y="36"/>
                  </a:cubicBezTo>
                  <a:cubicBezTo>
                    <a:pt x="37" y="32"/>
                    <a:pt x="32" y="31"/>
                    <a:pt x="27" y="31"/>
                  </a:cubicBezTo>
                  <a:cubicBezTo>
                    <a:pt x="13" y="31"/>
                    <a:pt x="0" y="47"/>
                    <a:pt x="14" y="58"/>
                  </a:cubicBezTo>
                  <a:cubicBezTo>
                    <a:pt x="34" y="75"/>
                    <a:pt x="60" y="91"/>
                    <a:pt x="86" y="95"/>
                  </a:cubicBezTo>
                  <a:cubicBezTo>
                    <a:pt x="91" y="96"/>
                    <a:pt x="96" y="96"/>
                    <a:pt x="100" y="96"/>
                  </a:cubicBezTo>
                  <a:cubicBezTo>
                    <a:pt x="143" y="96"/>
                    <a:pt x="169" y="61"/>
                    <a:pt x="183" y="23"/>
                  </a:cubicBezTo>
                  <a:cubicBezTo>
                    <a:pt x="187" y="10"/>
                    <a:pt x="176" y="1"/>
                    <a:pt x="165" y="1"/>
                  </a:cubicBezTo>
                  <a:close/>
                </a:path>
              </a:pathLst>
            </a:custGeom>
            <a:solidFill>
              <a:srgbClr val="1D1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6"/>
            <p:cNvSpPr/>
            <p:nvPr/>
          </p:nvSpPr>
          <p:spPr>
            <a:xfrm>
              <a:off x="5155376" y="3679313"/>
              <a:ext cx="14411" cy="9631"/>
            </a:xfrm>
            <a:custGeom>
              <a:avLst/>
              <a:gdLst/>
              <a:ahLst/>
              <a:cxnLst/>
              <a:rect l="l" t="t" r="r" b="b"/>
              <a:pathLst>
                <a:path w="202" h="135" extrusionOk="0">
                  <a:moveTo>
                    <a:pt x="145" y="1"/>
                  </a:moveTo>
                  <a:cubicBezTo>
                    <a:pt x="81" y="1"/>
                    <a:pt x="29" y="41"/>
                    <a:pt x="6" y="105"/>
                  </a:cubicBezTo>
                  <a:cubicBezTo>
                    <a:pt x="0" y="122"/>
                    <a:pt x="14" y="135"/>
                    <a:pt x="27" y="135"/>
                  </a:cubicBezTo>
                  <a:cubicBezTo>
                    <a:pt x="34" y="135"/>
                    <a:pt x="41" y="131"/>
                    <a:pt x="45" y="122"/>
                  </a:cubicBezTo>
                  <a:cubicBezTo>
                    <a:pt x="62" y="73"/>
                    <a:pt x="99" y="44"/>
                    <a:pt x="147" y="44"/>
                  </a:cubicBezTo>
                  <a:cubicBezTo>
                    <a:pt x="154" y="44"/>
                    <a:pt x="161" y="45"/>
                    <a:pt x="169" y="46"/>
                  </a:cubicBezTo>
                  <a:cubicBezTo>
                    <a:pt x="171" y="47"/>
                    <a:pt x="172" y="47"/>
                    <a:pt x="173" y="47"/>
                  </a:cubicBezTo>
                  <a:cubicBezTo>
                    <a:pt x="197" y="47"/>
                    <a:pt x="202" y="9"/>
                    <a:pt x="175" y="4"/>
                  </a:cubicBezTo>
                  <a:cubicBezTo>
                    <a:pt x="165" y="2"/>
                    <a:pt x="155" y="1"/>
                    <a:pt x="145" y="1"/>
                  </a:cubicBezTo>
                  <a:close/>
                </a:path>
              </a:pathLst>
            </a:custGeom>
            <a:solidFill>
              <a:srgbClr val="55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6"/>
            <p:cNvSpPr/>
            <p:nvPr/>
          </p:nvSpPr>
          <p:spPr>
            <a:xfrm>
              <a:off x="5129978" y="3689443"/>
              <a:ext cx="16052" cy="7419"/>
            </a:xfrm>
            <a:custGeom>
              <a:avLst/>
              <a:gdLst/>
              <a:ahLst/>
              <a:cxnLst/>
              <a:rect l="l" t="t" r="r" b="b"/>
              <a:pathLst>
                <a:path w="225" h="104" extrusionOk="0">
                  <a:moveTo>
                    <a:pt x="135" y="1"/>
                  </a:moveTo>
                  <a:cubicBezTo>
                    <a:pt x="87" y="1"/>
                    <a:pt x="43" y="25"/>
                    <a:pt x="12" y="68"/>
                  </a:cubicBezTo>
                  <a:cubicBezTo>
                    <a:pt x="0" y="84"/>
                    <a:pt x="16" y="103"/>
                    <a:pt x="31" y="103"/>
                  </a:cubicBezTo>
                  <a:cubicBezTo>
                    <a:pt x="37" y="103"/>
                    <a:pt x="42" y="101"/>
                    <a:pt x="46" y="95"/>
                  </a:cubicBezTo>
                  <a:cubicBezTo>
                    <a:pt x="69" y="63"/>
                    <a:pt x="100" y="45"/>
                    <a:pt x="135" y="45"/>
                  </a:cubicBezTo>
                  <a:cubicBezTo>
                    <a:pt x="152" y="45"/>
                    <a:pt x="169" y="48"/>
                    <a:pt x="186" y="57"/>
                  </a:cubicBezTo>
                  <a:cubicBezTo>
                    <a:pt x="189" y="58"/>
                    <a:pt x="192" y="59"/>
                    <a:pt x="194" y="59"/>
                  </a:cubicBezTo>
                  <a:cubicBezTo>
                    <a:pt x="214" y="59"/>
                    <a:pt x="224" y="27"/>
                    <a:pt x="204" y="17"/>
                  </a:cubicBezTo>
                  <a:cubicBezTo>
                    <a:pt x="180" y="6"/>
                    <a:pt x="157" y="1"/>
                    <a:pt x="135" y="1"/>
                  </a:cubicBezTo>
                  <a:close/>
                </a:path>
              </a:pathLst>
            </a:custGeom>
            <a:solidFill>
              <a:srgbClr val="55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6"/>
            <p:cNvSpPr/>
            <p:nvPr/>
          </p:nvSpPr>
          <p:spPr>
            <a:xfrm>
              <a:off x="5150810" y="3692725"/>
              <a:ext cx="19120" cy="26681"/>
            </a:xfrm>
            <a:custGeom>
              <a:avLst/>
              <a:gdLst/>
              <a:ahLst/>
              <a:cxnLst/>
              <a:rect l="l" t="t" r="r" b="b"/>
              <a:pathLst>
                <a:path w="268" h="374" extrusionOk="0">
                  <a:moveTo>
                    <a:pt x="25" y="0"/>
                  </a:moveTo>
                  <a:cubicBezTo>
                    <a:pt x="17" y="0"/>
                    <a:pt x="10" y="4"/>
                    <a:pt x="9" y="12"/>
                  </a:cubicBezTo>
                  <a:cubicBezTo>
                    <a:pt x="1" y="58"/>
                    <a:pt x="3" y="110"/>
                    <a:pt x="25" y="152"/>
                  </a:cubicBezTo>
                  <a:cubicBezTo>
                    <a:pt x="60" y="219"/>
                    <a:pt x="267" y="280"/>
                    <a:pt x="104" y="350"/>
                  </a:cubicBezTo>
                  <a:cubicBezTo>
                    <a:pt x="90" y="357"/>
                    <a:pt x="95" y="373"/>
                    <a:pt x="109" y="373"/>
                  </a:cubicBezTo>
                  <a:cubicBezTo>
                    <a:pt x="111" y="373"/>
                    <a:pt x="114" y="373"/>
                    <a:pt x="117" y="372"/>
                  </a:cubicBezTo>
                  <a:cubicBezTo>
                    <a:pt x="189" y="340"/>
                    <a:pt x="231" y="298"/>
                    <a:pt x="176" y="242"/>
                  </a:cubicBezTo>
                  <a:cubicBezTo>
                    <a:pt x="136" y="200"/>
                    <a:pt x="71" y="185"/>
                    <a:pt x="47" y="132"/>
                  </a:cubicBezTo>
                  <a:cubicBezTo>
                    <a:pt x="32" y="96"/>
                    <a:pt x="32" y="52"/>
                    <a:pt x="39" y="13"/>
                  </a:cubicBezTo>
                  <a:cubicBezTo>
                    <a:pt x="40" y="5"/>
                    <a:pt x="32" y="0"/>
                    <a:pt x="25" y="0"/>
                  </a:cubicBezTo>
                  <a:close/>
                </a:path>
              </a:pathLst>
            </a:custGeom>
            <a:solidFill>
              <a:srgbClr val="DA8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6"/>
            <p:cNvSpPr/>
            <p:nvPr/>
          </p:nvSpPr>
          <p:spPr>
            <a:xfrm>
              <a:off x="5149668" y="3724614"/>
              <a:ext cx="17764" cy="10558"/>
            </a:xfrm>
            <a:custGeom>
              <a:avLst/>
              <a:gdLst/>
              <a:ahLst/>
              <a:cxnLst/>
              <a:rect l="l" t="t" r="r" b="b"/>
              <a:pathLst>
                <a:path w="249" h="148" extrusionOk="0">
                  <a:moveTo>
                    <a:pt x="247" y="0"/>
                  </a:moveTo>
                  <a:lnTo>
                    <a:pt x="0" y="13"/>
                  </a:lnTo>
                  <a:cubicBezTo>
                    <a:pt x="0" y="13"/>
                    <a:pt x="8" y="147"/>
                    <a:pt x="113" y="147"/>
                  </a:cubicBezTo>
                  <a:cubicBezTo>
                    <a:pt x="118" y="147"/>
                    <a:pt x="123" y="147"/>
                    <a:pt x="129" y="146"/>
                  </a:cubicBezTo>
                  <a:cubicBezTo>
                    <a:pt x="249" y="132"/>
                    <a:pt x="247" y="0"/>
                    <a:pt x="247" y="0"/>
                  </a:cubicBezTo>
                  <a:close/>
                </a:path>
              </a:pathLst>
            </a:custGeom>
            <a:solidFill>
              <a:srgbClr val="F7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6"/>
            <p:cNvSpPr/>
            <p:nvPr/>
          </p:nvSpPr>
          <p:spPr>
            <a:xfrm>
              <a:off x="5131904" y="3715768"/>
              <a:ext cx="11914" cy="11914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83" y="1"/>
                  </a:moveTo>
                  <a:cubicBezTo>
                    <a:pt x="38" y="1"/>
                    <a:pt x="0" y="38"/>
                    <a:pt x="0" y="84"/>
                  </a:cubicBezTo>
                  <a:cubicBezTo>
                    <a:pt x="0" y="129"/>
                    <a:pt x="38" y="167"/>
                    <a:pt x="83" y="167"/>
                  </a:cubicBezTo>
                  <a:cubicBezTo>
                    <a:pt x="129" y="167"/>
                    <a:pt x="166" y="129"/>
                    <a:pt x="166" y="84"/>
                  </a:cubicBezTo>
                  <a:cubicBezTo>
                    <a:pt x="166" y="38"/>
                    <a:pt x="129" y="1"/>
                    <a:pt x="83" y="1"/>
                  </a:cubicBezTo>
                  <a:close/>
                </a:path>
              </a:pathLst>
            </a:custGeom>
            <a:solidFill>
              <a:srgbClr val="F1A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6"/>
            <p:cNvSpPr/>
            <p:nvPr/>
          </p:nvSpPr>
          <p:spPr>
            <a:xfrm>
              <a:off x="5171356" y="3703212"/>
              <a:ext cx="12057" cy="12128"/>
            </a:xfrm>
            <a:custGeom>
              <a:avLst/>
              <a:gdLst/>
              <a:ahLst/>
              <a:cxnLst/>
              <a:rect l="l" t="t" r="r" b="b"/>
              <a:pathLst>
                <a:path w="169" h="170" extrusionOk="0">
                  <a:moveTo>
                    <a:pt x="85" y="1"/>
                  </a:moveTo>
                  <a:cubicBezTo>
                    <a:pt x="38" y="1"/>
                    <a:pt x="1" y="38"/>
                    <a:pt x="1" y="85"/>
                  </a:cubicBezTo>
                  <a:cubicBezTo>
                    <a:pt x="1" y="131"/>
                    <a:pt x="38" y="170"/>
                    <a:pt x="85" y="170"/>
                  </a:cubicBezTo>
                  <a:cubicBezTo>
                    <a:pt x="132" y="170"/>
                    <a:pt x="169" y="131"/>
                    <a:pt x="169" y="85"/>
                  </a:cubicBezTo>
                  <a:cubicBezTo>
                    <a:pt x="169" y="38"/>
                    <a:pt x="132" y="1"/>
                    <a:pt x="85" y="1"/>
                  </a:cubicBezTo>
                  <a:close/>
                </a:path>
              </a:pathLst>
            </a:custGeom>
            <a:solidFill>
              <a:srgbClr val="F1A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2" name="Google Shape;522;p46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4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46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4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46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4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5" name="Google Shape;525;p46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526" name="Google Shape;526;p46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6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9" name="Google Shape;529;p46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46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6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4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2" name="Google Shape;532;p46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533" name="Google Shape;533;p46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4" name="Google Shape;534;p46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5" name="Google Shape;535;p46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7"/>
          <p:cNvSpPr txBox="1">
            <a:spLocks noGrp="1"/>
          </p:cNvSpPr>
          <p:nvPr>
            <p:ph type="title"/>
          </p:nvPr>
        </p:nvSpPr>
        <p:spPr>
          <a:xfrm>
            <a:off x="1136650" y="452475"/>
            <a:ext cx="3337800" cy="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3100"/>
            </a:pPr>
            <a:r>
              <a:rPr lang="zh-TW" altLang="en-US" sz="4000" dirty="0">
                <a:latin typeface="Noto Sans TC Black" panose="020B0A00000000000000" pitchFamily="34" charset="-120"/>
                <a:ea typeface="Noto Sans TC Black" panose="020B0A00000000000000" pitchFamily="34" charset="-120"/>
              </a:rPr>
              <a:t>系統流程</a:t>
            </a:r>
            <a:endParaRPr sz="4000" dirty="0">
              <a:latin typeface="Noto Sans TC Black" panose="020B0A00000000000000" pitchFamily="34" charset="-120"/>
              <a:ea typeface="Noto Sans TC Black" panose="020B0A00000000000000" pitchFamily="34" charset="-120"/>
            </a:endParaRPr>
          </a:p>
        </p:txBody>
      </p:sp>
      <p:sp>
        <p:nvSpPr>
          <p:cNvPr id="542" name="Google Shape;542;p47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7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7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5" name="Google Shape;545;p47"/>
          <p:cNvGrpSpPr/>
          <p:nvPr/>
        </p:nvGrpSpPr>
        <p:grpSpPr>
          <a:xfrm>
            <a:off x="480576" y="460939"/>
            <a:ext cx="271609" cy="249173"/>
            <a:chOff x="6319908" y="3696721"/>
            <a:chExt cx="373963" cy="343119"/>
          </a:xfrm>
        </p:grpSpPr>
        <p:sp>
          <p:nvSpPr>
            <p:cNvPr id="546" name="Google Shape;546;p47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7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7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9" name="Google Shape;549;p47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7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7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Google Shape;552;p47"/>
          <p:cNvGrpSpPr/>
          <p:nvPr/>
        </p:nvGrpSpPr>
        <p:grpSpPr>
          <a:xfrm>
            <a:off x="521796" y="932475"/>
            <a:ext cx="189159" cy="120273"/>
            <a:chOff x="404850" y="546850"/>
            <a:chExt cx="181500" cy="115425"/>
          </a:xfrm>
        </p:grpSpPr>
        <p:cxnSp>
          <p:nvCxnSpPr>
            <p:cNvPr id="553" name="Google Shape;553;p47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4" name="Google Shape;554;p47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5" name="Google Shape;555;p47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56" name="Google Shape;556;p47"/>
          <p:cNvSpPr/>
          <p:nvPr/>
        </p:nvSpPr>
        <p:spPr>
          <a:xfrm>
            <a:off x="52291" y="3969421"/>
            <a:ext cx="5546529" cy="1891000"/>
          </a:xfrm>
          <a:custGeom>
            <a:avLst/>
            <a:gdLst/>
            <a:ahLst/>
            <a:cxnLst/>
            <a:rect l="l" t="t" r="r" b="b"/>
            <a:pathLst>
              <a:path w="199193" h="75640" extrusionOk="0">
                <a:moveTo>
                  <a:pt x="199193" y="43402"/>
                </a:moveTo>
                <a:cubicBezTo>
                  <a:pt x="189770" y="44509"/>
                  <a:pt x="161247" y="44710"/>
                  <a:pt x="142655" y="50045"/>
                </a:cubicBezTo>
                <a:cubicBezTo>
                  <a:pt x="124063" y="55381"/>
                  <a:pt x="100817" y="78137"/>
                  <a:pt x="87639" y="75415"/>
                </a:cubicBezTo>
                <a:cubicBezTo>
                  <a:pt x="74461" y="72693"/>
                  <a:pt x="73124" y="40025"/>
                  <a:pt x="63586" y="33711"/>
                </a:cubicBezTo>
                <a:cubicBezTo>
                  <a:pt x="54048" y="27397"/>
                  <a:pt x="41008" y="43152"/>
                  <a:pt x="30410" y="37533"/>
                </a:cubicBezTo>
                <a:cubicBezTo>
                  <a:pt x="19812" y="31915"/>
                  <a:pt x="5068" y="6256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7"/>
          <p:cNvSpPr/>
          <p:nvPr/>
        </p:nvSpPr>
        <p:spPr>
          <a:xfrm>
            <a:off x="5695372" y="-660126"/>
            <a:ext cx="4761200" cy="1781400"/>
          </a:xfrm>
          <a:custGeom>
            <a:avLst/>
            <a:gdLst/>
            <a:ahLst/>
            <a:cxnLst/>
            <a:rect l="l" t="t" r="r" b="b"/>
            <a:pathLst>
              <a:path w="190448" h="71256" extrusionOk="0">
                <a:moveTo>
                  <a:pt x="0" y="0"/>
                </a:moveTo>
                <a:cubicBezTo>
                  <a:pt x="7704" y="4634"/>
                  <a:pt x="33537" y="16103"/>
                  <a:pt x="46222" y="27803"/>
                </a:cubicBezTo>
                <a:cubicBezTo>
                  <a:pt x="58907" y="39503"/>
                  <a:pt x="52072" y="65105"/>
                  <a:pt x="76110" y="70202"/>
                </a:cubicBezTo>
                <a:cubicBezTo>
                  <a:pt x="100148" y="75299"/>
                  <a:pt x="171392" y="60355"/>
                  <a:pt x="190448" y="5838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47"/>
          <p:cNvGrpSpPr/>
          <p:nvPr/>
        </p:nvGrpSpPr>
        <p:grpSpPr>
          <a:xfrm>
            <a:off x="7015459" y="3698210"/>
            <a:ext cx="1620837" cy="1189360"/>
            <a:chOff x="5682445" y="2956300"/>
            <a:chExt cx="1974419" cy="1448816"/>
          </a:xfrm>
        </p:grpSpPr>
        <p:sp>
          <p:nvSpPr>
            <p:cNvPr id="559" name="Google Shape;559;p47"/>
            <p:cNvSpPr/>
            <p:nvPr/>
          </p:nvSpPr>
          <p:spPr>
            <a:xfrm>
              <a:off x="5682445" y="2956300"/>
              <a:ext cx="1100299" cy="1447121"/>
            </a:xfrm>
            <a:custGeom>
              <a:avLst/>
              <a:gdLst/>
              <a:ahLst/>
              <a:cxnLst/>
              <a:rect l="l" t="t" r="r" b="b"/>
              <a:pathLst>
                <a:path w="13626" h="17921" extrusionOk="0">
                  <a:moveTo>
                    <a:pt x="1049" y="0"/>
                  </a:moveTo>
                  <a:cubicBezTo>
                    <a:pt x="469" y="0"/>
                    <a:pt x="0" y="465"/>
                    <a:pt x="0" y="1039"/>
                  </a:cubicBezTo>
                  <a:lnTo>
                    <a:pt x="0" y="16883"/>
                  </a:lnTo>
                  <a:cubicBezTo>
                    <a:pt x="0" y="17457"/>
                    <a:pt x="470" y="17921"/>
                    <a:pt x="1049" y="17921"/>
                  </a:cubicBezTo>
                  <a:lnTo>
                    <a:pt x="12577" y="17921"/>
                  </a:lnTo>
                  <a:cubicBezTo>
                    <a:pt x="13155" y="17921"/>
                    <a:pt x="13625" y="17457"/>
                    <a:pt x="13625" y="16883"/>
                  </a:cubicBezTo>
                  <a:lnTo>
                    <a:pt x="13625" y="1039"/>
                  </a:lnTo>
                  <a:cubicBezTo>
                    <a:pt x="13625" y="465"/>
                    <a:pt x="13154" y="0"/>
                    <a:pt x="12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7"/>
            <p:cNvSpPr/>
            <p:nvPr/>
          </p:nvSpPr>
          <p:spPr>
            <a:xfrm>
              <a:off x="5821497" y="3085500"/>
              <a:ext cx="864913" cy="1129693"/>
            </a:xfrm>
            <a:custGeom>
              <a:avLst/>
              <a:gdLst/>
              <a:ahLst/>
              <a:cxnLst/>
              <a:rect l="l" t="t" r="r" b="b"/>
              <a:pathLst>
                <a:path w="10711" h="13990" extrusionOk="0">
                  <a:moveTo>
                    <a:pt x="1008" y="0"/>
                  </a:moveTo>
                  <a:cubicBezTo>
                    <a:pt x="451" y="0"/>
                    <a:pt x="0" y="452"/>
                    <a:pt x="0" y="1010"/>
                  </a:cubicBezTo>
                  <a:lnTo>
                    <a:pt x="0" y="12980"/>
                  </a:lnTo>
                  <a:cubicBezTo>
                    <a:pt x="0" y="13537"/>
                    <a:pt x="451" y="13989"/>
                    <a:pt x="1008" y="13989"/>
                  </a:cubicBezTo>
                  <a:lnTo>
                    <a:pt x="9702" y="13989"/>
                  </a:lnTo>
                  <a:cubicBezTo>
                    <a:pt x="10259" y="13989"/>
                    <a:pt x="10711" y="13537"/>
                    <a:pt x="10711" y="12980"/>
                  </a:cubicBezTo>
                  <a:lnTo>
                    <a:pt x="10711" y="1010"/>
                  </a:lnTo>
                  <a:cubicBezTo>
                    <a:pt x="10711" y="452"/>
                    <a:pt x="10260" y="0"/>
                    <a:pt x="9702" y="0"/>
                  </a:cubicBezTo>
                  <a:close/>
                </a:path>
              </a:pathLst>
            </a:custGeom>
            <a:solidFill>
              <a:srgbClr val="073763">
                <a:alpha val="16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7"/>
            <p:cNvSpPr/>
            <p:nvPr/>
          </p:nvSpPr>
          <p:spPr>
            <a:xfrm>
              <a:off x="5778780" y="3085500"/>
              <a:ext cx="864994" cy="1129693"/>
            </a:xfrm>
            <a:custGeom>
              <a:avLst/>
              <a:gdLst/>
              <a:ahLst/>
              <a:cxnLst/>
              <a:rect l="l" t="t" r="r" b="b"/>
              <a:pathLst>
                <a:path w="10712" h="13990" extrusionOk="0">
                  <a:moveTo>
                    <a:pt x="1008" y="0"/>
                  </a:moveTo>
                  <a:cubicBezTo>
                    <a:pt x="452" y="0"/>
                    <a:pt x="1" y="452"/>
                    <a:pt x="1" y="1010"/>
                  </a:cubicBezTo>
                  <a:lnTo>
                    <a:pt x="1" y="12980"/>
                  </a:lnTo>
                  <a:cubicBezTo>
                    <a:pt x="1" y="13537"/>
                    <a:pt x="452" y="13989"/>
                    <a:pt x="1008" y="13989"/>
                  </a:cubicBezTo>
                  <a:lnTo>
                    <a:pt x="9702" y="13989"/>
                  </a:lnTo>
                  <a:cubicBezTo>
                    <a:pt x="10259" y="13989"/>
                    <a:pt x="10711" y="13537"/>
                    <a:pt x="10711" y="12980"/>
                  </a:cubicBezTo>
                  <a:lnTo>
                    <a:pt x="10711" y="1010"/>
                  </a:lnTo>
                  <a:cubicBezTo>
                    <a:pt x="10711" y="452"/>
                    <a:pt x="10260" y="0"/>
                    <a:pt x="9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7"/>
            <p:cNvSpPr/>
            <p:nvPr/>
          </p:nvSpPr>
          <p:spPr>
            <a:xfrm>
              <a:off x="6187294" y="4278258"/>
              <a:ext cx="111919" cy="51761"/>
            </a:xfrm>
            <a:custGeom>
              <a:avLst/>
              <a:gdLst/>
              <a:ahLst/>
              <a:cxnLst/>
              <a:rect l="l" t="t" r="r" b="b"/>
              <a:pathLst>
                <a:path w="1386" h="641" extrusionOk="0">
                  <a:moveTo>
                    <a:pt x="9" y="1"/>
                  </a:moveTo>
                  <a:cubicBezTo>
                    <a:pt x="3" y="1"/>
                    <a:pt x="0" y="5"/>
                    <a:pt x="0" y="10"/>
                  </a:cubicBezTo>
                  <a:lnTo>
                    <a:pt x="0" y="631"/>
                  </a:lnTo>
                  <a:cubicBezTo>
                    <a:pt x="0" y="636"/>
                    <a:pt x="3" y="641"/>
                    <a:pt x="9" y="641"/>
                  </a:cubicBezTo>
                  <a:lnTo>
                    <a:pt x="1376" y="641"/>
                  </a:lnTo>
                  <a:cubicBezTo>
                    <a:pt x="1381" y="641"/>
                    <a:pt x="1386" y="636"/>
                    <a:pt x="1386" y="631"/>
                  </a:cubicBezTo>
                  <a:lnTo>
                    <a:pt x="1386" y="10"/>
                  </a:lnTo>
                  <a:cubicBezTo>
                    <a:pt x="1386" y="5"/>
                    <a:pt x="1381" y="1"/>
                    <a:pt x="1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7"/>
            <p:cNvSpPr/>
            <p:nvPr/>
          </p:nvSpPr>
          <p:spPr>
            <a:xfrm>
              <a:off x="5824404" y="3198469"/>
              <a:ext cx="250486" cy="57817"/>
            </a:xfrm>
            <a:custGeom>
              <a:avLst/>
              <a:gdLst/>
              <a:ahLst/>
              <a:cxnLst/>
              <a:rect l="l" t="t" r="r" b="b"/>
              <a:pathLst>
                <a:path w="3102" h="716" extrusionOk="0">
                  <a:moveTo>
                    <a:pt x="1" y="1"/>
                  </a:moveTo>
                  <a:lnTo>
                    <a:pt x="1" y="715"/>
                  </a:lnTo>
                  <a:lnTo>
                    <a:pt x="3102" y="715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7"/>
            <p:cNvSpPr/>
            <p:nvPr/>
          </p:nvSpPr>
          <p:spPr>
            <a:xfrm>
              <a:off x="5881656" y="3637587"/>
              <a:ext cx="327683" cy="57656"/>
            </a:xfrm>
            <a:custGeom>
              <a:avLst/>
              <a:gdLst/>
              <a:ahLst/>
              <a:cxnLst/>
              <a:rect l="l" t="t" r="r" b="b"/>
              <a:pathLst>
                <a:path w="4058" h="714" extrusionOk="0">
                  <a:moveTo>
                    <a:pt x="1" y="0"/>
                  </a:moveTo>
                  <a:lnTo>
                    <a:pt x="1" y="713"/>
                  </a:lnTo>
                  <a:lnTo>
                    <a:pt x="4058" y="713"/>
                  </a:lnTo>
                  <a:lnTo>
                    <a:pt x="40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7"/>
            <p:cNvSpPr/>
            <p:nvPr/>
          </p:nvSpPr>
          <p:spPr>
            <a:xfrm>
              <a:off x="6450539" y="3161647"/>
              <a:ext cx="58544" cy="286905"/>
            </a:xfrm>
            <a:custGeom>
              <a:avLst/>
              <a:gdLst/>
              <a:ahLst/>
              <a:cxnLst/>
              <a:rect l="l" t="t" r="r" b="b"/>
              <a:pathLst>
                <a:path w="725" h="3553" extrusionOk="0">
                  <a:moveTo>
                    <a:pt x="0" y="1"/>
                  </a:moveTo>
                  <a:lnTo>
                    <a:pt x="0" y="3553"/>
                  </a:lnTo>
                  <a:lnTo>
                    <a:pt x="725" y="3553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7"/>
            <p:cNvSpPr/>
            <p:nvPr/>
          </p:nvSpPr>
          <p:spPr>
            <a:xfrm>
              <a:off x="6016266" y="3137745"/>
              <a:ext cx="434274" cy="232398"/>
            </a:xfrm>
            <a:custGeom>
              <a:avLst/>
              <a:gdLst/>
              <a:ahLst/>
              <a:cxnLst/>
              <a:rect l="l" t="t" r="r" b="b"/>
              <a:pathLst>
                <a:path w="5378" h="2878" extrusionOk="0">
                  <a:moveTo>
                    <a:pt x="0" y="0"/>
                  </a:moveTo>
                  <a:lnTo>
                    <a:pt x="0" y="1875"/>
                  </a:lnTo>
                  <a:cubicBezTo>
                    <a:pt x="0" y="2427"/>
                    <a:pt x="456" y="2877"/>
                    <a:pt x="1017" y="2877"/>
                  </a:cubicBezTo>
                  <a:lnTo>
                    <a:pt x="5377" y="2877"/>
                  </a:lnTo>
                  <a:lnTo>
                    <a:pt x="5377" y="2163"/>
                  </a:lnTo>
                  <a:lnTo>
                    <a:pt x="1016" y="2163"/>
                  </a:lnTo>
                  <a:cubicBezTo>
                    <a:pt x="855" y="2163"/>
                    <a:pt x="725" y="2034"/>
                    <a:pt x="725" y="1875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7"/>
            <p:cNvSpPr/>
            <p:nvPr/>
          </p:nvSpPr>
          <p:spPr>
            <a:xfrm>
              <a:off x="6016266" y="3137745"/>
              <a:ext cx="434274" cy="232398"/>
            </a:xfrm>
            <a:custGeom>
              <a:avLst/>
              <a:gdLst/>
              <a:ahLst/>
              <a:cxnLst/>
              <a:rect l="l" t="t" r="r" b="b"/>
              <a:pathLst>
                <a:path w="5378" h="2878" extrusionOk="0">
                  <a:moveTo>
                    <a:pt x="0" y="0"/>
                  </a:moveTo>
                  <a:lnTo>
                    <a:pt x="0" y="1875"/>
                  </a:lnTo>
                  <a:cubicBezTo>
                    <a:pt x="0" y="2427"/>
                    <a:pt x="456" y="2877"/>
                    <a:pt x="1017" y="2877"/>
                  </a:cubicBezTo>
                  <a:lnTo>
                    <a:pt x="5377" y="2877"/>
                  </a:lnTo>
                  <a:lnTo>
                    <a:pt x="5377" y="2163"/>
                  </a:lnTo>
                  <a:lnTo>
                    <a:pt x="1016" y="2163"/>
                  </a:lnTo>
                  <a:cubicBezTo>
                    <a:pt x="855" y="2163"/>
                    <a:pt x="725" y="2034"/>
                    <a:pt x="725" y="1875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6016266" y="3137745"/>
              <a:ext cx="434274" cy="232398"/>
            </a:xfrm>
            <a:custGeom>
              <a:avLst/>
              <a:gdLst/>
              <a:ahLst/>
              <a:cxnLst/>
              <a:rect l="l" t="t" r="r" b="b"/>
              <a:pathLst>
                <a:path w="5378" h="2878" extrusionOk="0">
                  <a:moveTo>
                    <a:pt x="0" y="0"/>
                  </a:moveTo>
                  <a:lnTo>
                    <a:pt x="0" y="1875"/>
                  </a:lnTo>
                  <a:cubicBezTo>
                    <a:pt x="0" y="2427"/>
                    <a:pt x="456" y="2877"/>
                    <a:pt x="1017" y="2877"/>
                  </a:cubicBezTo>
                  <a:lnTo>
                    <a:pt x="5377" y="2877"/>
                  </a:lnTo>
                  <a:lnTo>
                    <a:pt x="5377" y="2163"/>
                  </a:lnTo>
                  <a:lnTo>
                    <a:pt x="1016" y="2163"/>
                  </a:lnTo>
                  <a:cubicBezTo>
                    <a:pt x="855" y="2163"/>
                    <a:pt x="725" y="2034"/>
                    <a:pt x="725" y="1875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7"/>
            <p:cNvSpPr/>
            <p:nvPr/>
          </p:nvSpPr>
          <p:spPr>
            <a:xfrm>
              <a:off x="6016266" y="3137745"/>
              <a:ext cx="434274" cy="232398"/>
            </a:xfrm>
            <a:custGeom>
              <a:avLst/>
              <a:gdLst/>
              <a:ahLst/>
              <a:cxnLst/>
              <a:rect l="l" t="t" r="r" b="b"/>
              <a:pathLst>
                <a:path w="5378" h="2878" extrusionOk="0">
                  <a:moveTo>
                    <a:pt x="0" y="0"/>
                  </a:moveTo>
                  <a:lnTo>
                    <a:pt x="0" y="1875"/>
                  </a:lnTo>
                  <a:cubicBezTo>
                    <a:pt x="0" y="2427"/>
                    <a:pt x="456" y="2877"/>
                    <a:pt x="1017" y="2877"/>
                  </a:cubicBezTo>
                  <a:lnTo>
                    <a:pt x="5377" y="2877"/>
                  </a:lnTo>
                  <a:lnTo>
                    <a:pt x="5377" y="2163"/>
                  </a:lnTo>
                  <a:lnTo>
                    <a:pt x="1016" y="2163"/>
                  </a:lnTo>
                  <a:cubicBezTo>
                    <a:pt x="855" y="2163"/>
                    <a:pt x="725" y="2034"/>
                    <a:pt x="725" y="1875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7"/>
            <p:cNvSpPr/>
            <p:nvPr/>
          </p:nvSpPr>
          <p:spPr>
            <a:xfrm>
              <a:off x="6162181" y="3519046"/>
              <a:ext cx="240635" cy="427490"/>
            </a:xfrm>
            <a:custGeom>
              <a:avLst/>
              <a:gdLst/>
              <a:ahLst/>
              <a:cxnLst/>
              <a:rect l="l" t="t" r="r" b="b"/>
              <a:pathLst>
                <a:path w="2980" h="5294" extrusionOk="0">
                  <a:moveTo>
                    <a:pt x="1076" y="1"/>
                  </a:moveTo>
                  <a:cubicBezTo>
                    <a:pt x="806" y="2"/>
                    <a:pt x="550" y="99"/>
                    <a:pt x="355" y="286"/>
                  </a:cubicBezTo>
                  <a:cubicBezTo>
                    <a:pt x="161" y="473"/>
                    <a:pt x="52" y="723"/>
                    <a:pt x="49" y="991"/>
                  </a:cubicBezTo>
                  <a:lnTo>
                    <a:pt x="0" y="5286"/>
                  </a:lnTo>
                  <a:lnTo>
                    <a:pt x="724" y="5294"/>
                  </a:lnTo>
                  <a:lnTo>
                    <a:pt x="773" y="998"/>
                  </a:lnTo>
                  <a:cubicBezTo>
                    <a:pt x="774" y="922"/>
                    <a:pt x="805" y="849"/>
                    <a:pt x="861" y="796"/>
                  </a:cubicBezTo>
                  <a:cubicBezTo>
                    <a:pt x="916" y="743"/>
                    <a:pt x="988" y="714"/>
                    <a:pt x="1065" y="714"/>
                  </a:cubicBezTo>
                  <a:lnTo>
                    <a:pt x="1069" y="714"/>
                  </a:lnTo>
                  <a:lnTo>
                    <a:pt x="2972" y="735"/>
                  </a:lnTo>
                  <a:lnTo>
                    <a:pt x="2979" y="22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7"/>
            <p:cNvSpPr/>
            <p:nvPr/>
          </p:nvSpPr>
          <p:spPr>
            <a:xfrm>
              <a:off x="6356546" y="3419643"/>
              <a:ext cx="260338" cy="256462"/>
            </a:xfrm>
            <a:custGeom>
              <a:avLst/>
              <a:gdLst/>
              <a:ahLst/>
              <a:cxnLst/>
              <a:rect l="l" t="t" r="r" b="b"/>
              <a:pathLst>
                <a:path w="3224" h="3176" extrusionOk="0">
                  <a:moveTo>
                    <a:pt x="1612" y="715"/>
                  </a:moveTo>
                  <a:cubicBezTo>
                    <a:pt x="2100" y="715"/>
                    <a:pt x="2497" y="1105"/>
                    <a:pt x="2498" y="1588"/>
                  </a:cubicBezTo>
                  <a:cubicBezTo>
                    <a:pt x="2498" y="2070"/>
                    <a:pt x="2100" y="2462"/>
                    <a:pt x="1612" y="2462"/>
                  </a:cubicBezTo>
                  <a:cubicBezTo>
                    <a:pt x="1124" y="2462"/>
                    <a:pt x="726" y="2069"/>
                    <a:pt x="726" y="1588"/>
                  </a:cubicBezTo>
                  <a:cubicBezTo>
                    <a:pt x="726" y="1105"/>
                    <a:pt x="1124" y="715"/>
                    <a:pt x="1612" y="715"/>
                  </a:cubicBezTo>
                  <a:close/>
                  <a:moveTo>
                    <a:pt x="1612" y="0"/>
                  </a:moveTo>
                  <a:cubicBezTo>
                    <a:pt x="724" y="0"/>
                    <a:pt x="1" y="713"/>
                    <a:pt x="1" y="1588"/>
                  </a:cubicBezTo>
                  <a:cubicBezTo>
                    <a:pt x="1" y="2464"/>
                    <a:pt x="724" y="3176"/>
                    <a:pt x="1612" y="3176"/>
                  </a:cubicBezTo>
                  <a:cubicBezTo>
                    <a:pt x="2500" y="3176"/>
                    <a:pt x="3223" y="2463"/>
                    <a:pt x="3223" y="1588"/>
                  </a:cubicBezTo>
                  <a:cubicBezTo>
                    <a:pt x="3223" y="713"/>
                    <a:pt x="2500" y="0"/>
                    <a:pt x="1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7"/>
            <p:cNvSpPr/>
            <p:nvPr/>
          </p:nvSpPr>
          <p:spPr>
            <a:xfrm>
              <a:off x="5881656" y="3215265"/>
              <a:ext cx="166991" cy="436292"/>
            </a:xfrm>
            <a:custGeom>
              <a:avLst/>
              <a:gdLst/>
              <a:ahLst/>
              <a:cxnLst/>
              <a:rect l="l" t="t" r="r" b="b"/>
              <a:pathLst>
                <a:path w="2068" h="5403" extrusionOk="0">
                  <a:moveTo>
                    <a:pt x="28" y="0"/>
                  </a:moveTo>
                  <a:lnTo>
                    <a:pt x="3" y="3698"/>
                  </a:lnTo>
                  <a:cubicBezTo>
                    <a:pt x="1" y="3918"/>
                    <a:pt x="85" y="4126"/>
                    <a:pt x="240" y="4283"/>
                  </a:cubicBezTo>
                  <a:cubicBezTo>
                    <a:pt x="397" y="4440"/>
                    <a:pt x="605" y="4530"/>
                    <a:pt x="828" y="4532"/>
                  </a:cubicBezTo>
                  <a:lnTo>
                    <a:pt x="1232" y="4537"/>
                  </a:lnTo>
                  <a:cubicBezTo>
                    <a:pt x="1269" y="4537"/>
                    <a:pt x="1295" y="4556"/>
                    <a:pt x="1309" y="4570"/>
                  </a:cubicBezTo>
                  <a:cubicBezTo>
                    <a:pt x="1324" y="4584"/>
                    <a:pt x="1341" y="4610"/>
                    <a:pt x="1341" y="4647"/>
                  </a:cubicBezTo>
                  <a:lnTo>
                    <a:pt x="1330" y="5392"/>
                  </a:lnTo>
                  <a:lnTo>
                    <a:pt x="2055" y="5402"/>
                  </a:lnTo>
                  <a:lnTo>
                    <a:pt x="2065" y="4658"/>
                  </a:lnTo>
                  <a:cubicBezTo>
                    <a:pt x="2067" y="4438"/>
                    <a:pt x="1983" y="4231"/>
                    <a:pt x="1828" y="4072"/>
                  </a:cubicBezTo>
                  <a:cubicBezTo>
                    <a:pt x="1671" y="3915"/>
                    <a:pt x="1463" y="3826"/>
                    <a:pt x="1240" y="3823"/>
                  </a:cubicBezTo>
                  <a:lnTo>
                    <a:pt x="837" y="3818"/>
                  </a:lnTo>
                  <a:cubicBezTo>
                    <a:pt x="799" y="3818"/>
                    <a:pt x="773" y="3800"/>
                    <a:pt x="759" y="3786"/>
                  </a:cubicBezTo>
                  <a:cubicBezTo>
                    <a:pt x="744" y="3771"/>
                    <a:pt x="728" y="3745"/>
                    <a:pt x="728" y="3706"/>
                  </a:cubicBezTo>
                  <a:lnTo>
                    <a:pt x="753" y="5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6457403" y="3628786"/>
              <a:ext cx="58463" cy="325342"/>
            </a:xfrm>
            <a:custGeom>
              <a:avLst/>
              <a:gdLst/>
              <a:ahLst/>
              <a:cxnLst/>
              <a:rect l="l" t="t" r="r" b="b"/>
              <a:pathLst>
                <a:path w="724" h="4029" extrusionOk="0">
                  <a:moveTo>
                    <a:pt x="0" y="0"/>
                  </a:moveTo>
                  <a:lnTo>
                    <a:pt x="0" y="4028"/>
                  </a:lnTo>
                  <a:lnTo>
                    <a:pt x="724" y="4028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7"/>
            <p:cNvSpPr/>
            <p:nvPr/>
          </p:nvSpPr>
          <p:spPr>
            <a:xfrm>
              <a:off x="5866394" y="3780676"/>
              <a:ext cx="245157" cy="229330"/>
            </a:xfrm>
            <a:custGeom>
              <a:avLst/>
              <a:gdLst/>
              <a:ahLst/>
              <a:cxnLst/>
              <a:rect l="l" t="t" r="r" b="b"/>
              <a:pathLst>
                <a:path w="3036" h="2840" extrusionOk="0">
                  <a:moveTo>
                    <a:pt x="26" y="1"/>
                  </a:moveTo>
                  <a:cubicBezTo>
                    <a:pt x="12" y="1"/>
                    <a:pt x="0" y="12"/>
                    <a:pt x="0" y="27"/>
                  </a:cubicBezTo>
                  <a:lnTo>
                    <a:pt x="0" y="2814"/>
                  </a:lnTo>
                  <a:cubicBezTo>
                    <a:pt x="0" y="2828"/>
                    <a:pt x="12" y="2840"/>
                    <a:pt x="26" y="2840"/>
                  </a:cubicBezTo>
                  <a:lnTo>
                    <a:pt x="3010" y="2840"/>
                  </a:lnTo>
                  <a:cubicBezTo>
                    <a:pt x="3024" y="2840"/>
                    <a:pt x="3036" y="2828"/>
                    <a:pt x="3036" y="2814"/>
                  </a:cubicBezTo>
                  <a:lnTo>
                    <a:pt x="3036" y="27"/>
                  </a:lnTo>
                  <a:cubicBezTo>
                    <a:pt x="3036" y="12"/>
                    <a:pt x="3024" y="1"/>
                    <a:pt x="30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7"/>
            <p:cNvSpPr/>
            <p:nvPr/>
          </p:nvSpPr>
          <p:spPr>
            <a:xfrm>
              <a:off x="5954169" y="3819275"/>
              <a:ext cx="93024" cy="152133"/>
            </a:xfrm>
            <a:custGeom>
              <a:avLst/>
              <a:gdLst/>
              <a:ahLst/>
              <a:cxnLst/>
              <a:rect l="l" t="t" r="r" b="b"/>
              <a:pathLst>
                <a:path w="1152" h="1884" extrusionOk="0">
                  <a:moveTo>
                    <a:pt x="469" y="193"/>
                  </a:moveTo>
                  <a:cubicBezTo>
                    <a:pt x="736" y="193"/>
                    <a:pt x="910" y="312"/>
                    <a:pt x="910" y="558"/>
                  </a:cubicBezTo>
                  <a:cubicBezTo>
                    <a:pt x="910" y="816"/>
                    <a:pt x="734" y="957"/>
                    <a:pt x="443" y="957"/>
                  </a:cubicBezTo>
                  <a:cubicBezTo>
                    <a:pt x="363" y="957"/>
                    <a:pt x="296" y="952"/>
                    <a:pt x="243" y="938"/>
                  </a:cubicBezTo>
                  <a:lnTo>
                    <a:pt x="243" y="212"/>
                  </a:lnTo>
                  <a:cubicBezTo>
                    <a:pt x="285" y="200"/>
                    <a:pt x="365" y="193"/>
                    <a:pt x="469" y="193"/>
                  </a:cubicBezTo>
                  <a:close/>
                  <a:moveTo>
                    <a:pt x="464" y="1"/>
                  </a:moveTo>
                  <a:cubicBezTo>
                    <a:pt x="271" y="1"/>
                    <a:pt x="119" y="18"/>
                    <a:pt x="2" y="37"/>
                  </a:cubicBezTo>
                  <a:lnTo>
                    <a:pt x="1" y="37"/>
                  </a:lnTo>
                  <a:lnTo>
                    <a:pt x="1" y="1884"/>
                  </a:lnTo>
                  <a:lnTo>
                    <a:pt x="241" y="1884"/>
                  </a:lnTo>
                  <a:lnTo>
                    <a:pt x="241" y="1135"/>
                  </a:lnTo>
                  <a:cubicBezTo>
                    <a:pt x="297" y="1149"/>
                    <a:pt x="364" y="1152"/>
                    <a:pt x="436" y="1152"/>
                  </a:cubicBezTo>
                  <a:cubicBezTo>
                    <a:pt x="672" y="1152"/>
                    <a:pt x="880" y="1083"/>
                    <a:pt x="1008" y="947"/>
                  </a:cubicBezTo>
                  <a:cubicBezTo>
                    <a:pt x="1101" y="850"/>
                    <a:pt x="1152" y="716"/>
                    <a:pt x="1152" y="547"/>
                  </a:cubicBezTo>
                  <a:cubicBezTo>
                    <a:pt x="1152" y="380"/>
                    <a:pt x="1091" y="245"/>
                    <a:pt x="988" y="156"/>
                  </a:cubicBezTo>
                  <a:cubicBezTo>
                    <a:pt x="878" y="57"/>
                    <a:pt x="703" y="1"/>
                    <a:pt x="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7"/>
            <p:cNvSpPr/>
            <p:nvPr/>
          </p:nvSpPr>
          <p:spPr>
            <a:xfrm>
              <a:off x="6188263" y="3756128"/>
              <a:ext cx="1113381" cy="272289"/>
            </a:xfrm>
            <a:custGeom>
              <a:avLst/>
              <a:gdLst/>
              <a:ahLst/>
              <a:cxnLst/>
              <a:rect l="l" t="t" r="r" b="b"/>
              <a:pathLst>
                <a:path w="13788" h="3372" extrusionOk="0">
                  <a:moveTo>
                    <a:pt x="6567" y="1"/>
                  </a:moveTo>
                  <a:cubicBezTo>
                    <a:pt x="4276" y="1"/>
                    <a:pt x="1417" y="703"/>
                    <a:pt x="1" y="2997"/>
                  </a:cubicBezTo>
                  <a:lnTo>
                    <a:pt x="13787" y="3372"/>
                  </a:lnTo>
                  <a:cubicBezTo>
                    <a:pt x="13787" y="3372"/>
                    <a:pt x="11234" y="986"/>
                    <a:pt x="9043" y="317"/>
                  </a:cubicBezTo>
                  <a:cubicBezTo>
                    <a:pt x="8427" y="130"/>
                    <a:pt x="7549" y="1"/>
                    <a:pt x="6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7"/>
            <p:cNvSpPr/>
            <p:nvPr/>
          </p:nvSpPr>
          <p:spPr>
            <a:xfrm>
              <a:off x="6861638" y="3799168"/>
              <a:ext cx="394545" cy="210757"/>
            </a:xfrm>
            <a:custGeom>
              <a:avLst/>
              <a:gdLst/>
              <a:ahLst/>
              <a:cxnLst/>
              <a:rect l="l" t="t" r="r" b="b"/>
              <a:pathLst>
                <a:path w="4886" h="2610" extrusionOk="0">
                  <a:moveTo>
                    <a:pt x="1" y="0"/>
                  </a:moveTo>
                  <a:lnTo>
                    <a:pt x="1" y="0"/>
                  </a:lnTo>
                  <a:cubicBezTo>
                    <a:pt x="1548" y="846"/>
                    <a:pt x="2911" y="2483"/>
                    <a:pt x="2911" y="2483"/>
                  </a:cubicBezTo>
                  <a:lnTo>
                    <a:pt x="4885" y="2610"/>
                  </a:lnTo>
                  <a:cubicBezTo>
                    <a:pt x="4885" y="2610"/>
                    <a:pt x="2954" y="848"/>
                    <a:pt x="1068" y="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7"/>
            <p:cNvSpPr/>
            <p:nvPr/>
          </p:nvSpPr>
          <p:spPr>
            <a:xfrm>
              <a:off x="6861638" y="3799168"/>
              <a:ext cx="364344" cy="208739"/>
            </a:xfrm>
            <a:custGeom>
              <a:avLst/>
              <a:gdLst/>
              <a:ahLst/>
              <a:cxnLst/>
              <a:rect l="l" t="t" r="r" b="b"/>
              <a:pathLst>
                <a:path w="4512" h="2585" extrusionOk="0">
                  <a:moveTo>
                    <a:pt x="1" y="0"/>
                  </a:moveTo>
                  <a:lnTo>
                    <a:pt x="1" y="0"/>
                  </a:lnTo>
                  <a:cubicBezTo>
                    <a:pt x="1548" y="846"/>
                    <a:pt x="2911" y="2483"/>
                    <a:pt x="2911" y="2483"/>
                  </a:cubicBezTo>
                  <a:lnTo>
                    <a:pt x="4511" y="2585"/>
                  </a:lnTo>
                  <a:cubicBezTo>
                    <a:pt x="4004" y="2146"/>
                    <a:pt x="2358" y="780"/>
                    <a:pt x="697" y="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7"/>
            <p:cNvSpPr/>
            <p:nvPr/>
          </p:nvSpPr>
          <p:spPr>
            <a:xfrm>
              <a:off x="6421873" y="4168276"/>
              <a:ext cx="216894" cy="236840"/>
            </a:xfrm>
            <a:custGeom>
              <a:avLst/>
              <a:gdLst/>
              <a:ahLst/>
              <a:cxnLst/>
              <a:rect l="l" t="t" r="r" b="b"/>
              <a:pathLst>
                <a:path w="2686" h="2933" extrusionOk="0">
                  <a:moveTo>
                    <a:pt x="1343" y="0"/>
                  </a:moveTo>
                  <a:cubicBezTo>
                    <a:pt x="602" y="0"/>
                    <a:pt x="0" y="657"/>
                    <a:pt x="0" y="1466"/>
                  </a:cubicBezTo>
                  <a:cubicBezTo>
                    <a:pt x="0" y="2276"/>
                    <a:pt x="602" y="2933"/>
                    <a:pt x="1343" y="2933"/>
                  </a:cubicBezTo>
                  <a:cubicBezTo>
                    <a:pt x="2084" y="2933"/>
                    <a:pt x="2686" y="2276"/>
                    <a:pt x="2686" y="1466"/>
                  </a:cubicBezTo>
                  <a:cubicBezTo>
                    <a:pt x="2686" y="657"/>
                    <a:pt x="2084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7"/>
            <p:cNvSpPr/>
            <p:nvPr/>
          </p:nvSpPr>
          <p:spPr>
            <a:xfrm>
              <a:off x="6401766" y="4168276"/>
              <a:ext cx="216895" cy="236840"/>
            </a:xfrm>
            <a:custGeom>
              <a:avLst/>
              <a:gdLst/>
              <a:ahLst/>
              <a:cxnLst/>
              <a:rect l="l" t="t" r="r" b="b"/>
              <a:pathLst>
                <a:path w="2686" h="2933" extrusionOk="0">
                  <a:moveTo>
                    <a:pt x="1343" y="0"/>
                  </a:moveTo>
                  <a:cubicBezTo>
                    <a:pt x="602" y="0"/>
                    <a:pt x="1" y="657"/>
                    <a:pt x="1" y="1466"/>
                  </a:cubicBezTo>
                  <a:cubicBezTo>
                    <a:pt x="1" y="2276"/>
                    <a:pt x="602" y="2933"/>
                    <a:pt x="1343" y="2933"/>
                  </a:cubicBezTo>
                  <a:cubicBezTo>
                    <a:pt x="2085" y="2933"/>
                    <a:pt x="2686" y="2276"/>
                    <a:pt x="2686" y="1466"/>
                  </a:cubicBezTo>
                  <a:cubicBezTo>
                    <a:pt x="2686" y="657"/>
                    <a:pt x="2085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7"/>
            <p:cNvSpPr/>
            <p:nvPr/>
          </p:nvSpPr>
          <p:spPr>
            <a:xfrm>
              <a:off x="6467416" y="4235703"/>
              <a:ext cx="85676" cy="93670"/>
            </a:xfrm>
            <a:custGeom>
              <a:avLst/>
              <a:gdLst/>
              <a:ahLst/>
              <a:cxnLst/>
              <a:rect l="l" t="t" r="r" b="b"/>
              <a:pathLst>
                <a:path w="1061" h="1160" extrusionOk="0">
                  <a:moveTo>
                    <a:pt x="530" y="0"/>
                  </a:moveTo>
                  <a:cubicBezTo>
                    <a:pt x="238" y="0"/>
                    <a:pt x="1" y="260"/>
                    <a:pt x="1" y="580"/>
                  </a:cubicBezTo>
                  <a:cubicBezTo>
                    <a:pt x="1" y="900"/>
                    <a:pt x="238" y="1159"/>
                    <a:pt x="530" y="1159"/>
                  </a:cubicBezTo>
                  <a:cubicBezTo>
                    <a:pt x="823" y="1159"/>
                    <a:pt x="1060" y="900"/>
                    <a:pt x="1060" y="580"/>
                  </a:cubicBezTo>
                  <a:cubicBezTo>
                    <a:pt x="1060" y="260"/>
                    <a:pt x="823" y="0"/>
                    <a:pt x="530" y="0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7"/>
            <p:cNvSpPr/>
            <p:nvPr/>
          </p:nvSpPr>
          <p:spPr>
            <a:xfrm>
              <a:off x="7230988" y="4168276"/>
              <a:ext cx="216895" cy="236840"/>
            </a:xfrm>
            <a:custGeom>
              <a:avLst/>
              <a:gdLst/>
              <a:ahLst/>
              <a:cxnLst/>
              <a:rect l="l" t="t" r="r" b="b"/>
              <a:pathLst>
                <a:path w="2686" h="2933" extrusionOk="0">
                  <a:moveTo>
                    <a:pt x="1343" y="0"/>
                  </a:moveTo>
                  <a:cubicBezTo>
                    <a:pt x="602" y="0"/>
                    <a:pt x="0" y="657"/>
                    <a:pt x="0" y="1466"/>
                  </a:cubicBezTo>
                  <a:cubicBezTo>
                    <a:pt x="0" y="2276"/>
                    <a:pt x="602" y="2933"/>
                    <a:pt x="1343" y="2933"/>
                  </a:cubicBezTo>
                  <a:cubicBezTo>
                    <a:pt x="2084" y="2933"/>
                    <a:pt x="2686" y="2276"/>
                    <a:pt x="2686" y="1466"/>
                  </a:cubicBezTo>
                  <a:cubicBezTo>
                    <a:pt x="2686" y="657"/>
                    <a:pt x="2084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7"/>
            <p:cNvSpPr/>
            <p:nvPr/>
          </p:nvSpPr>
          <p:spPr>
            <a:xfrm>
              <a:off x="7210881" y="4168276"/>
              <a:ext cx="216895" cy="236840"/>
            </a:xfrm>
            <a:custGeom>
              <a:avLst/>
              <a:gdLst/>
              <a:ahLst/>
              <a:cxnLst/>
              <a:rect l="l" t="t" r="r" b="b"/>
              <a:pathLst>
                <a:path w="2686" h="2933" extrusionOk="0">
                  <a:moveTo>
                    <a:pt x="1343" y="0"/>
                  </a:moveTo>
                  <a:cubicBezTo>
                    <a:pt x="602" y="0"/>
                    <a:pt x="0" y="657"/>
                    <a:pt x="0" y="1466"/>
                  </a:cubicBezTo>
                  <a:cubicBezTo>
                    <a:pt x="0" y="2276"/>
                    <a:pt x="602" y="2933"/>
                    <a:pt x="1343" y="2933"/>
                  </a:cubicBezTo>
                  <a:cubicBezTo>
                    <a:pt x="2084" y="2933"/>
                    <a:pt x="2686" y="2276"/>
                    <a:pt x="2686" y="1466"/>
                  </a:cubicBezTo>
                  <a:cubicBezTo>
                    <a:pt x="2686" y="657"/>
                    <a:pt x="2084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7"/>
            <p:cNvSpPr/>
            <p:nvPr/>
          </p:nvSpPr>
          <p:spPr>
            <a:xfrm>
              <a:off x="7275724" y="4244989"/>
              <a:ext cx="87210" cy="95285"/>
            </a:xfrm>
            <a:custGeom>
              <a:avLst/>
              <a:gdLst/>
              <a:ahLst/>
              <a:cxnLst/>
              <a:rect l="l" t="t" r="r" b="b"/>
              <a:pathLst>
                <a:path w="1080" h="1180" extrusionOk="0">
                  <a:moveTo>
                    <a:pt x="540" y="0"/>
                  </a:moveTo>
                  <a:cubicBezTo>
                    <a:pt x="243" y="0"/>
                    <a:pt x="1" y="264"/>
                    <a:pt x="1" y="589"/>
                  </a:cubicBezTo>
                  <a:cubicBezTo>
                    <a:pt x="1" y="915"/>
                    <a:pt x="243" y="1179"/>
                    <a:pt x="540" y="1179"/>
                  </a:cubicBezTo>
                  <a:cubicBezTo>
                    <a:pt x="838" y="1179"/>
                    <a:pt x="1079" y="915"/>
                    <a:pt x="1079" y="589"/>
                  </a:cubicBezTo>
                  <a:cubicBezTo>
                    <a:pt x="1079" y="264"/>
                    <a:pt x="838" y="0"/>
                    <a:pt x="540" y="0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7"/>
            <p:cNvSpPr/>
            <p:nvPr/>
          </p:nvSpPr>
          <p:spPr>
            <a:xfrm>
              <a:off x="6093221" y="3989980"/>
              <a:ext cx="1563643" cy="316621"/>
            </a:xfrm>
            <a:custGeom>
              <a:avLst/>
              <a:gdLst/>
              <a:ahLst/>
              <a:cxnLst/>
              <a:rect l="l" t="t" r="r" b="b"/>
              <a:pathLst>
                <a:path w="19364" h="3921" extrusionOk="0">
                  <a:moveTo>
                    <a:pt x="1470" y="1"/>
                  </a:moveTo>
                  <a:cubicBezTo>
                    <a:pt x="1075" y="1"/>
                    <a:pt x="593" y="223"/>
                    <a:pt x="420" y="599"/>
                  </a:cubicBezTo>
                  <a:cubicBezTo>
                    <a:pt x="215" y="1048"/>
                    <a:pt x="1" y="2187"/>
                    <a:pt x="187" y="3522"/>
                  </a:cubicBezTo>
                  <a:lnTo>
                    <a:pt x="16973" y="3918"/>
                  </a:lnTo>
                  <a:lnTo>
                    <a:pt x="18643" y="3918"/>
                  </a:lnTo>
                  <a:lnTo>
                    <a:pt x="18643" y="3920"/>
                  </a:lnTo>
                  <a:cubicBezTo>
                    <a:pt x="18643" y="3920"/>
                    <a:pt x="19364" y="706"/>
                    <a:pt x="16132" y="454"/>
                  </a:cubicBezTo>
                  <a:cubicBezTo>
                    <a:pt x="14027" y="291"/>
                    <a:pt x="3353" y="44"/>
                    <a:pt x="1494" y="1"/>
                  </a:cubicBezTo>
                  <a:cubicBezTo>
                    <a:pt x="1486" y="1"/>
                    <a:pt x="1478" y="1"/>
                    <a:pt x="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7"/>
            <p:cNvSpPr/>
            <p:nvPr/>
          </p:nvSpPr>
          <p:spPr>
            <a:xfrm>
              <a:off x="6053330" y="3745469"/>
              <a:ext cx="1062670" cy="274954"/>
            </a:xfrm>
            <a:custGeom>
              <a:avLst/>
              <a:gdLst/>
              <a:ahLst/>
              <a:cxnLst/>
              <a:rect l="l" t="t" r="r" b="b"/>
              <a:pathLst>
                <a:path w="13160" h="3405" extrusionOk="0">
                  <a:moveTo>
                    <a:pt x="6839" y="1"/>
                  </a:moveTo>
                  <a:cubicBezTo>
                    <a:pt x="4558" y="1"/>
                    <a:pt x="2203" y="749"/>
                    <a:pt x="0" y="3128"/>
                  </a:cubicBezTo>
                  <a:lnTo>
                    <a:pt x="13160" y="3404"/>
                  </a:lnTo>
                  <a:cubicBezTo>
                    <a:pt x="13160" y="3404"/>
                    <a:pt x="10754" y="449"/>
                    <a:pt x="8567" y="132"/>
                  </a:cubicBezTo>
                  <a:cubicBezTo>
                    <a:pt x="7998" y="49"/>
                    <a:pt x="7421" y="1"/>
                    <a:pt x="68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7"/>
            <p:cNvSpPr/>
            <p:nvPr/>
          </p:nvSpPr>
          <p:spPr>
            <a:xfrm>
              <a:off x="5882382" y="3991111"/>
              <a:ext cx="1631634" cy="315490"/>
            </a:xfrm>
            <a:custGeom>
              <a:avLst/>
              <a:gdLst/>
              <a:ahLst/>
              <a:cxnLst/>
              <a:rect l="l" t="t" r="r" b="b"/>
              <a:pathLst>
                <a:path w="20206" h="3907" extrusionOk="0">
                  <a:moveTo>
                    <a:pt x="2187" y="0"/>
                  </a:moveTo>
                  <a:cubicBezTo>
                    <a:pt x="1881" y="0"/>
                    <a:pt x="624" y="240"/>
                    <a:pt x="264" y="1041"/>
                  </a:cubicBezTo>
                  <a:cubicBezTo>
                    <a:pt x="60" y="1494"/>
                    <a:pt x="0" y="2437"/>
                    <a:pt x="192" y="3772"/>
                  </a:cubicBezTo>
                  <a:lnTo>
                    <a:pt x="19246" y="3906"/>
                  </a:lnTo>
                  <a:cubicBezTo>
                    <a:pt x="19246" y="3906"/>
                    <a:pt x="20206" y="612"/>
                    <a:pt x="16863" y="362"/>
                  </a:cubicBezTo>
                  <a:cubicBezTo>
                    <a:pt x="14872" y="213"/>
                    <a:pt x="5286" y="58"/>
                    <a:pt x="2196" y="1"/>
                  </a:cubicBezTo>
                  <a:cubicBezTo>
                    <a:pt x="2193" y="0"/>
                    <a:pt x="2190" y="0"/>
                    <a:pt x="2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7"/>
            <p:cNvSpPr/>
            <p:nvPr/>
          </p:nvSpPr>
          <p:spPr>
            <a:xfrm>
              <a:off x="6621003" y="3779869"/>
              <a:ext cx="402862" cy="211242"/>
            </a:xfrm>
            <a:custGeom>
              <a:avLst/>
              <a:gdLst/>
              <a:ahLst/>
              <a:cxnLst/>
              <a:rect l="l" t="t" r="r" b="b"/>
              <a:pathLst>
                <a:path w="4989" h="2616" extrusionOk="0">
                  <a:moveTo>
                    <a:pt x="211" y="0"/>
                  </a:moveTo>
                  <a:cubicBezTo>
                    <a:pt x="141" y="0"/>
                    <a:pt x="71" y="1"/>
                    <a:pt x="0" y="4"/>
                  </a:cubicBezTo>
                  <a:lnTo>
                    <a:pt x="0" y="2403"/>
                  </a:lnTo>
                  <a:lnTo>
                    <a:pt x="4988" y="2615"/>
                  </a:lnTo>
                  <a:cubicBezTo>
                    <a:pt x="4886" y="2474"/>
                    <a:pt x="3497" y="0"/>
                    <a:pt x="211" y="0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7"/>
            <p:cNvSpPr/>
            <p:nvPr/>
          </p:nvSpPr>
          <p:spPr>
            <a:xfrm>
              <a:off x="6638687" y="3779869"/>
              <a:ext cx="385177" cy="211242"/>
            </a:xfrm>
            <a:custGeom>
              <a:avLst/>
              <a:gdLst/>
              <a:ahLst/>
              <a:cxnLst/>
              <a:rect l="l" t="t" r="r" b="b"/>
              <a:pathLst>
                <a:path w="4770" h="2616" extrusionOk="0">
                  <a:moveTo>
                    <a:pt x="202" y="0"/>
                  </a:moveTo>
                  <a:cubicBezTo>
                    <a:pt x="136" y="0"/>
                    <a:pt x="69" y="1"/>
                    <a:pt x="1" y="4"/>
                  </a:cubicBezTo>
                  <a:lnTo>
                    <a:pt x="1" y="2403"/>
                  </a:lnTo>
                  <a:lnTo>
                    <a:pt x="4769" y="2615"/>
                  </a:lnTo>
                  <a:cubicBezTo>
                    <a:pt x="4672" y="2474"/>
                    <a:pt x="3344" y="0"/>
                    <a:pt x="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7"/>
            <p:cNvSpPr/>
            <p:nvPr/>
          </p:nvSpPr>
          <p:spPr>
            <a:xfrm>
              <a:off x="6135372" y="3777769"/>
              <a:ext cx="443640" cy="194204"/>
            </a:xfrm>
            <a:custGeom>
              <a:avLst/>
              <a:gdLst/>
              <a:ahLst/>
              <a:cxnLst/>
              <a:rect l="l" t="t" r="r" b="b"/>
              <a:pathLst>
                <a:path w="5494" h="2405" extrusionOk="0">
                  <a:moveTo>
                    <a:pt x="5240" y="0"/>
                  </a:moveTo>
                  <a:cubicBezTo>
                    <a:pt x="1636" y="0"/>
                    <a:pt x="113" y="2204"/>
                    <a:pt x="0" y="2345"/>
                  </a:cubicBezTo>
                  <a:lnTo>
                    <a:pt x="5494" y="2404"/>
                  </a:lnTo>
                  <a:lnTo>
                    <a:pt x="5494" y="4"/>
                  </a:lnTo>
                  <a:cubicBezTo>
                    <a:pt x="5408" y="1"/>
                    <a:pt x="5323" y="0"/>
                    <a:pt x="5240" y="0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7"/>
            <p:cNvSpPr/>
            <p:nvPr/>
          </p:nvSpPr>
          <p:spPr>
            <a:xfrm>
              <a:off x="6169691" y="3777769"/>
              <a:ext cx="409322" cy="194204"/>
            </a:xfrm>
            <a:custGeom>
              <a:avLst/>
              <a:gdLst/>
              <a:ahLst/>
              <a:cxnLst/>
              <a:rect l="l" t="t" r="r" b="b"/>
              <a:pathLst>
                <a:path w="5069" h="2405" extrusionOk="0">
                  <a:moveTo>
                    <a:pt x="4834" y="0"/>
                  </a:moveTo>
                  <a:cubicBezTo>
                    <a:pt x="1509" y="0"/>
                    <a:pt x="104" y="2204"/>
                    <a:pt x="1" y="2345"/>
                  </a:cubicBezTo>
                  <a:lnTo>
                    <a:pt x="5069" y="2404"/>
                  </a:lnTo>
                  <a:lnTo>
                    <a:pt x="5069" y="4"/>
                  </a:lnTo>
                  <a:cubicBezTo>
                    <a:pt x="4989" y="1"/>
                    <a:pt x="4911" y="0"/>
                    <a:pt x="4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7"/>
            <p:cNvSpPr/>
            <p:nvPr/>
          </p:nvSpPr>
          <p:spPr>
            <a:xfrm>
              <a:off x="6064231" y="3989657"/>
              <a:ext cx="41263" cy="306204"/>
            </a:xfrm>
            <a:custGeom>
              <a:avLst/>
              <a:gdLst/>
              <a:ahLst/>
              <a:cxnLst/>
              <a:rect l="l" t="t" r="r" b="b"/>
              <a:pathLst>
                <a:path w="511" h="3792" extrusionOk="0">
                  <a:moveTo>
                    <a:pt x="474" y="1"/>
                  </a:moveTo>
                  <a:cubicBezTo>
                    <a:pt x="425" y="23"/>
                    <a:pt x="0" y="326"/>
                    <a:pt x="62" y="3792"/>
                  </a:cubicBezTo>
                  <a:lnTo>
                    <a:pt x="141" y="3790"/>
                  </a:lnTo>
                  <a:cubicBezTo>
                    <a:pt x="80" y="385"/>
                    <a:pt x="493" y="81"/>
                    <a:pt x="510" y="70"/>
                  </a:cubicBezTo>
                  <a:lnTo>
                    <a:pt x="4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7"/>
            <p:cNvSpPr/>
            <p:nvPr/>
          </p:nvSpPr>
          <p:spPr>
            <a:xfrm>
              <a:off x="6591771" y="3778012"/>
              <a:ext cx="12032" cy="521483"/>
            </a:xfrm>
            <a:custGeom>
              <a:avLst/>
              <a:gdLst/>
              <a:ahLst/>
              <a:cxnLst/>
              <a:rect l="l" t="t" r="r" b="b"/>
              <a:pathLst>
                <a:path w="149" h="6458" extrusionOk="0">
                  <a:moveTo>
                    <a:pt x="70" y="1"/>
                  </a:moveTo>
                  <a:lnTo>
                    <a:pt x="0" y="6456"/>
                  </a:lnTo>
                  <a:lnTo>
                    <a:pt x="79" y="6457"/>
                  </a:lnTo>
                  <a:lnTo>
                    <a:pt x="148" y="2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7"/>
            <p:cNvSpPr/>
            <p:nvPr/>
          </p:nvSpPr>
          <p:spPr>
            <a:xfrm>
              <a:off x="6620760" y="4050381"/>
              <a:ext cx="124193" cy="16796"/>
            </a:xfrm>
            <a:custGeom>
              <a:avLst/>
              <a:gdLst/>
              <a:ahLst/>
              <a:cxnLst/>
              <a:rect l="l" t="t" r="r" b="b"/>
              <a:pathLst>
                <a:path w="1538" h="208" extrusionOk="0">
                  <a:moveTo>
                    <a:pt x="5" y="1"/>
                  </a:moveTo>
                  <a:cubicBezTo>
                    <a:pt x="4" y="1"/>
                    <a:pt x="3" y="2"/>
                    <a:pt x="3" y="3"/>
                  </a:cubicBezTo>
                  <a:lnTo>
                    <a:pt x="3" y="205"/>
                  </a:lnTo>
                  <a:cubicBezTo>
                    <a:pt x="1" y="207"/>
                    <a:pt x="3" y="208"/>
                    <a:pt x="5" y="208"/>
                  </a:cubicBezTo>
                  <a:lnTo>
                    <a:pt x="1534" y="208"/>
                  </a:lnTo>
                  <a:cubicBezTo>
                    <a:pt x="1535" y="208"/>
                    <a:pt x="1538" y="207"/>
                    <a:pt x="1538" y="205"/>
                  </a:cubicBezTo>
                  <a:lnTo>
                    <a:pt x="1538" y="3"/>
                  </a:lnTo>
                  <a:cubicBezTo>
                    <a:pt x="1538" y="2"/>
                    <a:pt x="1535" y="1"/>
                    <a:pt x="15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7"/>
            <p:cNvSpPr/>
            <p:nvPr/>
          </p:nvSpPr>
          <p:spPr>
            <a:xfrm>
              <a:off x="6135372" y="4050381"/>
              <a:ext cx="124113" cy="16796"/>
            </a:xfrm>
            <a:custGeom>
              <a:avLst/>
              <a:gdLst/>
              <a:ahLst/>
              <a:cxnLst/>
              <a:rect l="l" t="t" r="r" b="b"/>
              <a:pathLst>
                <a:path w="1537" h="208" extrusionOk="0">
                  <a:moveTo>
                    <a:pt x="4" y="1"/>
                  </a:moveTo>
                  <a:cubicBezTo>
                    <a:pt x="3" y="1"/>
                    <a:pt x="2" y="2"/>
                    <a:pt x="2" y="3"/>
                  </a:cubicBezTo>
                  <a:lnTo>
                    <a:pt x="2" y="205"/>
                  </a:lnTo>
                  <a:cubicBezTo>
                    <a:pt x="0" y="207"/>
                    <a:pt x="3" y="208"/>
                    <a:pt x="4" y="208"/>
                  </a:cubicBezTo>
                  <a:lnTo>
                    <a:pt x="1533" y="208"/>
                  </a:lnTo>
                  <a:cubicBezTo>
                    <a:pt x="1535" y="208"/>
                    <a:pt x="1536" y="207"/>
                    <a:pt x="1536" y="205"/>
                  </a:cubicBezTo>
                  <a:lnTo>
                    <a:pt x="1536" y="3"/>
                  </a:lnTo>
                  <a:cubicBezTo>
                    <a:pt x="1536" y="2"/>
                    <a:pt x="1534" y="1"/>
                    <a:pt x="15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7"/>
            <p:cNvSpPr/>
            <p:nvPr/>
          </p:nvSpPr>
          <p:spPr>
            <a:xfrm>
              <a:off x="5877376" y="4258070"/>
              <a:ext cx="1579631" cy="48450"/>
            </a:xfrm>
            <a:custGeom>
              <a:avLst/>
              <a:gdLst/>
              <a:ahLst/>
              <a:cxnLst/>
              <a:rect l="l" t="t" r="r" b="b"/>
              <a:pathLst>
                <a:path w="19562" h="600" extrusionOk="0">
                  <a:moveTo>
                    <a:pt x="0" y="1"/>
                  </a:moveTo>
                  <a:lnTo>
                    <a:pt x="0" y="599"/>
                  </a:lnTo>
                  <a:lnTo>
                    <a:pt x="19562" y="599"/>
                  </a:lnTo>
                  <a:lnTo>
                    <a:pt x="195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7"/>
            <p:cNvSpPr/>
            <p:nvPr/>
          </p:nvSpPr>
          <p:spPr>
            <a:xfrm>
              <a:off x="7456927" y="4258151"/>
              <a:ext cx="158512" cy="48531"/>
            </a:xfrm>
            <a:custGeom>
              <a:avLst/>
              <a:gdLst/>
              <a:ahLst/>
              <a:cxnLst/>
              <a:rect l="l" t="t" r="r" b="b"/>
              <a:pathLst>
                <a:path w="1963" h="601" extrusionOk="0">
                  <a:moveTo>
                    <a:pt x="1" y="1"/>
                  </a:moveTo>
                  <a:lnTo>
                    <a:pt x="1" y="600"/>
                  </a:lnTo>
                  <a:lnTo>
                    <a:pt x="1962" y="600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7"/>
            <p:cNvSpPr/>
            <p:nvPr/>
          </p:nvSpPr>
          <p:spPr>
            <a:xfrm>
              <a:off x="6934636" y="4143002"/>
              <a:ext cx="303862" cy="163600"/>
            </a:xfrm>
            <a:custGeom>
              <a:avLst/>
              <a:gdLst/>
              <a:ahLst/>
              <a:cxnLst/>
              <a:rect l="l" t="t" r="r" b="b"/>
              <a:pathLst>
                <a:path w="3763" h="2026" extrusionOk="0">
                  <a:moveTo>
                    <a:pt x="1883" y="0"/>
                  </a:moveTo>
                  <a:cubicBezTo>
                    <a:pt x="845" y="0"/>
                    <a:pt x="4" y="742"/>
                    <a:pt x="4" y="1779"/>
                  </a:cubicBezTo>
                  <a:cubicBezTo>
                    <a:pt x="4" y="1818"/>
                    <a:pt x="1" y="1989"/>
                    <a:pt x="3" y="2025"/>
                  </a:cubicBezTo>
                  <a:lnTo>
                    <a:pt x="3746" y="2025"/>
                  </a:lnTo>
                  <a:cubicBezTo>
                    <a:pt x="3753" y="1961"/>
                    <a:pt x="3763" y="1845"/>
                    <a:pt x="3763" y="1779"/>
                  </a:cubicBezTo>
                  <a:cubicBezTo>
                    <a:pt x="3763" y="742"/>
                    <a:pt x="2921" y="0"/>
                    <a:pt x="1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7"/>
            <p:cNvSpPr/>
            <p:nvPr/>
          </p:nvSpPr>
          <p:spPr>
            <a:xfrm>
              <a:off x="6958457" y="4153095"/>
              <a:ext cx="279879" cy="153586"/>
            </a:xfrm>
            <a:custGeom>
              <a:avLst/>
              <a:gdLst/>
              <a:ahLst/>
              <a:cxnLst/>
              <a:rect l="l" t="t" r="r" b="b"/>
              <a:pathLst>
                <a:path w="3466" h="1902" extrusionOk="0">
                  <a:moveTo>
                    <a:pt x="1734" y="1"/>
                  </a:moveTo>
                  <a:cubicBezTo>
                    <a:pt x="778" y="1"/>
                    <a:pt x="3" y="698"/>
                    <a:pt x="3" y="1670"/>
                  </a:cubicBezTo>
                  <a:cubicBezTo>
                    <a:pt x="3" y="1705"/>
                    <a:pt x="0" y="1865"/>
                    <a:pt x="1" y="1901"/>
                  </a:cubicBezTo>
                  <a:lnTo>
                    <a:pt x="3452" y="1901"/>
                  </a:lnTo>
                  <a:cubicBezTo>
                    <a:pt x="3457" y="1841"/>
                    <a:pt x="3466" y="1731"/>
                    <a:pt x="3466" y="1670"/>
                  </a:cubicBezTo>
                  <a:cubicBezTo>
                    <a:pt x="3466" y="696"/>
                    <a:pt x="2691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7"/>
            <p:cNvSpPr/>
            <p:nvPr/>
          </p:nvSpPr>
          <p:spPr>
            <a:xfrm>
              <a:off x="6988254" y="4168276"/>
              <a:ext cx="216895" cy="236840"/>
            </a:xfrm>
            <a:custGeom>
              <a:avLst/>
              <a:gdLst/>
              <a:ahLst/>
              <a:cxnLst/>
              <a:rect l="l" t="t" r="r" b="b"/>
              <a:pathLst>
                <a:path w="2686" h="2933" extrusionOk="0">
                  <a:moveTo>
                    <a:pt x="1343" y="0"/>
                  </a:moveTo>
                  <a:cubicBezTo>
                    <a:pt x="602" y="0"/>
                    <a:pt x="1" y="657"/>
                    <a:pt x="1" y="1466"/>
                  </a:cubicBezTo>
                  <a:cubicBezTo>
                    <a:pt x="1" y="2276"/>
                    <a:pt x="602" y="2933"/>
                    <a:pt x="1343" y="2933"/>
                  </a:cubicBezTo>
                  <a:cubicBezTo>
                    <a:pt x="2085" y="2933"/>
                    <a:pt x="2686" y="2276"/>
                    <a:pt x="2686" y="1466"/>
                  </a:cubicBezTo>
                  <a:cubicBezTo>
                    <a:pt x="2686" y="657"/>
                    <a:pt x="2085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7"/>
            <p:cNvSpPr/>
            <p:nvPr/>
          </p:nvSpPr>
          <p:spPr>
            <a:xfrm>
              <a:off x="6968147" y="4168276"/>
              <a:ext cx="216975" cy="236840"/>
            </a:xfrm>
            <a:custGeom>
              <a:avLst/>
              <a:gdLst/>
              <a:ahLst/>
              <a:cxnLst/>
              <a:rect l="l" t="t" r="r" b="b"/>
              <a:pathLst>
                <a:path w="2687" h="2933" extrusionOk="0">
                  <a:moveTo>
                    <a:pt x="1343" y="0"/>
                  </a:moveTo>
                  <a:cubicBezTo>
                    <a:pt x="602" y="0"/>
                    <a:pt x="1" y="657"/>
                    <a:pt x="1" y="1466"/>
                  </a:cubicBezTo>
                  <a:cubicBezTo>
                    <a:pt x="1" y="2276"/>
                    <a:pt x="602" y="2933"/>
                    <a:pt x="1343" y="2933"/>
                  </a:cubicBezTo>
                  <a:cubicBezTo>
                    <a:pt x="2085" y="2933"/>
                    <a:pt x="2686" y="2276"/>
                    <a:pt x="2686" y="1466"/>
                  </a:cubicBezTo>
                  <a:cubicBezTo>
                    <a:pt x="2686" y="657"/>
                    <a:pt x="2085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7"/>
            <p:cNvSpPr/>
            <p:nvPr/>
          </p:nvSpPr>
          <p:spPr>
            <a:xfrm>
              <a:off x="7037673" y="4244020"/>
              <a:ext cx="77924" cy="85353"/>
            </a:xfrm>
            <a:custGeom>
              <a:avLst/>
              <a:gdLst/>
              <a:ahLst/>
              <a:cxnLst/>
              <a:rect l="l" t="t" r="r" b="b"/>
              <a:pathLst>
                <a:path w="965" h="1057" extrusionOk="0">
                  <a:moveTo>
                    <a:pt x="482" y="1"/>
                  </a:moveTo>
                  <a:cubicBezTo>
                    <a:pt x="216" y="1"/>
                    <a:pt x="0" y="237"/>
                    <a:pt x="0" y="528"/>
                  </a:cubicBezTo>
                  <a:cubicBezTo>
                    <a:pt x="0" y="820"/>
                    <a:pt x="216" y="1056"/>
                    <a:pt x="482" y="1056"/>
                  </a:cubicBezTo>
                  <a:cubicBezTo>
                    <a:pt x="749" y="1056"/>
                    <a:pt x="965" y="820"/>
                    <a:pt x="965" y="528"/>
                  </a:cubicBezTo>
                  <a:cubicBezTo>
                    <a:pt x="965" y="237"/>
                    <a:pt x="749" y="1"/>
                    <a:pt x="4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7"/>
            <p:cNvSpPr/>
            <p:nvPr/>
          </p:nvSpPr>
          <p:spPr>
            <a:xfrm>
              <a:off x="6125844" y="4143002"/>
              <a:ext cx="303862" cy="163600"/>
            </a:xfrm>
            <a:custGeom>
              <a:avLst/>
              <a:gdLst/>
              <a:ahLst/>
              <a:cxnLst/>
              <a:rect l="l" t="t" r="r" b="b"/>
              <a:pathLst>
                <a:path w="3763" h="2026" extrusionOk="0">
                  <a:moveTo>
                    <a:pt x="1879" y="0"/>
                  </a:moveTo>
                  <a:cubicBezTo>
                    <a:pt x="841" y="0"/>
                    <a:pt x="0" y="742"/>
                    <a:pt x="0" y="1779"/>
                  </a:cubicBezTo>
                  <a:cubicBezTo>
                    <a:pt x="0" y="1818"/>
                    <a:pt x="0" y="1989"/>
                    <a:pt x="2" y="2025"/>
                  </a:cubicBezTo>
                  <a:lnTo>
                    <a:pt x="3756" y="2025"/>
                  </a:lnTo>
                  <a:cubicBezTo>
                    <a:pt x="3763" y="1961"/>
                    <a:pt x="3759" y="1845"/>
                    <a:pt x="3759" y="1779"/>
                  </a:cubicBezTo>
                  <a:cubicBezTo>
                    <a:pt x="3759" y="742"/>
                    <a:pt x="2918" y="0"/>
                    <a:pt x="1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7"/>
            <p:cNvSpPr/>
            <p:nvPr/>
          </p:nvSpPr>
          <p:spPr>
            <a:xfrm>
              <a:off x="6147727" y="4151803"/>
              <a:ext cx="281979" cy="154798"/>
            </a:xfrm>
            <a:custGeom>
              <a:avLst/>
              <a:gdLst/>
              <a:ahLst/>
              <a:cxnLst/>
              <a:rect l="l" t="t" r="r" b="b"/>
              <a:pathLst>
                <a:path w="3492" h="1917" extrusionOk="0">
                  <a:moveTo>
                    <a:pt x="1745" y="0"/>
                  </a:moveTo>
                  <a:cubicBezTo>
                    <a:pt x="782" y="0"/>
                    <a:pt x="1" y="703"/>
                    <a:pt x="1" y="1684"/>
                  </a:cubicBezTo>
                  <a:cubicBezTo>
                    <a:pt x="1" y="1720"/>
                    <a:pt x="1" y="1881"/>
                    <a:pt x="4" y="1916"/>
                  </a:cubicBezTo>
                  <a:lnTo>
                    <a:pt x="3485" y="1916"/>
                  </a:lnTo>
                  <a:cubicBezTo>
                    <a:pt x="3492" y="1856"/>
                    <a:pt x="3488" y="1745"/>
                    <a:pt x="3488" y="1684"/>
                  </a:cubicBezTo>
                  <a:cubicBezTo>
                    <a:pt x="3488" y="703"/>
                    <a:pt x="2707" y="0"/>
                    <a:pt x="17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7"/>
            <p:cNvSpPr/>
            <p:nvPr/>
          </p:nvSpPr>
          <p:spPr>
            <a:xfrm>
              <a:off x="6179139" y="4168276"/>
              <a:ext cx="216975" cy="236840"/>
            </a:xfrm>
            <a:custGeom>
              <a:avLst/>
              <a:gdLst/>
              <a:ahLst/>
              <a:cxnLst/>
              <a:rect l="l" t="t" r="r" b="b"/>
              <a:pathLst>
                <a:path w="2687" h="2933" extrusionOk="0">
                  <a:moveTo>
                    <a:pt x="1343" y="0"/>
                  </a:moveTo>
                  <a:cubicBezTo>
                    <a:pt x="602" y="0"/>
                    <a:pt x="1" y="657"/>
                    <a:pt x="1" y="1466"/>
                  </a:cubicBezTo>
                  <a:cubicBezTo>
                    <a:pt x="1" y="2276"/>
                    <a:pt x="602" y="2933"/>
                    <a:pt x="1343" y="2933"/>
                  </a:cubicBezTo>
                  <a:cubicBezTo>
                    <a:pt x="2085" y="2933"/>
                    <a:pt x="2686" y="2276"/>
                    <a:pt x="2686" y="1466"/>
                  </a:cubicBezTo>
                  <a:cubicBezTo>
                    <a:pt x="2686" y="657"/>
                    <a:pt x="2085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7"/>
            <p:cNvSpPr/>
            <p:nvPr/>
          </p:nvSpPr>
          <p:spPr>
            <a:xfrm>
              <a:off x="6159032" y="4168276"/>
              <a:ext cx="216975" cy="236840"/>
            </a:xfrm>
            <a:custGeom>
              <a:avLst/>
              <a:gdLst/>
              <a:ahLst/>
              <a:cxnLst/>
              <a:rect l="l" t="t" r="r" b="b"/>
              <a:pathLst>
                <a:path w="2687" h="2933" extrusionOk="0">
                  <a:moveTo>
                    <a:pt x="1344" y="0"/>
                  </a:moveTo>
                  <a:cubicBezTo>
                    <a:pt x="602" y="0"/>
                    <a:pt x="1" y="657"/>
                    <a:pt x="1" y="1466"/>
                  </a:cubicBezTo>
                  <a:cubicBezTo>
                    <a:pt x="1" y="2276"/>
                    <a:pt x="602" y="2933"/>
                    <a:pt x="1344" y="2933"/>
                  </a:cubicBezTo>
                  <a:cubicBezTo>
                    <a:pt x="2085" y="2933"/>
                    <a:pt x="2686" y="2276"/>
                    <a:pt x="2686" y="1466"/>
                  </a:cubicBezTo>
                  <a:cubicBezTo>
                    <a:pt x="2686" y="657"/>
                    <a:pt x="2085" y="0"/>
                    <a:pt x="1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7"/>
            <p:cNvSpPr/>
            <p:nvPr/>
          </p:nvSpPr>
          <p:spPr>
            <a:xfrm>
              <a:off x="6228558" y="4244020"/>
              <a:ext cx="77924" cy="85353"/>
            </a:xfrm>
            <a:custGeom>
              <a:avLst/>
              <a:gdLst/>
              <a:ahLst/>
              <a:cxnLst/>
              <a:rect l="l" t="t" r="r" b="b"/>
              <a:pathLst>
                <a:path w="965" h="1057" extrusionOk="0">
                  <a:moveTo>
                    <a:pt x="483" y="1"/>
                  </a:moveTo>
                  <a:cubicBezTo>
                    <a:pt x="216" y="1"/>
                    <a:pt x="0" y="237"/>
                    <a:pt x="0" y="528"/>
                  </a:cubicBezTo>
                  <a:cubicBezTo>
                    <a:pt x="0" y="820"/>
                    <a:pt x="216" y="1056"/>
                    <a:pt x="483" y="1056"/>
                  </a:cubicBezTo>
                  <a:cubicBezTo>
                    <a:pt x="749" y="1056"/>
                    <a:pt x="965" y="820"/>
                    <a:pt x="965" y="528"/>
                  </a:cubicBezTo>
                  <a:cubicBezTo>
                    <a:pt x="965" y="237"/>
                    <a:pt x="749" y="1"/>
                    <a:pt x="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7"/>
            <p:cNvSpPr/>
            <p:nvPr/>
          </p:nvSpPr>
          <p:spPr>
            <a:xfrm>
              <a:off x="6907746" y="4103434"/>
              <a:ext cx="361114" cy="155121"/>
            </a:xfrm>
            <a:custGeom>
              <a:avLst/>
              <a:gdLst/>
              <a:ahLst/>
              <a:cxnLst/>
              <a:rect l="l" t="t" r="r" b="b"/>
              <a:pathLst>
                <a:path w="4472" h="1921" extrusionOk="0">
                  <a:moveTo>
                    <a:pt x="2108" y="1"/>
                  </a:moveTo>
                  <a:cubicBezTo>
                    <a:pt x="1192" y="2"/>
                    <a:pt x="90" y="502"/>
                    <a:pt x="0" y="1914"/>
                  </a:cubicBezTo>
                  <a:lnTo>
                    <a:pt x="79" y="1919"/>
                  </a:lnTo>
                  <a:cubicBezTo>
                    <a:pt x="166" y="563"/>
                    <a:pt x="1227" y="81"/>
                    <a:pt x="2108" y="81"/>
                  </a:cubicBezTo>
                  <a:lnTo>
                    <a:pt x="2112" y="81"/>
                  </a:lnTo>
                  <a:cubicBezTo>
                    <a:pt x="4192" y="81"/>
                    <a:pt x="4385" y="1844"/>
                    <a:pt x="4393" y="1920"/>
                  </a:cubicBezTo>
                  <a:lnTo>
                    <a:pt x="4472" y="1912"/>
                  </a:lnTo>
                  <a:cubicBezTo>
                    <a:pt x="4471" y="1893"/>
                    <a:pt x="4267" y="1"/>
                    <a:pt x="2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7"/>
            <p:cNvSpPr/>
            <p:nvPr/>
          </p:nvSpPr>
          <p:spPr>
            <a:xfrm>
              <a:off x="6100730" y="4103434"/>
              <a:ext cx="359176" cy="155121"/>
            </a:xfrm>
            <a:custGeom>
              <a:avLst/>
              <a:gdLst/>
              <a:ahLst/>
              <a:cxnLst/>
              <a:rect l="l" t="t" r="r" b="b"/>
              <a:pathLst>
                <a:path w="4448" h="1921" extrusionOk="0">
                  <a:moveTo>
                    <a:pt x="2097" y="1"/>
                  </a:moveTo>
                  <a:cubicBezTo>
                    <a:pt x="1186" y="2"/>
                    <a:pt x="90" y="502"/>
                    <a:pt x="0" y="1914"/>
                  </a:cubicBezTo>
                  <a:lnTo>
                    <a:pt x="79" y="1919"/>
                  </a:lnTo>
                  <a:cubicBezTo>
                    <a:pt x="166" y="563"/>
                    <a:pt x="1220" y="81"/>
                    <a:pt x="2097" y="81"/>
                  </a:cubicBezTo>
                  <a:lnTo>
                    <a:pt x="2100" y="81"/>
                  </a:lnTo>
                  <a:cubicBezTo>
                    <a:pt x="4170" y="81"/>
                    <a:pt x="4365" y="1901"/>
                    <a:pt x="4367" y="1920"/>
                  </a:cubicBezTo>
                  <a:lnTo>
                    <a:pt x="4447" y="1912"/>
                  </a:lnTo>
                  <a:cubicBezTo>
                    <a:pt x="4445" y="1893"/>
                    <a:pt x="4242" y="1"/>
                    <a:pt x="2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7"/>
            <p:cNvSpPr/>
            <p:nvPr/>
          </p:nvSpPr>
          <p:spPr>
            <a:xfrm>
              <a:off x="7410092" y="4194359"/>
              <a:ext cx="98676" cy="55152"/>
            </a:xfrm>
            <a:custGeom>
              <a:avLst/>
              <a:gdLst/>
              <a:ahLst/>
              <a:cxnLst/>
              <a:rect l="l" t="t" r="r" b="b"/>
              <a:pathLst>
                <a:path w="1222" h="683" extrusionOk="0">
                  <a:moveTo>
                    <a:pt x="10" y="1"/>
                  </a:moveTo>
                  <a:cubicBezTo>
                    <a:pt x="5" y="1"/>
                    <a:pt x="0" y="5"/>
                    <a:pt x="0" y="11"/>
                  </a:cubicBezTo>
                  <a:lnTo>
                    <a:pt x="0" y="672"/>
                  </a:lnTo>
                  <a:cubicBezTo>
                    <a:pt x="0" y="679"/>
                    <a:pt x="3" y="682"/>
                    <a:pt x="10" y="682"/>
                  </a:cubicBezTo>
                  <a:lnTo>
                    <a:pt x="1211" y="682"/>
                  </a:lnTo>
                  <a:cubicBezTo>
                    <a:pt x="1216" y="682"/>
                    <a:pt x="1221" y="679"/>
                    <a:pt x="1221" y="672"/>
                  </a:cubicBezTo>
                  <a:lnTo>
                    <a:pt x="1221" y="11"/>
                  </a:lnTo>
                  <a:cubicBezTo>
                    <a:pt x="1221" y="6"/>
                    <a:pt x="1218" y="1"/>
                    <a:pt x="1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7"/>
            <p:cNvSpPr/>
            <p:nvPr/>
          </p:nvSpPr>
          <p:spPr>
            <a:xfrm>
              <a:off x="7530732" y="4190725"/>
              <a:ext cx="98757" cy="55152"/>
            </a:xfrm>
            <a:custGeom>
              <a:avLst/>
              <a:gdLst/>
              <a:ahLst/>
              <a:cxnLst/>
              <a:rect l="l" t="t" r="r" b="b"/>
              <a:pathLst>
                <a:path w="1223" h="683" extrusionOk="0">
                  <a:moveTo>
                    <a:pt x="10" y="0"/>
                  </a:moveTo>
                  <a:cubicBezTo>
                    <a:pt x="5" y="0"/>
                    <a:pt x="0" y="4"/>
                    <a:pt x="0" y="11"/>
                  </a:cubicBezTo>
                  <a:lnTo>
                    <a:pt x="0" y="672"/>
                  </a:lnTo>
                  <a:cubicBezTo>
                    <a:pt x="0" y="678"/>
                    <a:pt x="5" y="683"/>
                    <a:pt x="10" y="683"/>
                  </a:cubicBezTo>
                  <a:lnTo>
                    <a:pt x="1212" y="683"/>
                  </a:lnTo>
                  <a:cubicBezTo>
                    <a:pt x="1217" y="683"/>
                    <a:pt x="1223" y="678"/>
                    <a:pt x="1223" y="672"/>
                  </a:cubicBezTo>
                  <a:lnTo>
                    <a:pt x="1223" y="11"/>
                  </a:lnTo>
                  <a:cubicBezTo>
                    <a:pt x="1223" y="5"/>
                    <a:pt x="1218" y="0"/>
                    <a:pt x="1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7"/>
            <p:cNvSpPr/>
            <p:nvPr/>
          </p:nvSpPr>
          <p:spPr>
            <a:xfrm>
              <a:off x="5877134" y="4051754"/>
              <a:ext cx="98838" cy="55152"/>
            </a:xfrm>
            <a:custGeom>
              <a:avLst/>
              <a:gdLst/>
              <a:ahLst/>
              <a:cxnLst/>
              <a:rect l="l" t="t" r="r" b="b"/>
              <a:pathLst>
                <a:path w="1224" h="683" extrusionOk="0">
                  <a:moveTo>
                    <a:pt x="11" y="0"/>
                  </a:moveTo>
                  <a:cubicBezTo>
                    <a:pt x="6" y="0"/>
                    <a:pt x="1" y="4"/>
                    <a:pt x="1" y="11"/>
                  </a:cubicBezTo>
                  <a:lnTo>
                    <a:pt x="1" y="672"/>
                  </a:lnTo>
                  <a:cubicBezTo>
                    <a:pt x="1" y="677"/>
                    <a:pt x="6" y="682"/>
                    <a:pt x="11" y="682"/>
                  </a:cubicBezTo>
                  <a:lnTo>
                    <a:pt x="1213" y="682"/>
                  </a:lnTo>
                  <a:cubicBezTo>
                    <a:pt x="1218" y="682"/>
                    <a:pt x="1223" y="678"/>
                    <a:pt x="1223" y="672"/>
                  </a:cubicBezTo>
                  <a:lnTo>
                    <a:pt x="1223" y="11"/>
                  </a:lnTo>
                  <a:cubicBezTo>
                    <a:pt x="1223" y="5"/>
                    <a:pt x="1219" y="0"/>
                    <a:pt x="1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7"/>
            <p:cNvSpPr/>
            <p:nvPr/>
          </p:nvSpPr>
          <p:spPr>
            <a:xfrm>
              <a:off x="7089433" y="3328880"/>
              <a:ext cx="156171" cy="156171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6" y="0"/>
                  </a:moveTo>
                  <a:cubicBezTo>
                    <a:pt x="432" y="0"/>
                    <a:pt x="0" y="434"/>
                    <a:pt x="0" y="968"/>
                  </a:cubicBezTo>
                  <a:cubicBezTo>
                    <a:pt x="0" y="1502"/>
                    <a:pt x="432" y="1934"/>
                    <a:pt x="966" y="1934"/>
                  </a:cubicBezTo>
                  <a:cubicBezTo>
                    <a:pt x="1500" y="1934"/>
                    <a:pt x="1934" y="1502"/>
                    <a:pt x="1934" y="968"/>
                  </a:cubicBezTo>
                  <a:cubicBezTo>
                    <a:pt x="1934" y="434"/>
                    <a:pt x="1500" y="0"/>
                    <a:pt x="9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6" name="Google Shape;616;p47"/>
          <p:cNvSpPr txBox="1">
            <a:spLocks noGrp="1"/>
          </p:cNvSpPr>
          <p:nvPr>
            <p:ph type="subTitle" idx="1"/>
          </p:nvPr>
        </p:nvSpPr>
        <p:spPr>
          <a:xfrm>
            <a:off x="1382656" y="1522448"/>
            <a:ext cx="3143547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zh-TW" sz="1800" dirty="0">
                <a:latin typeface="Noto Sans TC" panose="020B0500000000000000" pitchFamily="34" charset="-120"/>
                <a:ea typeface="Noto Sans TC" panose="020B0500000000000000" pitchFamily="34" charset="-120"/>
              </a:rPr>
              <a:t>在各車道口架設RFID感應器，偵測欲進到校內的車輛eTag。</a:t>
            </a:r>
            <a:endParaRPr sz="1800" dirty="0">
              <a:latin typeface="Noto Sans TC" panose="020B0500000000000000" pitchFamily="34" charset="-120"/>
              <a:ea typeface="Noto Sans TC" panose="020B0500000000000000" pitchFamily="34" charset="-120"/>
            </a:endParaRPr>
          </a:p>
        </p:txBody>
      </p:sp>
      <p:sp>
        <p:nvSpPr>
          <p:cNvPr id="81" name="Google Shape;616;p47">
            <a:extLst>
              <a:ext uri="{FF2B5EF4-FFF2-40B4-BE49-F238E27FC236}">
                <a16:creationId xmlns:a16="http://schemas.microsoft.com/office/drawing/2014/main" id="{E0CA58D2-8638-4DF1-8F14-94B56B1780EA}"/>
              </a:ext>
            </a:extLst>
          </p:cNvPr>
          <p:cNvSpPr txBox="1">
            <a:spLocks/>
          </p:cNvSpPr>
          <p:nvPr/>
        </p:nvSpPr>
        <p:spPr>
          <a:xfrm>
            <a:off x="5184894" y="2156826"/>
            <a:ext cx="3122475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27000" indent="0">
              <a:lnSpc>
                <a:spcPct val="150000"/>
              </a:lnSpc>
              <a:buSzPts val="1600"/>
            </a:pPr>
            <a:r>
              <a:rPr lang="zh-TW" altLang="en-US" sz="1800" dirty="0">
                <a:latin typeface="Noto Sans TC" panose="020B0500000000000000" pitchFamily="34" charset="-120"/>
                <a:ea typeface="Noto Sans TC" panose="020B0500000000000000" pitchFamily="34" charset="-120"/>
              </a:rPr>
              <a:t>讀取到車輛</a:t>
            </a:r>
            <a:r>
              <a:rPr lang="en-US" altLang="zh-TW" sz="1800" dirty="0" err="1">
                <a:latin typeface="Noto Sans TC" panose="020B0500000000000000" pitchFamily="34" charset="-120"/>
                <a:ea typeface="Noto Sans TC" panose="020B0500000000000000" pitchFamily="34" charset="-120"/>
              </a:rPr>
              <a:t>eTag</a:t>
            </a:r>
            <a:r>
              <a:rPr lang="zh-TW" altLang="en-US" sz="1800" dirty="0">
                <a:latin typeface="Noto Sans TC" panose="020B0500000000000000" pitchFamily="34" charset="-120"/>
                <a:ea typeface="Noto Sans TC" panose="020B0500000000000000" pitchFamily="34" charset="-120"/>
              </a:rPr>
              <a:t>資料後，與校內資料庫做比對，</a:t>
            </a:r>
            <a:r>
              <a:rPr lang="zh-TW" altLang="en-US" sz="1800" b="1" dirty="0">
                <a:solidFill>
                  <a:srgbClr val="FF0000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查看是否為已授權過的車輛</a:t>
            </a:r>
            <a:r>
              <a:rPr lang="zh-TW" altLang="en-US" sz="1800" dirty="0">
                <a:latin typeface="Noto Sans TC" panose="020B0500000000000000" pitchFamily="34" charset="-120"/>
                <a:ea typeface="Noto Sans TC" panose="020B0500000000000000" pitchFamily="34" charset="-120"/>
              </a:rPr>
              <a:t>。</a:t>
            </a:r>
          </a:p>
        </p:txBody>
      </p:sp>
      <p:sp>
        <p:nvSpPr>
          <p:cNvPr id="82" name="Google Shape;616;p47">
            <a:extLst>
              <a:ext uri="{FF2B5EF4-FFF2-40B4-BE49-F238E27FC236}">
                <a16:creationId xmlns:a16="http://schemas.microsoft.com/office/drawing/2014/main" id="{55E85F5A-9D8E-4F08-88B6-8B55015AACDD}"/>
              </a:ext>
            </a:extLst>
          </p:cNvPr>
          <p:cNvSpPr txBox="1">
            <a:spLocks/>
          </p:cNvSpPr>
          <p:nvPr/>
        </p:nvSpPr>
        <p:spPr>
          <a:xfrm>
            <a:off x="1413811" y="3384574"/>
            <a:ext cx="3080007" cy="1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27000" indent="0">
              <a:lnSpc>
                <a:spcPct val="150000"/>
              </a:lnSpc>
              <a:buSzPts val="1600"/>
            </a:pPr>
            <a:r>
              <a:rPr lang="zh-TW" altLang="en-US" sz="1800" dirty="0">
                <a:latin typeface="Noto Sans TC" panose="020B0500000000000000" pitchFamily="34" charset="-120"/>
                <a:ea typeface="Noto Sans TC" panose="020B0500000000000000" pitchFamily="34" charset="-120"/>
              </a:rPr>
              <a:t>確認車輛已授權後，由透過程式</a:t>
            </a:r>
            <a:r>
              <a:rPr lang="zh-TW" altLang="en-US" sz="1800" b="1" dirty="0">
                <a:solidFill>
                  <a:srgbClr val="FF0000"/>
                </a:solidFill>
                <a:latin typeface="Noto Sans TC" panose="020B0500000000000000" pitchFamily="34" charset="-120"/>
                <a:ea typeface="Noto Sans TC" panose="020B0500000000000000" pitchFamily="34" charset="-120"/>
              </a:rPr>
              <a:t>控制繼電器開關柵欄</a:t>
            </a:r>
            <a:r>
              <a:rPr lang="zh-TW" altLang="en-US" sz="1800" dirty="0">
                <a:latin typeface="Noto Sans TC" panose="020B0500000000000000" pitchFamily="34" charset="-120"/>
                <a:ea typeface="Noto Sans TC" panose="020B0500000000000000" pitchFamily="34" charset="-120"/>
              </a:rPr>
              <a:t>。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949AFB8-7FB6-4D6D-B246-901FACE6902A}"/>
              </a:ext>
            </a:extLst>
          </p:cNvPr>
          <p:cNvGrpSpPr/>
          <p:nvPr/>
        </p:nvGrpSpPr>
        <p:grpSpPr>
          <a:xfrm>
            <a:off x="5029958" y="2217225"/>
            <a:ext cx="294257" cy="498229"/>
            <a:chOff x="4713234" y="2166540"/>
            <a:chExt cx="294257" cy="498229"/>
          </a:xfrm>
        </p:grpSpPr>
        <p:sp>
          <p:nvSpPr>
            <p:cNvPr id="86" name="Google Shape;613;p47">
              <a:extLst>
                <a:ext uri="{FF2B5EF4-FFF2-40B4-BE49-F238E27FC236}">
                  <a16:creationId xmlns:a16="http://schemas.microsoft.com/office/drawing/2014/main" id="{2B4236FC-A352-4364-A8B2-53898CEBBEA0}"/>
                </a:ext>
              </a:extLst>
            </p:cNvPr>
            <p:cNvSpPr/>
            <p:nvPr/>
          </p:nvSpPr>
          <p:spPr>
            <a:xfrm>
              <a:off x="4713234" y="2166540"/>
              <a:ext cx="294257" cy="294191"/>
            </a:xfrm>
            <a:custGeom>
              <a:avLst/>
              <a:gdLst/>
              <a:ahLst/>
              <a:cxnLst/>
              <a:rect l="l" t="t" r="r" b="b"/>
              <a:pathLst>
                <a:path w="4439" h="4438" extrusionOk="0">
                  <a:moveTo>
                    <a:pt x="2219" y="0"/>
                  </a:moveTo>
                  <a:cubicBezTo>
                    <a:pt x="994" y="0"/>
                    <a:pt x="1" y="995"/>
                    <a:pt x="1" y="2219"/>
                  </a:cubicBezTo>
                  <a:cubicBezTo>
                    <a:pt x="1" y="3445"/>
                    <a:pt x="994" y="4438"/>
                    <a:pt x="2219" y="4438"/>
                  </a:cubicBezTo>
                  <a:cubicBezTo>
                    <a:pt x="3445" y="4438"/>
                    <a:pt x="4438" y="3445"/>
                    <a:pt x="4438" y="2219"/>
                  </a:cubicBezTo>
                  <a:cubicBezTo>
                    <a:pt x="4438" y="995"/>
                    <a:pt x="3445" y="0"/>
                    <a:pt x="2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4;p47">
              <a:extLst>
                <a:ext uri="{FF2B5EF4-FFF2-40B4-BE49-F238E27FC236}">
                  <a16:creationId xmlns:a16="http://schemas.microsoft.com/office/drawing/2014/main" id="{9FC6F9C0-05EB-4D2C-B479-C6C5E5C571E6}"/>
                </a:ext>
              </a:extLst>
            </p:cNvPr>
            <p:cNvSpPr/>
            <p:nvPr/>
          </p:nvSpPr>
          <p:spPr>
            <a:xfrm>
              <a:off x="4796293" y="2239325"/>
              <a:ext cx="128204" cy="128204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6" y="0"/>
                  </a:moveTo>
                  <a:cubicBezTo>
                    <a:pt x="432" y="0"/>
                    <a:pt x="0" y="434"/>
                    <a:pt x="0" y="968"/>
                  </a:cubicBezTo>
                  <a:cubicBezTo>
                    <a:pt x="0" y="1502"/>
                    <a:pt x="432" y="1934"/>
                    <a:pt x="966" y="1934"/>
                  </a:cubicBezTo>
                  <a:cubicBezTo>
                    <a:pt x="1500" y="1934"/>
                    <a:pt x="1934" y="1502"/>
                    <a:pt x="1934" y="968"/>
                  </a:cubicBezTo>
                  <a:cubicBezTo>
                    <a:pt x="1934" y="434"/>
                    <a:pt x="1500" y="0"/>
                    <a:pt x="9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5;p47">
              <a:extLst>
                <a:ext uri="{FF2B5EF4-FFF2-40B4-BE49-F238E27FC236}">
                  <a16:creationId xmlns:a16="http://schemas.microsoft.com/office/drawing/2014/main" id="{71C24068-8115-4CAC-9B76-400E79EAC57A}"/>
                </a:ext>
              </a:extLst>
            </p:cNvPr>
            <p:cNvSpPr/>
            <p:nvPr/>
          </p:nvSpPr>
          <p:spPr>
            <a:xfrm>
              <a:off x="4726822" y="2375417"/>
              <a:ext cx="267079" cy="289352"/>
            </a:xfrm>
            <a:custGeom>
              <a:avLst/>
              <a:gdLst/>
              <a:ahLst/>
              <a:cxnLst/>
              <a:rect l="l" t="t" r="r" b="b"/>
              <a:pathLst>
                <a:path w="4029" h="4365" extrusionOk="0">
                  <a:moveTo>
                    <a:pt x="1" y="0"/>
                  </a:moveTo>
                  <a:lnTo>
                    <a:pt x="2014" y="4364"/>
                  </a:lnTo>
                  <a:lnTo>
                    <a:pt x="40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413B9ACD-E577-4169-AE9B-E6520267A0D3}"/>
              </a:ext>
            </a:extLst>
          </p:cNvPr>
          <p:cNvGrpSpPr/>
          <p:nvPr/>
        </p:nvGrpSpPr>
        <p:grpSpPr>
          <a:xfrm>
            <a:off x="1212000" y="1603715"/>
            <a:ext cx="294257" cy="498229"/>
            <a:chOff x="1008613" y="1497765"/>
            <a:chExt cx="294257" cy="498229"/>
          </a:xfrm>
        </p:grpSpPr>
        <p:sp>
          <p:nvSpPr>
            <p:cNvPr id="89" name="Google Shape;613;p47">
              <a:extLst>
                <a:ext uri="{FF2B5EF4-FFF2-40B4-BE49-F238E27FC236}">
                  <a16:creationId xmlns:a16="http://schemas.microsoft.com/office/drawing/2014/main" id="{6E80E69E-3A95-49DE-ABE1-E64A31363A3A}"/>
                </a:ext>
              </a:extLst>
            </p:cNvPr>
            <p:cNvSpPr/>
            <p:nvPr/>
          </p:nvSpPr>
          <p:spPr>
            <a:xfrm>
              <a:off x="1008613" y="1497765"/>
              <a:ext cx="294257" cy="294191"/>
            </a:xfrm>
            <a:custGeom>
              <a:avLst/>
              <a:gdLst/>
              <a:ahLst/>
              <a:cxnLst/>
              <a:rect l="l" t="t" r="r" b="b"/>
              <a:pathLst>
                <a:path w="4439" h="4438" extrusionOk="0">
                  <a:moveTo>
                    <a:pt x="2219" y="0"/>
                  </a:moveTo>
                  <a:cubicBezTo>
                    <a:pt x="994" y="0"/>
                    <a:pt x="1" y="995"/>
                    <a:pt x="1" y="2219"/>
                  </a:cubicBezTo>
                  <a:cubicBezTo>
                    <a:pt x="1" y="3445"/>
                    <a:pt x="994" y="4438"/>
                    <a:pt x="2219" y="4438"/>
                  </a:cubicBezTo>
                  <a:cubicBezTo>
                    <a:pt x="3445" y="4438"/>
                    <a:pt x="4438" y="3445"/>
                    <a:pt x="4438" y="2219"/>
                  </a:cubicBezTo>
                  <a:cubicBezTo>
                    <a:pt x="4438" y="995"/>
                    <a:pt x="3445" y="0"/>
                    <a:pt x="2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4;p47">
              <a:extLst>
                <a:ext uri="{FF2B5EF4-FFF2-40B4-BE49-F238E27FC236}">
                  <a16:creationId xmlns:a16="http://schemas.microsoft.com/office/drawing/2014/main" id="{893F1E93-4AB0-42C5-84A0-1C21A34F8AEF}"/>
                </a:ext>
              </a:extLst>
            </p:cNvPr>
            <p:cNvSpPr/>
            <p:nvPr/>
          </p:nvSpPr>
          <p:spPr>
            <a:xfrm>
              <a:off x="1091672" y="1570550"/>
              <a:ext cx="128204" cy="128204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6" y="0"/>
                  </a:moveTo>
                  <a:cubicBezTo>
                    <a:pt x="432" y="0"/>
                    <a:pt x="0" y="434"/>
                    <a:pt x="0" y="968"/>
                  </a:cubicBezTo>
                  <a:cubicBezTo>
                    <a:pt x="0" y="1502"/>
                    <a:pt x="432" y="1934"/>
                    <a:pt x="966" y="1934"/>
                  </a:cubicBezTo>
                  <a:cubicBezTo>
                    <a:pt x="1500" y="1934"/>
                    <a:pt x="1934" y="1502"/>
                    <a:pt x="1934" y="968"/>
                  </a:cubicBezTo>
                  <a:cubicBezTo>
                    <a:pt x="1934" y="434"/>
                    <a:pt x="1500" y="0"/>
                    <a:pt x="9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5;p47">
              <a:extLst>
                <a:ext uri="{FF2B5EF4-FFF2-40B4-BE49-F238E27FC236}">
                  <a16:creationId xmlns:a16="http://schemas.microsoft.com/office/drawing/2014/main" id="{BB65CE94-B666-4FEE-943D-936D211DAA7C}"/>
                </a:ext>
              </a:extLst>
            </p:cNvPr>
            <p:cNvSpPr/>
            <p:nvPr/>
          </p:nvSpPr>
          <p:spPr>
            <a:xfrm>
              <a:off x="1022201" y="1706642"/>
              <a:ext cx="267079" cy="289352"/>
            </a:xfrm>
            <a:custGeom>
              <a:avLst/>
              <a:gdLst/>
              <a:ahLst/>
              <a:cxnLst/>
              <a:rect l="l" t="t" r="r" b="b"/>
              <a:pathLst>
                <a:path w="4029" h="4365" extrusionOk="0">
                  <a:moveTo>
                    <a:pt x="1" y="0"/>
                  </a:moveTo>
                  <a:lnTo>
                    <a:pt x="2014" y="4364"/>
                  </a:lnTo>
                  <a:lnTo>
                    <a:pt x="40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4F565CD-EFE5-497D-BFF4-85BD73F01AB5}"/>
              </a:ext>
            </a:extLst>
          </p:cNvPr>
          <p:cNvGrpSpPr/>
          <p:nvPr/>
        </p:nvGrpSpPr>
        <p:grpSpPr>
          <a:xfrm>
            <a:off x="1212000" y="3430559"/>
            <a:ext cx="294257" cy="498229"/>
            <a:chOff x="1078942" y="3436395"/>
            <a:chExt cx="294257" cy="498229"/>
          </a:xfrm>
        </p:grpSpPr>
        <p:sp>
          <p:nvSpPr>
            <p:cNvPr id="92" name="Google Shape;613;p47">
              <a:extLst>
                <a:ext uri="{FF2B5EF4-FFF2-40B4-BE49-F238E27FC236}">
                  <a16:creationId xmlns:a16="http://schemas.microsoft.com/office/drawing/2014/main" id="{1D28EBB1-6726-43CB-999A-95B3FB7658BD}"/>
                </a:ext>
              </a:extLst>
            </p:cNvPr>
            <p:cNvSpPr/>
            <p:nvPr/>
          </p:nvSpPr>
          <p:spPr>
            <a:xfrm>
              <a:off x="1078942" y="3436395"/>
              <a:ext cx="294257" cy="294191"/>
            </a:xfrm>
            <a:custGeom>
              <a:avLst/>
              <a:gdLst/>
              <a:ahLst/>
              <a:cxnLst/>
              <a:rect l="l" t="t" r="r" b="b"/>
              <a:pathLst>
                <a:path w="4439" h="4438" extrusionOk="0">
                  <a:moveTo>
                    <a:pt x="2219" y="0"/>
                  </a:moveTo>
                  <a:cubicBezTo>
                    <a:pt x="994" y="0"/>
                    <a:pt x="1" y="995"/>
                    <a:pt x="1" y="2219"/>
                  </a:cubicBezTo>
                  <a:cubicBezTo>
                    <a:pt x="1" y="3445"/>
                    <a:pt x="994" y="4438"/>
                    <a:pt x="2219" y="4438"/>
                  </a:cubicBezTo>
                  <a:cubicBezTo>
                    <a:pt x="3445" y="4438"/>
                    <a:pt x="4438" y="3445"/>
                    <a:pt x="4438" y="2219"/>
                  </a:cubicBezTo>
                  <a:cubicBezTo>
                    <a:pt x="4438" y="995"/>
                    <a:pt x="3445" y="0"/>
                    <a:pt x="2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4;p47">
              <a:extLst>
                <a:ext uri="{FF2B5EF4-FFF2-40B4-BE49-F238E27FC236}">
                  <a16:creationId xmlns:a16="http://schemas.microsoft.com/office/drawing/2014/main" id="{AEC66141-C359-44C7-84DB-CB2CFF0F05D6}"/>
                </a:ext>
              </a:extLst>
            </p:cNvPr>
            <p:cNvSpPr/>
            <p:nvPr/>
          </p:nvSpPr>
          <p:spPr>
            <a:xfrm>
              <a:off x="1162001" y="3509180"/>
              <a:ext cx="128204" cy="128204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6" y="0"/>
                  </a:moveTo>
                  <a:cubicBezTo>
                    <a:pt x="432" y="0"/>
                    <a:pt x="0" y="434"/>
                    <a:pt x="0" y="968"/>
                  </a:cubicBezTo>
                  <a:cubicBezTo>
                    <a:pt x="0" y="1502"/>
                    <a:pt x="432" y="1934"/>
                    <a:pt x="966" y="1934"/>
                  </a:cubicBezTo>
                  <a:cubicBezTo>
                    <a:pt x="1500" y="1934"/>
                    <a:pt x="1934" y="1502"/>
                    <a:pt x="1934" y="968"/>
                  </a:cubicBezTo>
                  <a:cubicBezTo>
                    <a:pt x="1934" y="434"/>
                    <a:pt x="1500" y="0"/>
                    <a:pt x="9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5;p47">
              <a:extLst>
                <a:ext uri="{FF2B5EF4-FFF2-40B4-BE49-F238E27FC236}">
                  <a16:creationId xmlns:a16="http://schemas.microsoft.com/office/drawing/2014/main" id="{AAF7F324-DADF-48DF-A619-C03C6535DA30}"/>
                </a:ext>
              </a:extLst>
            </p:cNvPr>
            <p:cNvSpPr/>
            <p:nvPr/>
          </p:nvSpPr>
          <p:spPr>
            <a:xfrm>
              <a:off x="1092530" y="3645272"/>
              <a:ext cx="267079" cy="289352"/>
            </a:xfrm>
            <a:custGeom>
              <a:avLst/>
              <a:gdLst/>
              <a:ahLst/>
              <a:cxnLst/>
              <a:rect l="l" t="t" r="r" b="b"/>
              <a:pathLst>
                <a:path w="4029" h="4365" extrusionOk="0">
                  <a:moveTo>
                    <a:pt x="1" y="0"/>
                  </a:moveTo>
                  <a:lnTo>
                    <a:pt x="2014" y="4364"/>
                  </a:lnTo>
                  <a:lnTo>
                    <a:pt x="40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C27107D7-CD75-4185-BC71-E3C3196865D2}"/>
              </a:ext>
            </a:extLst>
          </p:cNvPr>
          <p:cNvSpPr/>
          <p:nvPr/>
        </p:nvSpPr>
        <p:spPr>
          <a:xfrm>
            <a:off x="4621324" y="1745327"/>
            <a:ext cx="1969186" cy="421155"/>
          </a:xfrm>
          <a:custGeom>
            <a:avLst/>
            <a:gdLst>
              <a:gd name="connsiteX0" fmla="*/ 0 w 2215808"/>
              <a:gd name="connsiteY0" fmla="*/ 504535 h 846012"/>
              <a:gd name="connsiteX1" fmla="*/ 1506294 w 2215808"/>
              <a:gd name="connsiteY1" fmla="*/ 7496 h 846012"/>
              <a:gd name="connsiteX2" fmla="*/ 2215808 w 2215808"/>
              <a:gd name="connsiteY2" fmla="*/ 846012 h 846012"/>
              <a:gd name="connsiteX3" fmla="*/ 2215808 w 2215808"/>
              <a:gd name="connsiteY3" fmla="*/ 846012 h 84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5808" h="846012">
                <a:moveTo>
                  <a:pt x="0" y="504535"/>
                </a:moveTo>
                <a:cubicBezTo>
                  <a:pt x="568496" y="227559"/>
                  <a:pt x="1136993" y="-49417"/>
                  <a:pt x="1506294" y="7496"/>
                </a:cubicBezTo>
                <a:cubicBezTo>
                  <a:pt x="1875595" y="64409"/>
                  <a:pt x="2215808" y="846012"/>
                  <a:pt x="2215808" y="846012"/>
                </a:cubicBezTo>
                <a:lnTo>
                  <a:pt x="2215808" y="846012"/>
                </a:lnTo>
              </a:path>
            </a:pathLst>
          </a:custGeom>
          <a:ln w="76200">
            <a:solidFill>
              <a:srgbClr val="FFC000"/>
            </a:solidFill>
            <a:prstDash val="lgDashDot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710FAD8F-E6FE-4218-A7EC-D80A20F7F3AE}"/>
              </a:ext>
            </a:extLst>
          </p:cNvPr>
          <p:cNvSpPr/>
          <p:nvPr/>
        </p:nvSpPr>
        <p:spPr>
          <a:xfrm>
            <a:off x="4461968" y="3642423"/>
            <a:ext cx="2219602" cy="482346"/>
          </a:xfrm>
          <a:custGeom>
            <a:avLst/>
            <a:gdLst>
              <a:gd name="connsiteX0" fmla="*/ 2219602 w 2219602"/>
              <a:gd name="connsiteY0" fmla="*/ 0 h 482346"/>
              <a:gd name="connsiteX1" fmla="*/ 1331761 w 2219602"/>
              <a:gd name="connsiteY1" fmla="*/ 455303 h 482346"/>
              <a:gd name="connsiteX2" fmla="*/ 0 w 2219602"/>
              <a:gd name="connsiteY2" fmla="*/ 432538 h 482346"/>
              <a:gd name="connsiteX3" fmla="*/ 0 w 2219602"/>
              <a:gd name="connsiteY3" fmla="*/ 432538 h 482346"/>
              <a:gd name="connsiteX4" fmla="*/ 0 w 2219602"/>
              <a:gd name="connsiteY4" fmla="*/ 432538 h 48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602" h="482346">
                <a:moveTo>
                  <a:pt x="2219602" y="0"/>
                </a:moveTo>
                <a:cubicBezTo>
                  <a:pt x="1960648" y="191606"/>
                  <a:pt x="1701695" y="383213"/>
                  <a:pt x="1331761" y="455303"/>
                </a:cubicBezTo>
                <a:cubicBezTo>
                  <a:pt x="961827" y="527393"/>
                  <a:pt x="0" y="432538"/>
                  <a:pt x="0" y="432538"/>
                </a:cubicBezTo>
                <a:lnTo>
                  <a:pt x="0" y="432538"/>
                </a:lnTo>
                <a:lnTo>
                  <a:pt x="0" y="432538"/>
                </a:lnTo>
              </a:path>
            </a:pathLst>
          </a:custGeom>
          <a:ln w="76200">
            <a:solidFill>
              <a:srgbClr val="FFC000"/>
            </a:solidFill>
            <a:prstDash val="lgDashDot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6E30D24-2AB5-411E-8CFF-F04B1593FCD8}"/>
              </a:ext>
            </a:extLst>
          </p:cNvPr>
          <p:cNvSpPr txBox="1"/>
          <p:nvPr/>
        </p:nvSpPr>
        <p:spPr>
          <a:xfrm>
            <a:off x="8862074" y="4837090"/>
            <a:ext cx="2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1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8"/>
          <p:cNvSpPr txBox="1">
            <a:spLocks noGrp="1"/>
          </p:cNvSpPr>
          <p:nvPr>
            <p:ph type="title"/>
          </p:nvPr>
        </p:nvSpPr>
        <p:spPr>
          <a:xfrm>
            <a:off x="1136650" y="460950"/>
            <a:ext cx="3337800" cy="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3100"/>
            </a:pPr>
            <a:r>
              <a:rPr lang="zh-TW" altLang="en-US" sz="4000" dirty="0">
                <a:latin typeface="Noto Sans TC Black" panose="020B0A00000000000000" pitchFamily="34" charset="-120"/>
                <a:ea typeface="Noto Sans TC Black" panose="020B0A00000000000000" pitchFamily="34" charset="-120"/>
              </a:rPr>
              <a:t>使用示意圖</a:t>
            </a:r>
            <a:endParaRPr sz="4000" dirty="0">
              <a:latin typeface="Noto Sans TC Black" panose="020B0A00000000000000" pitchFamily="34" charset="-120"/>
              <a:ea typeface="Noto Sans TC Black" panose="020B0A00000000000000" pitchFamily="34" charset="-120"/>
            </a:endParaRPr>
          </a:p>
        </p:txBody>
      </p:sp>
      <p:sp>
        <p:nvSpPr>
          <p:cNvPr id="622" name="Google Shape;622;p48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4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48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4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8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4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5" name="Google Shape;625;p48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626" name="Google Shape;626;p48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8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8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9" name="Google Shape;629;p48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48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8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4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2" name="Google Shape;632;p48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633" name="Google Shape;633;p48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4" name="Google Shape;634;p48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5" name="Google Shape;635;p48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36" name="Google Shape;636;p48"/>
          <p:cNvSpPr/>
          <p:nvPr/>
        </p:nvSpPr>
        <p:spPr>
          <a:xfrm>
            <a:off x="-199825" y="2931350"/>
            <a:ext cx="5546529" cy="1891000"/>
          </a:xfrm>
          <a:custGeom>
            <a:avLst/>
            <a:gdLst/>
            <a:ahLst/>
            <a:cxnLst/>
            <a:rect l="l" t="t" r="r" b="b"/>
            <a:pathLst>
              <a:path w="199193" h="75640" extrusionOk="0">
                <a:moveTo>
                  <a:pt x="199193" y="43402"/>
                </a:moveTo>
                <a:cubicBezTo>
                  <a:pt x="189770" y="44509"/>
                  <a:pt x="161247" y="44710"/>
                  <a:pt x="142655" y="50045"/>
                </a:cubicBezTo>
                <a:cubicBezTo>
                  <a:pt x="124063" y="55381"/>
                  <a:pt x="100817" y="78137"/>
                  <a:pt x="87639" y="75415"/>
                </a:cubicBezTo>
                <a:cubicBezTo>
                  <a:pt x="74461" y="72693"/>
                  <a:pt x="73124" y="40025"/>
                  <a:pt x="63586" y="33711"/>
                </a:cubicBezTo>
                <a:cubicBezTo>
                  <a:pt x="54048" y="27397"/>
                  <a:pt x="41008" y="43152"/>
                  <a:pt x="30410" y="37533"/>
                </a:cubicBezTo>
                <a:cubicBezTo>
                  <a:pt x="19812" y="31915"/>
                  <a:pt x="5068" y="6256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48"/>
          <p:cNvSpPr/>
          <p:nvPr/>
        </p:nvSpPr>
        <p:spPr>
          <a:xfrm>
            <a:off x="4995800" y="-26075"/>
            <a:ext cx="4761200" cy="1781400"/>
          </a:xfrm>
          <a:custGeom>
            <a:avLst/>
            <a:gdLst/>
            <a:ahLst/>
            <a:cxnLst/>
            <a:rect l="l" t="t" r="r" b="b"/>
            <a:pathLst>
              <a:path w="190448" h="71256" extrusionOk="0">
                <a:moveTo>
                  <a:pt x="0" y="0"/>
                </a:moveTo>
                <a:cubicBezTo>
                  <a:pt x="7704" y="4634"/>
                  <a:pt x="33537" y="16103"/>
                  <a:pt x="46222" y="27803"/>
                </a:cubicBezTo>
                <a:cubicBezTo>
                  <a:pt x="58907" y="39503"/>
                  <a:pt x="52072" y="65105"/>
                  <a:pt x="76110" y="70202"/>
                </a:cubicBezTo>
                <a:cubicBezTo>
                  <a:pt x="100148" y="75299"/>
                  <a:pt x="171392" y="60355"/>
                  <a:pt x="190448" y="5838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8" name="Google Shape;63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7474" y="1601544"/>
            <a:ext cx="5986786" cy="3367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9" name="Google Shape;639;p48"/>
          <p:cNvCxnSpPr/>
          <p:nvPr/>
        </p:nvCxnSpPr>
        <p:spPr>
          <a:xfrm rot="10800000" flipH="1">
            <a:off x="2835074" y="2358794"/>
            <a:ext cx="1717800" cy="576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0" name="Google Shape;640;p48"/>
          <p:cNvCxnSpPr/>
          <p:nvPr/>
        </p:nvCxnSpPr>
        <p:spPr>
          <a:xfrm>
            <a:off x="5306362" y="2102095"/>
            <a:ext cx="40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41" name="Google Shape;641;p48"/>
          <p:cNvGrpSpPr/>
          <p:nvPr/>
        </p:nvGrpSpPr>
        <p:grpSpPr>
          <a:xfrm>
            <a:off x="6813141" y="1991595"/>
            <a:ext cx="592808" cy="411000"/>
            <a:chOff x="6338867" y="1914750"/>
            <a:chExt cx="592808" cy="411000"/>
          </a:xfrm>
        </p:grpSpPr>
        <p:cxnSp>
          <p:nvCxnSpPr>
            <p:cNvPr id="642" name="Google Shape;642;p48"/>
            <p:cNvCxnSpPr/>
            <p:nvPr/>
          </p:nvCxnSpPr>
          <p:spPr>
            <a:xfrm>
              <a:off x="6931675" y="1914750"/>
              <a:ext cx="0" cy="4110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43" name="Google Shape;643;p48"/>
            <p:cNvCxnSpPr/>
            <p:nvPr/>
          </p:nvCxnSpPr>
          <p:spPr>
            <a:xfrm rot="10800000">
              <a:off x="6338867" y="1914904"/>
              <a:ext cx="592800" cy="9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4" name="Google Shape;644;p48"/>
          <p:cNvGrpSpPr/>
          <p:nvPr/>
        </p:nvGrpSpPr>
        <p:grpSpPr>
          <a:xfrm rot="10800000">
            <a:off x="6523499" y="2375035"/>
            <a:ext cx="592808" cy="411000"/>
            <a:chOff x="6338867" y="1914750"/>
            <a:chExt cx="592808" cy="411000"/>
          </a:xfrm>
        </p:grpSpPr>
        <p:cxnSp>
          <p:nvCxnSpPr>
            <p:cNvPr id="645" name="Google Shape;645;p48"/>
            <p:cNvCxnSpPr/>
            <p:nvPr/>
          </p:nvCxnSpPr>
          <p:spPr>
            <a:xfrm>
              <a:off x="6931675" y="1914750"/>
              <a:ext cx="0" cy="411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46" name="Google Shape;646;p48"/>
            <p:cNvCxnSpPr/>
            <p:nvPr/>
          </p:nvCxnSpPr>
          <p:spPr>
            <a:xfrm rot="10800000">
              <a:off x="6338867" y="1914904"/>
              <a:ext cx="592800" cy="9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47" name="Google Shape;647;p48"/>
          <p:cNvCxnSpPr/>
          <p:nvPr/>
        </p:nvCxnSpPr>
        <p:spPr>
          <a:xfrm flipH="1">
            <a:off x="4472474" y="2323120"/>
            <a:ext cx="1275900" cy="351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3781DC-2227-4623-B43E-6B8FBE05757E}"/>
              </a:ext>
            </a:extLst>
          </p:cNvPr>
          <p:cNvSpPr txBox="1"/>
          <p:nvPr/>
        </p:nvSpPr>
        <p:spPr>
          <a:xfrm>
            <a:off x="8862074" y="4837090"/>
            <a:ext cx="2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2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9"/>
          <p:cNvSpPr/>
          <p:nvPr/>
        </p:nvSpPr>
        <p:spPr>
          <a:xfrm>
            <a:off x="3768300" y="1851600"/>
            <a:ext cx="2024100" cy="448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653" name="Google Shape;653;p49"/>
          <p:cNvSpPr/>
          <p:nvPr/>
        </p:nvSpPr>
        <p:spPr>
          <a:xfrm>
            <a:off x="1277375" y="1851600"/>
            <a:ext cx="2024100" cy="448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654" name="Google Shape;654;p49"/>
          <p:cNvSpPr/>
          <p:nvPr/>
        </p:nvSpPr>
        <p:spPr>
          <a:xfrm>
            <a:off x="6259200" y="1851600"/>
            <a:ext cx="2024100" cy="448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655" name="Google Shape;655;p49"/>
          <p:cNvSpPr/>
          <p:nvPr/>
        </p:nvSpPr>
        <p:spPr>
          <a:xfrm>
            <a:off x="3768325" y="3574775"/>
            <a:ext cx="2024100" cy="448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656" name="Google Shape;656;p49"/>
          <p:cNvSpPr/>
          <p:nvPr/>
        </p:nvSpPr>
        <p:spPr>
          <a:xfrm>
            <a:off x="1277400" y="3574775"/>
            <a:ext cx="2024100" cy="448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657" name="Google Shape;657;p49"/>
          <p:cNvSpPr/>
          <p:nvPr/>
        </p:nvSpPr>
        <p:spPr>
          <a:xfrm>
            <a:off x="6259225" y="3574775"/>
            <a:ext cx="2024100" cy="448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accent6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658" name="Google Shape;658;p49"/>
          <p:cNvSpPr txBox="1">
            <a:spLocks noGrp="1"/>
          </p:cNvSpPr>
          <p:nvPr>
            <p:ph type="title"/>
          </p:nvPr>
        </p:nvSpPr>
        <p:spPr>
          <a:xfrm>
            <a:off x="1136675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4000" dirty="0">
                <a:latin typeface="Noto Sans TC Black" panose="020B0A00000000000000" pitchFamily="34" charset="-120"/>
                <a:ea typeface="Noto Sans TC Black" panose="020B0A00000000000000" pitchFamily="34" charset="-120"/>
              </a:rPr>
              <a:t>相關器材</a:t>
            </a:r>
            <a:endParaRPr sz="4000" dirty="0">
              <a:latin typeface="Noto Sans TC Black" panose="020B0A00000000000000" pitchFamily="34" charset="-120"/>
              <a:ea typeface="Noto Sans TC Black" panose="020B0A00000000000000" pitchFamily="34" charset="-120"/>
            </a:endParaRPr>
          </a:p>
        </p:txBody>
      </p:sp>
      <p:sp>
        <p:nvSpPr>
          <p:cNvPr id="659" name="Google Shape;659;p49"/>
          <p:cNvSpPr txBox="1">
            <a:spLocks noGrp="1"/>
          </p:cNvSpPr>
          <p:nvPr>
            <p:ph type="title" idx="2"/>
          </p:nvPr>
        </p:nvSpPr>
        <p:spPr>
          <a:xfrm>
            <a:off x="1136650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hlink"/>
              </a:buClr>
            </a:pPr>
            <a:r>
              <a:rPr lang="en-US" altLang="zh-TW" sz="2000" dirty="0" err="1">
                <a:latin typeface="Noto Sans TC" panose="020B0500000000000000" pitchFamily="34" charset="-120"/>
                <a:ea typeface="Noto Sans TC" panose="020B0500000000000000" pitchFamily="34" charset="-120"/>
                <a:sym typeface="Arial"/>
              </a:rPr>
              <a:t>eTag</a:t>
            </a:r>
            <a:r>
              <a:rPr lang="en-US" altLang="zh-TW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rial"/>
              </a:rPr>
              <a:t> </a:t>
            </a:r>
            <a:r>
              <a:rPr lang="zh-TW" altLang="en-US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rial"/>
              </a:rPr>
              <a:t>貼紙</a:t>
            </a:r>
            <a:endParaRPr sz="2000" dirty="0">
              <a:latin typeface="Noto Sans TC" panose="020B0500000000000000" pitchFamily="34" charset="-120"/>
              <a:ea typeface="Noto Sans TC" panose="020B0500000000000000" pitchFamily="34" charset="-120"/>
              <a:sym typeface="Arial"/>
            </a:endParaRPr>
          </a:p>
        </p:txBody>
      </p:sp>
      <p:sp>
        <p:nvSpPr>
          <p:cNvPr id="660" name="Google Shape;660;p49"/>
          <p:cNvSpPr txBox="1">
            <a:spLocks noGrp="1"/>
          </p:cNvSpPr>
          <p:nvPr>
            <p:ph type="title" idx="3"/>
          </p:nvPr>
        </p:nvSpPr>
        <p:spPr>
          <a:xfrm>
            <a:off x="3627571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hlink"/>
              </a:buClr>
            </a:pPr>
            <a:r>
              <a:rPr lang="en-US" altLang="zh-TW" sz="2000" dirty="0" err="1">
                <a:latin typeface="Noto Sans TC" panose="020B0500000000000000" pitchFamily="34" charset="-120"/>
                <a:ea typeface="Noto Sans TC" panose="020B0500000000000000" pitchFamily="34" charset="-120"/>
                <a:sym typeface="Arial"/>
              </a:rPr>
              <a:t>eTag</a:t>
            </a:r>
            <a:r>
              <a:rPr lang="en-US" altLang="zh-TW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rial"/>
              </a:rPr>
              <a:t> </a:t>
            </a:r>
            <a:r>
              <a:rPr lang="zh-TW" altLang="en-US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rial"/>
              </a:rPr>
              <a:t>讀取器</a:t>
            </a:r>
            <a:endParaRPr sz="2000" dirty="0">
              <a:latin typeface="Noto Sans TC" panose="020B0500000000000000" pitchFamily="34" charset="-120"/>
              <a:ea typeface="Noto Sans TC" panose="020B0500000000000000" pitchFamily="34" charset="-120"/>
              <a:sym typeface="Arial"/>
            </a:endParaRPr>
          </a:p>
        </p:txBody>
      </p:sp>
      <p:sp>
        <p:nvSpPr>
          <p:cNvPr id="661" name="Google Shape;661;p49"/>
          <p:cNvSpPr txBox="1">
            <a:spLocks noGrp="1"/>
          </p:cNvSpPr>
          <p:nvPr>
            <p:ph type="title" idx="5"/>
          </p:nvPr>
        </p:nvSpPr>
        <p:spPr>
          <a:xfrm>
            <a:off x="1136675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hlink"/>
              </a:buClr>
            </a:pPr>
            <a:r>
              <a:rPr lang="zh-TW" altLang="en-US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rial"/>
              </a:rPr>
              <a:t>樹梅派</a:t>
            </a:r>
            <a:endParaRPr sz="2000" dirty="0">
              <a:latin typeface="Noto Sans TC" panose="020B0500000000000000" pitchFamily="34" charset="-120"/>
              <a:ea typeface="Noto Sans TC" panose="020B0500000000000000" pitchFamily="34" charset="-120"/>
              <a:sym typeface="Arial"/>
            </a:endParaRPr>
          </a:p>
        </p:txBody>
      </p:sp>
      <p:sp>
        <p:nvSpPr>
          <p:cNvPr id="662" name="Google Shape;662;p49"/>
          <p:cNvSpPr txBox="1">
            <a:spLocks noGrp="1"/>
          </p:cNvSpPr>
          <p:nvPr>
            <p:ph type="title" idx="7"/>
          </p:nvPr>
        </p:nvSpPr>
        <p:spPr>
          <a:xfrm>
            <a:off x="3649987" y="3565987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hlink"/>
              </a:buClr>
            </a:pPr>
            <a:r>
              <a:rPr lang="zh-TW" altLang="en-US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rial"/>
              </a:rPr>
              <a:t>轉接頭</a:t>
            </a:r>
            <a:r>
              <a:rPr lang="en-US" altLang="zh-TW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rial"/>
              </a:rPr>
              <a:t>/USB HUB</a:t>
            </a:r>
            <a:endParaRPr sz="2000" dirty="0">
              <a:latin typeface="Noto Sans TC" panose="020B0500000000000000" pitchFamily="34" charset="-120"/>
              <a:ea typeface="Noto Sans TC" panose="020B0500000000000000" pitchFamily="34" charset="-120"/>
              <a:sym typeface="Arial"/>
            </a:endParaRPr>
          </a:p>
        </p:txBody>
      </p:sp>
      <p:sp>
        <p:nvSpPr>
          <p:cNvPr id="663" name="Google Shape;663;p49"/>
          <p:cNvSpPr txBox="1">
            <a:spLocks noGrp="1"/>
          </p:cNvSpPr>
          <p:nvPr>
            <p:ph type="title" idx="9"/>
          </p:nvPr>
        </p:nvSpPr>
        <p:spPr>
          <a:xfrm>
            <a:off x="6118525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hlink"/>
              </a:buClr>
            </a:pPr>
            <a:r>
              <a:rPr lang="zh-TW" altLang="en-US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rial"/>
              </a:rPr>
              <a:t>繼電器</a:t>
            </a:r>
            <a:endParaRPr sz="2000" dirty="0">
              <a:latin typeface="Noto Sans TC" panose="020B0500000000000000" pitchFamily="34" charset="-120"/>
              <a:ea typeface="Noto Sans TC" panose="020B0500000000000000" pitchFamily="34" charset="-120"/>
              <a:sym typeface="Arial"/>
            </a:endParaRPr>
          </a:p>
        </p:txBody>
      </p:sp>
      <p:sp>
        <p:nvSpPr>
          <p:cNvPr id="664" name="Google Shape;664;p49"/>
          <p:cNvSpPr txBox="1">
            <a:spLocks noGrp="1"/>
          </p:cNvSpPr>
          <p:nvPr>
            <p:ph type="title" idx="14"/>
          </p:nvPr>
        </p:nvSpPr>
        <p:spPr>
          <a:xfrm>
            <a:off x="6118549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hlink"/>
              </a:buClr>
            </a:pPr>
            <a:r>
              <a:rPr lang="zh-TW" altLang="en-US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rial"/>
              </a:rPr>
              <a:t>外接螢幕</a:t>
            </a:r>
            <a:r>
              <a:rPr lang="en-US" altLang="zh-TW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rial"/>
              </a:rPr>
              <a:t>/</a:t>
            </a:r>
            <a:r>
              <a:rPr lang="zh-TW" altLang="en-US" sz="2000" dirty="0">
                <a:latin typeface="Noto Sans TC" panose="020B0500000000000000" pitchFamily="34" charset="-120"/>
                <a:ea typeface="Noto Sans TC" panose="020B0500000000000000" pitchFamily="34" charset="-120"/>
                <a:sym typeface="Arial"/>
              </a:rPr>
              <a:t>鍵盤</a:t>
            </a:r>
            <a:endParaRPr sz="2000" dirty="0">
              <a:latin typeface="Noto Sans TC" panose="020B0500000000000000" pitchFamily="34" charset="-120"/>
              <a:ea typeface="Noto Sans TC" panose="020B0500000000000000" pitchFamily="34" charset="-120"/>
              <a:sym typeface="Arial"/>
            </a:endParaRPr>
          </a:p>
        </p:txBody>
      </p:sp>
      <p:sp>
        <p:nvSpPr>
          <p:cNvPr id="665" name="Google Shape;665;p49"/>
          <p:cNvSpPr/>
          <p:nvPr/>
        </p:nvSpPr>
        <p:spPr>
          <a:xfrm>
            <a:off x="143100" y="3039975"/>
            <a:ext cx="1108557" cy="1990639"/>
          </a:xfrm>
          <a:custGeom>
            <a:avLst/>
            <a:gdLst/>
            <a:ahLst/>
            <a:cxnLst/>
            <a:rect l="l" t="t" r="r" b="b"/>
            <a:pathLst>
              <a:path w="41959" h="73666" extrusionOk="0">
                <a:moveTo>
                  <a:pt x="0" y="0"/>
                </a:moveTo>
                <a:cubicBezTo>
                  <a:pt x="954" y="6000"/>
                  <a:pt x="1828" y="26384"/>
                  <a:pt x="5722" y="35999"/>
                </a:cubicBezTo>
                <a:cubicBezTo>
                  <a:pt x="9616" y="45615"/>
                  <a:pt x="17325" y="51415"/>
                  <a:pt x="23364" y="57693"/>
                </a:cubicBezTo>
                <a:cubicBezTo>
                  <a:pt x="29404" y="63971"/>
                  <a:pt x="38860" y="71004"/>
                  <a:pt x="41959" y="7366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9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9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9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9" name="Google Shape;669;p49"/>
          <p:cNvGrpSpPr/>
          <p:nvPr/>
        </p:nvGrpSpPr>
        <p:grpSpPr>
          <a:xfrm>
            <a:off x="480576" y="460939"/>
            <a:ext cx="271609" cy="249173"/>
            <a:chOff x="6319908" y="3696721"/>
            <a:chExt cx="373963" cy="343119"/>
          </a:xfrm>
        </p:grpSpPr>
        <p:sp>
          <p:nvSpPr>
            <p:cNvPr id="670" name="Google Shape;670;p49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9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9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3" name="Google Shape;673;p49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49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49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078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6" name="Google Shape;676;p49"/>
          <p:cNvGrpSpPr/>
          <p:nvPr/>
        </p:nvGrpSpPr>
        <p:grpSpPr>
          <a:xfrm>
            <a:off x="521796" y="932475"/>
            <a:ext cx="189159" cy="120273"/>
            <a:chOff x="404850" y="546850"/>
            <a:chExt cx="181500" cy="115425"/>
          </a:xfrm>
        </p:grpSpPr>
        <p:cxnSp>
          <p:nvCxnSpPr>
            <p:cNvPr id="677" name="Google Shape;677;p49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8" name="Google Shape;678;p49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9" name="Google Shape;679;p49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80" name="Google Shape;680;p49"/>
          <p:cNvSpPr/>
          <p:nvPr/>
        </p:nvSpPr>
        <p:spPr>
          <a:xfrm>
            <a:off x="7718300" y="6325"/>
            <a:ext cx="1162200" cy="1010225"/>
          </a:xfrm>
          <a:custGeom>
            <a:avLst/>
            <a:gdLst/>
            <a:ahLst/>
            <a:cxnLst/>
            <a:rect l="l" t="t" r="r" b="b"/>
            <a:pathLst>
              <a:path w="46488" h="40409" extrusionOk="0">
                <a:moveTo>
                  <a:pt x="0" y="40290"/>
                </a:moveTo>
                <a:cubicBezTo>
                  <a:pt x="4887" y="39932"/>
                  <a:pt x="23641" y="41482"/>
                  <a:pt x="29323" y="38144"/>
                </a:cubicBezTo>
                <a:cubicBezTo>
                  <a:pt x="35005" y="34806"/>
                  <a:pt x="31230" y="26621"/>
                  <a:pt x="34091" y="20264"/>
                </a:cubicBezTo>
                <a:cubicBezTo>
                  <a:pt x="36952" y="13907"/>
                  <a:pt x="44422" y="3377"/>
                  <a:pt x="46488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49"/>
          <p:cNvSpPr/>
          <p:nvPr/>
        </p:nvSpPr>
        <p:spPr>
          <a:xfrm>
            <a:off x="5852825" y="6325"/>
            <a:ext cx="3105150" cy="2592625"/>
          </a:xfrm>
          <a:custGeom>
            <a:avLst/>
            <a:gdLst/>
            <a:ahLst/>
            <a:cxnLst/>
            <a:rect l="l" t="t" r="r" b="b"/>
            <a:pathLst>
              <a:path w="124206" h="103705" extrusionOk="0">
                <a:moveTo>
                  <a:pt x="124206" y="103705"/>
                </a:moveTo>
                <a:cubicBezTo>
                  <a:pt x="122657" y="98540"/>
                  <a:pt x="122260" y="80819"/>
                  <a:pt x="114909" y="72713"/>
                </a:cubicBezTo>
                <a:cubicBezTo>
                  <a:pt x="107558" y="64607"/>
                  <a:pt x="87612" y="61190"/>
                  <a:pt x="80102" y="55071"/>
                </a:cubicBezTo>
                <a:cubicBezTo>
                  <a:pt x="72592" y="48952"/>
                  <a:pt x="80500" y="41085"/>
                  <a:pt x="69851" y="35999"/>
                </a:cubicBezTo>
                <a:cubicBezTo>
                  <a:pt x="59203" y="30913"/>
                  <a:pt x="27853" y="30556"/>
                  <a:pt x="16211" y="24556"/>
                </a:cubicBezTo>
                <a:cubicBezTo>
                  <a:pt x="4569" y="18556"/>
                  <a:pt x="2702" y="4093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643B3CE-C434-497A-8124-9AA265E6F831}"/>
              </a:ext>
            </a:extLst>
          </p:cNvPr>
          <p:cNvSpPr txBox="1"/>
          <p:nvPr/>
        </p:nvSpPr>
        <p:spPr>
          <a:xfrm>
            <a:off x="8862074" y="4837090"/>
            <a:ext cx="2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3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1B288C9E-B318-43F6-A9DE-4C647EBD0461}"/>
              </a:ext>
            </a:extLst>
          </p:cNvPr>
          <p:cNvSpPr/>
          <p:nvPr/>
        </p:nvSpPr>
        <p:spPr>
          <a:xfrm>
            <a:off x="1227909" y="1619794"/>
            <a:ext cx="6277635" cy="10077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6" name="Google Shape;686;p50"/>
          <p:cNvSpPr txBox="1"/>
          <p:nvPr/>
        </p:nvSpPr>
        <p:spPr>
          <a:xfrm>
            <a:off x="1122600" y="1224650"/>
            <a:ext cx="71964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設備工作於定時模式下讀到標籤數據輸出格式如下：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FF0000"/>
                </a:solidFill>
              </a:rPr>
              <a:t>1B 39 </a:t>
            </a:r>
            <a:r>
              <a:rPr lang="zh-TW" dirty="0"/>
              <a:t>01 00 12 00 10 81 30 00 </a:t>
            </a:r>
            <a:r>
              <a:rPr lang="zh-TW" dirty="0">
                <a:solidFill>
                  <a:srgbClr val="FF0000"/>
                </a:solidFill>
              </a:rPr>
              <a:t>AA BB 20 16 03 01 10 80 A0 00 A0 01 </a:t>
            </a:r>
            <a:r>
              <a:rPr lang="zh-TW" dirty="0"/>
              <a:t>00 00 XX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其中：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1B 39 ---包頭 (這是固定的)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01---設備群組號 (取值範圍0x00-0xFF即0-255，此值可在設備用戶參數中修改)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00---設備地址 (設備地址取值範圍0x00-0xFF即0-255，此值可在設備用戶參數中修改)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12 00---包數據長度(低字節在前)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10---標籤基本數據長度=RSSI(1Byte)+PC(2Byte)+標籤數據(N Byte,N=“EPC或TID或EPC+ TID”)+天線號(1 Byte)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81---標籤RSSI值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30 00--- 標籤PC值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AA BB 20 16 03 01 10 80 A0 00 A0 01---標籤EPC數據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00---天線號(00表示1號天線讀的數據,01表示2號天線讀到的數據)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00---附加的數據類別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XX---數據校驗和（從標籤基本數據長度到數據校驗和前的所有數據校驗和）</a:t>
            </a:r>
            <a:endParaRPr dirty="0"/>
          </a:p>
        </p:txBody>
      </p:sp>
      <p:sp>
        <p:nvSpPr>
          <p:cNvPr id="687" name="Google Shape;687;p50"/>
          <p:cNvSpPr txBox="1">
            <a:spLocks noGrp="1"/>
          </p:cNvSpPr>
          <p:nvPr>
            <p:ph type="title"/>
          </p:nvPr>
        </p:nvSpPr>
        <p:spPr>
          <a:xfrm>
            <a:off x="1122600" y="539750"/>
            <a:ext cx="33378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SzPts val="3100"/>
            </a:pPr>
            <a:r>
              <a:rPr lang="en-US" altLang="zh-TW" sz="4000" dirty="0">
                <a:latin typeface="Noto Sans TC Black" panose="020B0A00000000000000" pitchFamily="34" charset="-120"/>
                <a:ea typeface="Noto Sans TC Black" panose="020B0A00000000000000" pitchFamily="34" charset="-120"/>
              </a:rPr>
              <a:t>E-tag </a:t>
            </a:r>
            <a:r>
              <a:rPr lang="zh-TW" altLang="en-US" sz="4000" dirty="0">
                <a:latin typeface="Noto Sans TC Black" panose="020B0A00000000000000" pitchFamily="34" charset="-120"/>
                <a:ea typeface="Noto Sans TC Black" panose="020B0A00000000000000" pitchFamily="34" charset="-120"/>
              </a:rPr>
              <a:t>格式</a:t>
            </a:r>
            <a:endParaRPr sz="4000" dirty="0">
              <a:latin typeface="Noto Sans TC Black" panose="020B0A00000000000000" pitchFamily="34" charset="-120"/>
              <a:ea typeface="Noto Sans TC Black" panose="020B0A00000000000000" pitchFamily="34" charset="-120"/>
            </a:endParaRPr>
          </a:p>
        </p:txBody>
      </p:sp>
      <p:sp>
        <p:nvSpPr>
          <p:cNvPr id="689" name="Google Shape;689;p50"/>
          <p:cNvSpPr/>
          <p:nvPr/>
        </p:nvSpPr>
        <p:spPr>
          <a:xfrm>
            <a:off x="1166775" y="1941425"/>
            <a:ext cx="564000" cy="2625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D3BD07-2F2B-4D90-8E46-C588434C3624}"/>
              </a:ext>
            </a:extLst>
          </p:cNvPr>
          <p:cNvSpPr txBox="1"/>
          <p:nvPr/>
        </p:nvSpPr>
        <p:spPr>
          <a:xfrm>
            <a:off x="8862074" y="4837090"/>
            <a:ext cx="2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圓角 6">
            <a:extLst>
              <a:ext uri="{FF2B5EF4-FFF2-40B4-BE49-F238E27FC236}">
                <a16:creationId xmlns:a16="http://schemas.microsoft.com/office/drawing/2014/main" id="{83425BDF-C477-4A72-9019-88A96D261B51}"/>
              </a:ext>
            </a:extLst>
          </p:cNvPr>
          <p:cNvSpPr/>
          <p:nvPr/>
        </p:nvSpPr>
        <p:spPr>
          <a:xfrm>
            <a:off x="1227909" y="1619794"/>
            <a:ext cx="6277635" cy="10077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6" name="Google Shape;686;p50"/>
          <p:cNvSpPr txBox="1"/>
          <p:nvPr/>
        </p:nvSpPr>
        <p:spPr>
          <a:xfrm>
            <a:off x="1122600" y="1224650"/>
            <a:ext cx="71964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設備工作於定時模式下讀到標籤數據輸出格式如下：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FF0000"/>
                </a:solidFill>
              </a:rPr>
              <a:t>1B 39 </a:t>
            </a:r>
            <a:r>
              <a:rPr lang="zh-TW" dirty="0"/>
              <a:t>01 00 12 00 10 81 30 00 </a:t>
            </a:r>
            <a:r>
              <a:rPr lang="zh-TW" dirty="0">
                <a:solidFill>
                  <a:srgbClr val="FF0000"/>
                </a:solidFill>
              </a:rPr>
              <a:t>AA BB 20 16 03 01 10 80 A0 00 A0 01 </a:t>
            </a:r>
            <a:r>
              <a:rPr lang="zh-TW" dirty="0"/>
              <a:t>00 00 XX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其中：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1B 39 ---包頭 (這是固定的)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01---設備群組號 (取值範圍0x00-0xFF即0-255，此值可在設備用戶參數中修改)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00---設備地址 (設備地址取值範圍0x00-0xFF即0-255，此值可在設備用戶參數中修改)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12 00---包數據長度(低字節在前)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10---標籤基本數據長度=RSSI(1Byte)+PC(2Byte)+標籤數據(N Byte,N=“EPC或TID或EPC+ TID”)+天線號(1 Byte)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81---標籤RSSI值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30 00--- 標籤PC值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AA BB 20 16 03 01 10 80 A0 00 A0 01---標籤EPC數據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00---天線號(00表示1號天線讀的數據,01表示2號天線讀到的數據)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00---附加的數據類別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XX---數據校驗和（從標籤基本數據長度到數據校驗和前的所有數據校驗和）</a:t>
            </a:r>
            <a:endParaRPr dirty="0"/>
          </a:p>
        </p:txBody>
      </p:sp>
      <p:sp>
        <p:nvSpPr>
          <p:cNvPr id="687" name="Google Shape;687;p50"/>
          <p:cNvSpPr txBox="1">
            <a:spLocks noGrp="1"/>
          </p:cNvSpPr>
          <p:nvPr>
            <p:ph type="title"/>
          </p:nvPr>
        </p:nvSpPr>
        <p:spPr>
          <a:xfrm>
            <a:off x="1122600" y="539750"/>
            <a:ext cx="33378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SzPts val="3100"/>
            </a:pPr>
            <a:r>
              <a:rPr lang="en-US" altLang="zh-TW" sz="4000" dirty="0">
                <a:latin typeface="Noto Sans TC Black" panose="020B0A00000000000000" pitchFamily="34" charset="-120"/>
                <a:ea typeface="Noto Sans TC Black" panose="020B0A00000000000000" pitchFamily="34" charset="-120"/>
              </a:rPr>
              <a:t>E-tag </a:t>
            </a:r>
            <a:r>
              <a:rPr lang="zh-TW" altLang="en-US" sz="4000" dirty="0">
                <a:latin typeface="Noto Sans TC Black" panose="020B0A00000000000000" pitchFamily="34" charset="-120"/>
                <a:ea typeface="Noto Sans TC Black" panose="020B0A00000000000000" pitchFamily="34" charset="-120"/>
              </a:rPr>
              <a:t>格式</a:t>
            </a:r>
            <a:endParaRPr sz="4000" dirty="0">
              <a:latin typeface="Noto Sans TC Black" panose="020B0A00000000000000" pitchFamily="34" charset="-120"/>
              <a:ea typeface="Noto Sans TC Black" panose="020B0A00000000000000" pitchFamily="34" charset="-120"/>
            </a:endParaRPr>
          </a:p>
        </p:txBody>
      </p:sp>
      <p:sp>
        <p:nvSpPr>
          <p:cNvPr id="689" name="Google Shape;689;p50"/>
          <p:cNvSpPr/>
          <p:nvPr/>
        </p:nvSpPr>
        <p:spPr>
          <a:xfrm>
            <a:off x="1166775" y="1941425"/>
            <a:ext cx="564000" cy="2625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50"/>
          <p:cNvSpPr/>
          <p:nvPr/>
        </p:nvSpPr>
        <p:spPr>
          <a:xfrm>
            <a:off x="1166775" y="3182800"/>
            <a:ext cx="272100" cy="2625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0080E2A-68E2-40C7-8839-E13F39CB3E31}"/>
              </a:ext>
            </a:extLst>
          </p:cNvPr>
          <p:cNvSpPr txBox="1"/>
          <p:nvPr/>
        </p:nvSpPr>
        <p:spPr>
          <a:xfrm>
            <a:off x="8862074" y="4837090"/>
            <a:ext cx="2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59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3468609D-AAE1-40A9-A77C-F73CED440DF8}"/>
              </a:ext>
            </a:extLst>
          </p:cNvPr>
          <p:cNvSpPr/>
          <p:nvPr/>
        </p:nvSpPr>
        <p:spPr>
          <a:xfrm>
            <a:off x="1227909" y="1619794"/>
            <a:ext cx="6277635" cy="10077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6" name="Google Shape;686;p50"/>
          <p:cNvSpPr txBox="1"/>
          <p:nvPr/>
        </p:nvSpPr>
        <p:spPr>
          <a:xfrm>
            <a:off x="1122600" y="1224650"/>
            <a:ext cx="71964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設備工作於定時模式下讀到標籤數據輸出格式如下：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FF0000"/>
                </a:solidFill>
              </a:rPr>
              <a:t>1B 39 </a:t>
            </a:r>
            <a:r>
              <a:rPr lang="zh-TW" dirty="0"/>
              <a:t>01 00 12 00 10 81 30 00 </a:t>
            </a:r>
            <a:r>
              <a:rPr lang="zh-TW" dirty="0">
                <a:solidFill>
                  <a:srgbClr val="FF0000"/>
                </a:solidFill>
              </a:rPr>
              <a:t>AA BB 20 16 03 01 10 80 A0 00 A0 01 </a:t>
            </a:r>
            <a:r>
              <a:rPr lang="zh-TW" dirty="0"/>
              <a:t>00 00 XX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其中：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1B 39 ---包頭 (這是固定的)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01---設備群組號 (取值範圍0x00-0xFF即0-255，此值可在設備用戶參數中修改)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00---設備地址 (設備地址取值範圍0x00-0xFF即0-255，此值可在設備用戶參數中修改)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12 00---包數據長度(低字節在前)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10---標籤基本數據長度=RSSI(1Byte)+PC(2Byte)+標籤數據(N Byte,N=“EPC或TID或EPC+ TID”)+天線號(1 Byte)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81---標籤RSSI值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30 00--- 標籤PC值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AA BB 20 16 03 01 10 80 A0 00 A0 01---標籤EPC數據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00---天線號(00表示1號天線讀的數據,01表示2號天線讀到的數據)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00---附加的數據類別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XX---數據校驗和（從標籤基本數據長度到數據校驗和前的所有數據校驗和）</a:t>
            </a:r>
            <a:endParaRPr dirty="0"/>
          </a:p>
        </p:txBody>
      </p:sp>
      <p:sp>
        <p:nvSpPr>
          <p:cNvPr id="687" name="Google Shape;687;p50"/>
          <p:cNvSpPr txBox="1">
            <a:spLocks noGrp="1"/>
          </p:cNvSpPr>
          <p:nvPr>
            <p:ph type="title"/>
          </p:nvPr>
        </p:nvSpPr>
        <p:spPr>
          <a:xfrm>
            <a:off x="1122600" y="539750"/>
            <a:ext cx="33378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SzPts val="3100"/>
            </a:pPr>
            <a:r>
              <a:rPr lang="en-US" altLang="zh-TW" sz="4000" dirty="0">
                <a:latin typeface="Noto Sans TC Black" panose="020B0A00000000000000" pitchFamily="34" charset="-120"/>
                <a:ea typeface="Noto Sans TC Black" panose="020B0A00000000000000" pitchFamily="34" charset="-120"/>
              </a:rPr>
              <a:t>E-tag </a:t>
            </a:r>
            <a:r>
              <a:rPr lang="zh-TW" altLang="en-US" sz="4000" dirty="0">
                <a:latin typeface="Noto Sans TC Black" panose="020B0A00000000000000" pitchFamily="34" charset="-120"/>
                <a:ea typeface="Noto Sans TC Black" panose="020B0A00000000000000" pitchFamily="34" charset="-120"/>
              </a:rPr>
              <a:t>格式</a:t>
            </a:r>
            <a:endParaRPr sz="4000" dirty="0">
              <a:latin typeface="Noto Sans TC Black" panose="020B0A00000000000000" pitchFamily="34" charset="-120"/>
              <a:ea typeface="Noto Sans TC Black" panose="020B0A00000000000000" pitchFamily="34" charset="-120"/>
            </a:endParaRPr>
          </a:p>
        </p:txBody>
      </p:sp>
      <p:sp>
        <p:nvSpPr>
          <p:cNvPr id="688" name="Google Shape;688;p50"/>
          <p:cNvSpPr/>
          <p:nvPr/>
        </p:nvSpPr>
        <p:spPr>
          <a:xfrm>
            <a:off x="1166775" y="3626700"/>
            <a:ext cx="3159900" cy="2625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50"/>
          <p:cNvSpPr/>
          <p:nvPr/>
        </p:nvSpPr>
        <p:spPr>
          <a:xfrm>
            <a:off x="1166775" y="1941425"/>
            <a:ext cx="564000" cy="2625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50"/>
          <p:cNvSpPr/>
          <p:nvPr/>
        </p:nvSpPr>
        <p:spPr>
          <a:xfrm>
            <a:off x="1166775" y="3182800"/>
            <a:ext cx="272100" cy="2625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4903CD1-8193-43B9-9327-1C7A1040BE0C}"/>
              </a:ext>
            </a:extLst>
          </p:cNvPr>
          <p:cNvSpPr txBox="1"/>
          <p:nvPr/>
        </p:nvSpPr>
        <p:spPr>
          <a:xfrm>
            <a:off x="8862074" y="4837090"/>
            <a:ext cx="281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4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9480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king Finder App Pitch Deck by Slidesgo">
  <a:themeElements>
    <a:clrScheme name="Simple Light">
      <a:dk1>
        <a:srgbClr val="073763"/>
      </a:dk1>
      <a:lt1>
        <a:srgbClr val="0B5394"/>
      </a:lt1>
      <a:dk2>
        <a:srgbClr val="3D85C6"/>
      </a:dk2>
      <a:lt2>
        <a:srgbClr val="6FA8DC"/>
      </a:lt2>
      <a:accent1>
        <a:srgbClr val="EE375F"/>
      </a:accent1>
      <a:accent2>
        <a:srgbClr val="FF5F6C"/>
      </a:accent2>
      <a:accent3>
        <a:srgbClr val="D4AF3D"/>
      </a:accent3>
      <a:accent4>
        <a:srgbClr val="BEA02F"/>
      </a:accent4>
      <a:accent5>
        <a:srgbClr val="F0F8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1833</Words>
  <Application>Microsoft Office PowerPoint</Application>
  <PresentationFormat>如螢幕大小 (16:9)</PresentationFormat>
  <Paragraphs>191</Paragraphs>
  <Slides>19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33" baseType="lpstr">
      <vt:lpstr>Kumbh Sans Medium</vt:lpstr>
      <vt:lpstr>Noto Sans TC Black</vt:lpstr>
      <vt:lpstr>Microsoft JhengHei</vt:lpstr>
      <vt:lpstr>Karla</vt:lpstr>
      <vt:lpstr>新細明體</vt:lpstr>
      <vt:lpstr>Noto Sans TC</vt:lpstr>
      <vt:lpstr>Arial</vt:lpstr>
      <vt:lpstr>Noto Sans TC Medium</vt:lpstr>
      <vt:lpstr>Kumbh Sans</vt:lpstr>
      <vt:lpstr>Yeseva One</vt:lpstr>
      <vt:lpstr>Albert Sans</vt:lpstr>
      <vt:lpstr>Kumbh Sans SemiBold</vt:lpstr>
      <vt:lpstr>Simple Light</vt:lpstr>
      <vt:lpstr>Parking Finder App Pitch Deck by Slidesgo</vt:lpstr>
      <vt:lpstr>智慧校園 汽車eTag比對系統</vt:lpstr>
      <vt:lpstr>1</vt:lpstr>
      <vt:lpstr>系統架構介紹</vt:lpstr>
      <vt:lpstr>系統流程</vt:lpstr>
      <vt:lpstr>使用示意圖</vt:lpstr>
      <vt:lpstr>相關器材</vt:lpstr>
      <vt:lpstr>E-tag 格式</vt:lpstr>
      <vt:lpstr>E-tag 格式</vt:lpstr>
      <vt:lpstr>E-tag 格式</vt:lpstr>
      <vt:lpstr>架設地</vt:lpstr>
      <vt:lpstr>程式碼說明</vt:lpstr>
      <vt:lpstr>程式碼</vt:lpstr>
      <vt:lpstr>程式碼</vt:lpstr>
      <vt:lpstr>程式碼</vt:lpstr>
      <vt:lpstr>程式碼</vt:lpstr>
      <vt:lpstr>進度說明</vt:lpstr>
      <vt:lpstr>PowerPoint 簡報</vt:lpstr>
      <vt:lpstr>PowerPoint 簡報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智慧校園 汽車eTag比對系統</dc:title>
  <dc:creator>Hsuan</dc:creator>
  <cp:lastModifiedBy>陳亭瑄</cp:lastModifiedBy>
  <cp:revision>10</cp:revision>
  <dcterms:modified xsi:type="dcterms:W3CDTF">2022-12-23T04:57:41Z</dcterms:modified>
</cp:coreProperties>
</file>