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6" r:id="rId4"/>
    <p:sldId id="269" r:id="rId5"/>
    <p:sldId id="258" r:id="rId6"/>
    <p:sldId id="288" r:id="rId7"/>
    <p:sldId id="276" r:id="rId8"/>
    <p:sldId id="290" r:id="rId9"/>
    <p:sldId id="292" r:id="rId10"/>
    <p:sldId id="284" r:id="rId11"/>
    <p:sldId id="279" r:id="rId12"/>
    <p:sldId id="260" r:id="rId13"/>
    <p:sldId id="280" r:id="rId14"/>
    <p:sldId id="281" r:id="rId15"/>
    <p:sldId id="293" r:id="rId16"/>
    <p:sldId id="294" r:id="rId17"/>
    <p:sldId id="297" r:id="rId18"/>
    <p:sldId id="296" r:id="rId19"/>
    <p:sldId id="282" r:id="rId20"/>
    <p:sldId id="274" r:id="rId21"/>
    <p:sldId id="275" r:id="rId22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PT Sans" panose="020B0604020202020204" charset="0"/>
      <p:regular r:id="rId28"/>
      <p:bold r:id="rId29"/>
      <p:italic r:id="rId30"/>
      <p:boldItalic r:id="rId31"/>
    </p:embeddedFont>
    <p:embeddedFont>
      <p:font typeface="Nunito SemiBold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J/X+iNbUSAVuiQLLqZNRt/FhR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E41F25-B86E-4E90-9079-44C03978A3FB}">
  <a:tblStyle styleId="{54E41F25-B86E-4E90-9079-44C03978A3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B64440-1273-4298-8FAD-C47700821C1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37" d="100"/>
          <a:sy n="37" d="100"/>
        </p:scale>
        <p:origin x="1236" y="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font" Target="fonts/font1.fntdata"/><Relationship Id="rId25" Type="http://schemas.openxmlformats.org/officeDocument/2006/relationships/font" Target="fonts/font2.fntdata"/><Relationship Id="rId26" Type="http://schemas.openxmlformats.org/officeDocument/2006/relationships/font" Target="fonts/font3.fntdata"/><Relationship Id="rId27" Type="http://schemas.openxmlformats.org/officeDocument/2006/relationships/font" Target="fonts/font4.fntdata"/><Relationship Id="rId28" Type="http://schemas.openxmlformats.org/officeDocument/2006/relationships/font" Target="fonts/font5.fntdata"/><Relationship Id="rId29" Type="http://schemas.openxmlformats.org/officeDocument/2006/relationships/font" Target="fonts/font6.fntdata"/><Relationship Id="rId3" Type="http://schemas.openxmlformats.org/officeDocument/2006/relationships/slide" Target="slides/slide2.xml"/><Relationship Id="rId30" Type="http://schemas.openxmlformats.org/officeDocument/2006/relationships/font" Target="fonts/font7.fntdata"/><Relationship Id="rId31" Type="http://schemas.openxmlformats.org/officeDocument/2006/relationships/font" Target="fonts/font8.fntdata"/><Relationship Id="rId32" Type="http://schemas.openxmlformats.org/officeDocument/2006/relationships/font" Target="fonts/font9.fntdata"/><Relationship Id="rId33" Type="http://schemas.openxmlformats.org/officeDocument/2006/relationships/font" Target="fonts/font10.fntdata"/><Relationship Id="rId34" Type="http://schemas.openxmlformats.org/officeDocument/2006/relationships/font" Target="fonts/font11.fntdata"/><Relationship Id="rId35" Type="http://schemas.openxmlformats.org/officeDocument/2006/relationships/font" Target="fonts/font12.fntdata"/><Relationship Id="rId36" Type="http://customschemas.google.com/relationships/presentationmetadata" Target="metadata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" Type="http://schemas.openxmlformats.org/officeDocument/2006/relationships/slide" Target="slides/slide3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 txBox="1"/>
          <p:nvPr/>
        </p:nvSpPr>
        <p:spPr>
          <a:xfrm>
            <a:off x="0" y="0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4144962" y="0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2575" cy="431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/>
          <p:nvPr/>
        </p:nvSpPr>
        <p:spPr>
          <a:xfrm>
            <a:off x="0" y="9121775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67062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4780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/>
        </p:nvSpPr>
        <p:spPr>
          <a:xfrm>
            <a:off x="4144962" y="9121775"/>
            <a:ext cx="3167062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:notes"/>
          <p:cNvSpPr txBox="1"/>
          <p:nvPr/>
        </p:nvSpPr>
        <p:spPr>
          <a:xfrm>
            <a:off x="4144962" y="9121775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285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/>
        </p:nvSpPr>
        <p:spPr>
          <a:xfrm>
            <a:off x="4144962" y="9121775"/>
            <a:ext cx="3167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:notes"/>
          <p:cNvSpPr txBox="1"/>
          <p:nvPr/>
        </p:nvSpPr>
        <p:spPr>
          <a:xfrm>
            <a:off x="4144962" y="9121775"/>
            <a:ext cx="3168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493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/>
        </p:nvSpPr>
        <p:spPr>
          <a:xfrm>
            <a:off x="4144962" y="9121775"/>
            <a:ext cx="3167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:notes"/>
          <p:cNvSpPr txBox="1"/>
          <p:nvPr/>
        </p:nvSpPr>
        <p:spPr>
          <a:xfrm>
            <a:off x="4144962" y="9121775"/>
            <a:ext cx="3168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79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/>
        </p:nvSpPr>
        <p:spPr>
          <a:xfrm>
            <a:off x="4144962" y="9121775"/>
            <a:ext cx="3167062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:notes"/>
          <p:cNvSpPr txBox="1"/>
          <p:nvPr/>
        </p:nvSpPr>
        <p:spPr>
          <a:xfrm>
            <a:off x="4144962" y="9121775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21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/>
        </p:nvSpPr>
        <p:spPr>
          <a:xfrm>
            <a:off x="4144962" y="9121775"/>
            <a:ext cx="3167062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:notes"/>
          <p:cNvSpPr txBox="1"/>
          <p:nvPr/>
        </p:nvSpPr>
        <p:spPr>
          <a:xfrm>
            <a:off x="4144962" y="9121775"/>
            <a:ext cx="316865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850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/>
        </p:nvSpPr>
        <p:spPr>
          <a:xfrm>
            <a:off x="4144962" y="9121775"/>
            <a:ext cx="3167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:notes"/>
          <p:cNvSpPr txBox="1"/>
          <p:nvPr/>
        </p:nvSpPr>
        <p:spPr>
          <a:xfrm>
            <a:off x="4144962" y="9121775"/>
            <a:ext cx="3168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232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/>
        </p:nvSpPr>
        <p:spPr>
          <a:xfrm>
            <a:off x="4144962" y="9121775"/>
            <a:ext cx="3167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:notes"/>
          <p:cNvSpPr txBox="1"/>
          <p:nvPr/>
        </p:nvSpPr>
        <p:spPr>
          <a:xfrm>
            <a:off x="4144962" y="9121775"/>
            <a:ext cx="3168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606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/>
        </p:nvSpPr>
        <p:spPr>
          <a:xfrm>
            <a:off x="4144962" y="9121775"/>
            <a:ext cx="3167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:notes"/>
          <p:cNvSpPr txBox="1"/>
          <p:nvPr/>
        </p:nvSpPr>
        <p:spPr>
          <a:xfrm>
            <a:off x="4144962" y="9121775"/>
            <a:ext cx="3168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897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/>
        </p:nvSpPr>
        <p:spPr>
          <a:xfrm>
            <a:off x="4144962" y="9121775"/>
            <a:ext cx="3167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:notes"/>
          <p:cNvSpPr txBox="1"/>
          <p:nvPr/>
        </p:nvSpPr>
        <p:spPr>
          <a:xfrm>
            <a:off x="4144962" y="9121775"/>
            <a:ext cx="3168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358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8fa7fea6e_1_20:notes"/>
          <p:cNvSpPr txBox="1"/>
          <p:nvPr/>
        </p:nvSpPr>
        <p:spPr>
          <a:xfrm>
            <a:off x="4144962" y="9121775"/>
            <a:ext cx="3167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2b8fa7fea6e_1_20:notes"/>
          <p:cNvSpPr txBox="1"/>
          <p:nvPr/>
        </p:nvSpPr>
        <p:spPr>
          <a:xfrm>
            <a:off x="4144962" y="9121775"/>
            <a:ext cx="3168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b8fa7fea6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0" name="Google Shape;70;g2b8fa7fea6e_1_2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098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/>
        </p:nvSpPr>
        <p:spPr>
          <a:xfrm>
            <a:off x="4144962" y="9121775"/>
            <a:ext cx="3167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:notes"/>
          <p:cNvSpPr txBox="1"/>
          <p:nvPr/>
        </p:nvSpPr>
        <p:spPr>
          <a:xfrm>
            <a:off x="4144962" y="9121775"/>
            <a:ext cx="3168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9300" rIns="95025" bIns="4930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02685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1749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7543800" y="6400800"/>
            <a:ext cx="8349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>
            <a:lvl1pPr marL="0" marR="0" lvl="0" indent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9460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/>
        </p:nvSpPr>
        <p:spPr>
          <a:xfrm>
            <a:off x="0" y="6478587"/>
            <a:ext cx="9144000" cy="379500"/>
          </a:xfrm>
          <a:prstGeom prst="rect">
            <a:avLst/>
          </a:prstGeom>
          <a:solidFill>
            <a:srgbClr val="993300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36957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2"/>
          <p:cNvSpPr txBox="1"/>
          <p:nvPr/>
        </p:nvSpPr>
        <p:spPr>
          <a:xfrm>
            <a:off x="0" y="1066800"/>
            <a:ext cx="9144000" cy="74700"/>
          </a:xfrm>
          <a:prstGeom prst="rect">
            <a:avLst/>
          </a:prstGeom>
          <a:solidFill>
            <a:srgbClr val="312873"/>
          </a:solidFill>
          <a:ln w="9525" cap="sq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" name="Google Shape;15;p12"/>
          <p:cNvPicPr preferRelativeResize="0"/>
          <p:nvPr/>
        </p:nvPicPr>
        <p:blipFill rotWithShape="1">
          <a:blip r:embed="rId4">
            <a:alphaModFix/>
          </a:blip>
          <a:srcRect l="9429" t="29673" r="10248" b="29932"/>
          <a:stretch/>
        </p:blipFill>
        <p:spPr>
          <a:xfrm>
            <a:off x="5867400" y="306387"/>
            <a:ext cx="3240088" cy="5397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883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7769100" cy="4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>
            <a:lvl1pPr marL="457200" marR="0" lvl="0" indent="-22860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609600" y="6400800"/>
            <a:ext cx="1749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>
            <a:lvl1pPr marR="0"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7543800" y="6400800"/>
            <a:ext cx="8349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>
            <a:lvl1pPr marL="0" marR="0" lvl="0" indent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 sz="1400" b="0" i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hyperlink" Target="https://www.aap.org/" TargetMode="External"/><Relationship Id="rId2" Type="http://schemas.openxmlformats.org/officeDocument/2006/relationships/hyperlink" Target="https://www.cdc.gov/sids/index.html" TargetMode="External"/><Relationship Id="rId3" Type="http://schemas.openxmlformats.org/officeDocument/2006/relationships/hyperlink" Target="https://www.sleepfoundation.org/" TargetMode="External"/><Relationship Id="rId4" Type="http://schemas.openxmlformats.org/officeDocument/2006/relationships/hyperlink" Target="https://www.ibisworld.com/" TargetMode="External"/><Relationship Id="rId5" Type="http://schemas.openxmlformats.org/officeDocument/2006/relationships/hyperlink" Target="https://www.fortunebusinessinsights.com/" TargetMode="External"/><Relationship Id="rId6" Type="http://schemas.openxmlformats.org/officeDocument/2006/relationships/hyperlink" Target="https://hbr.org/" TargetMode="External"/><Relationship Id="rId7" Type="http://schemas.openxmlformats.org/officeDocument/2006/relationships/hyperlink" Target="https://www2.deloitte.com/" TargetMode="External"/><Relationship Id="rId8" Type="http://schemas.openxmlformats.org/officeDocument/2006/relationships/hyperlink" Target="https://www.ft.com/" TargetMode="External"/><Relationship Id="rId9" Type="http://schemas.openxmlformats.org/officeDocument/2006/relationships/hyperlink" Target="https://www.who.int/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0" y="1137920"/>
            <a:ext cx="9144000" cy="5384800"/>
          </a:xfrm>
          <a:prstGeom prst="rect">
            <a:avLst/>
          </a:prstGeom>
        </p:spPr>
      </p:pic>
      <p:sp>
        <p:nvSpPr>
          <p:cNvPr id="29" name="Google Shape;29;p1"/>
          <p:cNvSpPr txBox="1"/>
          <p:nvPr/>
        </p:nvSpPr>
        <p:spPr>
          <a:xfrm>
            <a:off x="117900" y="1034050"/>
            <a:ext cx="8908200" cy="52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78475" rIns="90000" bIns="46800" anchor="ctr" anchorCtr="0">
            <a:noAutofit/>
          </a:bodyPr>
          <a:lstStyle/>
          <a:p>
            <a:pPr lvl="0">
              <a:lnSpc>
                <a:spcPct val="93000"/>
              </a:lnSpc>
              <a:buSzPts val="3600"/>
            </a:pPr>
            <a:r>
              <a:rPr lang="en-US" sz="3600" dirty="0" smtClean="0">
                <a:latin typeface="Calibri"/>
                <a:ea typeface="Calibri"/>
                <a:cs typeface="Calibri"/>
                <a:sym typeface="Calibri"/>
              </a:rPr>
              <a:t>Smart Baby Monitor</a:t>
            </a:r>
            <a:endParaRPr lang="en-US" sz="3600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1800" i="1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SACKEY-ADDO</a:t>
            </a: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Ivy</a:t>
            </a:r>
          </a:p>
          <a:p>
            <a:pPr marL="114300"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800" i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Masters in Applied Business Analytics</a:t>
            </a:r>
          </a:p>
          <a:p>
            <a:pPr marL="4572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endParaRPr lang="en-US"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ivysackeyaddo@cmail.carleton.ca</a:t>
            </a:r>
            <a:endParaRPr lang="en-US"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3037"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endParaRPr lang="en-US" sz="1800" i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841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 March, 2025</a:t>
            </a:r>
            <a:r>
              <a:rPr lang="en-US" sz="2700" i="1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700" i="1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i="1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i="1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-750" y="7170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36957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dirty="0" smtClean="0">
                <a:solidFill>
                  <a:srgbClr val="FFFFFF"/>
                </a:solidFill>
              </a:rPr>
              <a:t>17</a:t>
            </a:r>
            <a:r>
              <a:rPr lang="en-US" sz="1000" b="1" i="1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-March-25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6096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5002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7543800" y="6400800"/>
            <a:ext cx="836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/>
        </p:nvSpPr>
        <p:spPr>
          <a:xfrm>
            <a:off x="36957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>
                <a:solidFill>
                  <a:srgbClr val="FFFFFF"/>
                </a:solidFill>
              </a:rPr>
              <a:t>17-March</a:t>
            </a:r>
            <a:r>
              <a:rPr lang="en-US" sz="1000" b="1" i="1" dirty="0" smtClean="0">
                <a:solidFill>
                  <a:srgbClr val="FFFFFF"/>
                </a:solidFill>
              </a:rPr>
              <a:t>-25</a:t>
            </a:r>
            <a:endParaRPr lang="en-US"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endParaRPr sz="1000" b="1" i="1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endParaRPr sz="1000" b="1" i="1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6096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 smtClean="0">
                <a:solidFill>
                  <a:srgbClr val="FFFFFF"/>
                </a:solidFill>
              </a:rPr>
              <a:t>5002</a:t>
            </a:r>
            <a:endParaRPr lang="en-US" dirty="0"/>
          </a:p>
        </p:txBody>
      </p:sp>
      <p:sp>
        <p:nvSpPr>
          <p:cNvPr id="54" name="Google Shape;54;p5"/>
          <p:cNvSpPr txBox="1"/>
          <p:nvPr/>
        </p:nvSpPr>
        <p:spPr>
          <a:xfrm>
            <a:off x="7706242" y="6400800"/>
            <a:ext cx="836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61844">
            <a:extLst>
              <a:ext uri="{FF2B5EF4-FFF2-40B4-BE49-F238E27FC236}">
                <a16:creationId xmlns="" xmlns:a16="http://schemas.microsoft.com/office/drawing/2014/main" id="{9430BC54-AAA1-9C49-BDBD-FC94D003A8EC}"/>
              </a:ext>
            </a:extLst>
          </p:cNvPr>
          <p:cNvSpPr/>
          <p:nvPr/>
        </p:nvSpPr>
        <p:spPr>
          <a:xfrm>
            <a:off x="350096" y="3332809"/>
            <a:ext cx="1894448" cy="295809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899" dirty="0">
              <a:latin typeface="+mj-lt"/>
            </a:endParaRPr>
          </a:p>
        </p:txBody>
      </p:sp>
      <p:sp>
        <p:nvSpPr>
          <p:cNvPr id="8" name="Shape 61839">
            <a:extLst>
              <a:ext uri="{FF2B5EF4-FFF2-40B4-BE49-F238E27FC236}">
                <a16:creationId xmlns="" xmlns:a16="http://schemas.microsoft.com/office/drawing/2014/main" id="{D8094C55-8D34-2547-982C-844512842A6C}"/>
              </a:ext>
            </a:extLst>
          </p:cNvPr>
          <p:cNvSpPr/>
          <p:nvPr/>
        </p:nvSpPr>
        <p:spPr>
          <a:xfrm>
            <a:off x="2562637" y="3078480"/>
            <a:ext cx="1810295" cy="3212427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899" dirty="0">
              <a:latin typeface="+mj-lt"/>
            </a:endParaRPr>
          </a:p>
        </p:txBody>
      </p:sp>
      <p:sp>
        <p:nvSpPr>
          <p:cNvPr id="9" name="Shape 61839">
            <a:extLst>
              <a:ext uri="{FF2B5EF4-FFF2-40B4-BE49-F238E27FC236}">
                <a16:creationId xmlns="" xmlns:a16="http://schemas.microsoft.com/office/drawing/2014/main" id="{D8094C55-8D34-2547-982C-844512842A6C}"/>
              </a:ext>
            </a:extLst>
          </p:cNvPr>
          <p:cNvSpPr/>
          <p:nvPr/>
        </p:nvSpPr>
        <p:spPr>
          <a:xfrm>
            <a:off x="6885725" y="1889760"/>
            <a:ext cx="1953475" cy="440114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899" dirty="0">
              <a:latin typeface="+mj-lt"/>
            </a:endParaRPr>
          </a:p>
        </p:txBody>
      </p:sp>
      <p:sp>
        <p:nvSpPr>
          <p:cNvPr id="10" name="Shape 61839">
            <a:extLst>
              <a:ext uri="{FF2B5EF4-FFF2-40B4-BE49-F238E27FC236}">
                <a16:creationId xmlns="" xmlns:a16="http://schemas.microsoft.com/office/drawing/2014/main" id="{D8094C55-8D34-2547-982C-844512842A6C}"/>
              </a:ext>
            </a:extLst>
          </p:cNvPr>
          <p:cNvSpPr/>
          <p:nvPr/>
        </p:nvSpPr>
        <p:spPr>
          <a:xfrm>
            <a:off x="4670219" y="2468880"/>
            <a:ext cx="2003283" cy="3822026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899" dirty="0">
              <a:latin typeface="+mj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F965EA04-5DDB-8C42-84BD-9ADB45338ED3}"/>
              </a:ext>
            </a:extLst>
          </p:cNvPr>
          <p:cNvGrpSpPr/>
          <p:nvPr/>
        </p:nvGrpSpPr>
        <p:grpSpPr>
          <a:xfrm>
            <a:off x="1836676" y="1316296"/>
            <a:ext cx="1173206" cy="2033622"/>
            <a:chOff x="9507095" y="1182315"/>
            <a:chExt cx="4361063" cy="9366676"/>
          </a:xfrm>
          <a:solidFill>
            <a:schemeClr val="tx1"/>
          </a:solidFill>
        </p:grpSpPr>
        <p:sp>
          <p:nvSpPr>
            <p:cNvPr id="12" name="Shape 61836">
              <a:extLst>
                <a:ext uri="{FF2B5EF4-FFF2-40B4-BE49-F238E27FC236}">
                  <a16:creationId xmlns="" xmlns:a16="http://schemas.microsoft.com/office/drawing/2014/main" id="{AAD1305B-1605-F942-9421-BA8CB1E92863}"/>
                </a:ext>
              </a:extLst>
            </p:cNvPr>
            <p:cNvSpPr/>
            <p:nvPr/>
          </p:nvSpPr>
          <p:spPr>
            <a:xfrm>
              <a:off x="9507095" y="1182315"/>
              <a:ext cx="4361063" cy="9366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580" extrusionOk="0">
                  <a:moveTo>
                    <a:pt x="12774" y="8"/>
                  </a:moveTo>
                  <a:cubicBezTo>
                    <a:pt x="11686" y="-20"/>
                    <a:pt x="10482" y="6"/>
                    <a:pt x="10002" y="440"/>
                  </a:cubicBezTo>
                  <a:cubicBezTo>
                    <a:pt x="9875" y="555"/>
                    <a:pt x="9834" y="685"/>
                    <a:pt x="9820" y="814"/>
                  </a:cubicBezTo>
                  <a:cubicBezTo>
                    <a:pt x="9786" y="1142"/>
                    <a:pt x="9925" y="1466"/>
                    <a:pt x="10099" y="1785"/>
                  </a:cubicBezTo>
                  <a:cubicBezTo>
                    <a:pt x="10198" y="1966"/>
                    <a:pt x="10309" y="2146"/>
                    <a:pt x="10431" y="2325"/>
                  </a:cubicBezTo>
                  <a:lnTo>
                    <a:pt x="10632" y="2627"/>
                  </a:lnTo>
                  <a:cubicBezTo>
                    <a:pt x="10996" y="2704"/>
                    <a:pt x="11350" y="2791"/>
                    <a:pt x="11693" y="2887"/>
                  </a:cubicBezTo>
                  <a:cubicBezTo>
                    <a:pt x="12194" y="3027"/>
                    <a:pt x="12669" y="3186"/>
                    <a:pt x="13113" y="3362"/>
                  </a:cubicBezTo>
                  <a:cubicBezTo>
                    <a:pt x="13222" y="3291"/>
                    <a:pt x="13312" y="3214"/>
                    <a:pt x="13383" y="3133"/>
                  </a:cubicBezTo>
                  <a:cubicBezTo>
                    <a:pt x="13431" y="3079"/>
                    <a:pt x="13472" y="3021"/>
                    <a:pt x="13555" y="2977"/>
                  </a:cubicBezTo>
                  <a:cubicBezTo>
                    <a:pt x="13661" y="2921"/>
                    <a:pt x="13818" y="2893"/>
                    <a:pt x="13978" y="2896"/>
                  </a:cubicBezTo>
                  <a:cubicBezTo>
                    <a:pt x="14176" y="2899"/>
                    <a:pt x="14353" y="2948"/>
                    <a:pt x="14542" y="2975"/>
                  </a:cubicBezTo>
                  <a:cubicBezTo>
                    <a:pt x="14855" y="3020"/>
                    <a:pt x="15199" y="2974"/>
                    <a:pt x="15238" y="2843"/>
                  </a:cubicBezTo>
                  <a:cubicBezTo>
                    <a:pt x="15261" y="2764"/>
                    <a:pt x="15131" y="2697"/>
                    <a:pt x="15100" y="2620"/>
                  </a:cubicBezTo>
                  <a:cubicBezTo>
                    <a:pt x="15061" y="2523"/>
                    <a:pt x="15179" y="2432"/>
                    <a:pt x="15233" y="2337"/>
                  </a:cubicBezTo>
                  <a:cubicBezTo>
                    <a:pt x="15279" y="2254"/>
                    <a:pt x="15276" y="2167"/>
                    <a:pt x="15221" y="2085"/>
                  </a:cubicBezTo>
                  <a:cubicBezTo>
                    <a:pt x="15327" y="2053"/>
                    <a:pt x="15432" y="2020"/>
                    <a:pt x="15535" y="1988"/>
                  </a:cubicBezTo>
                  <a:cubicBezTo>
                    <a:pt x="15617" y="1962"/>
                    <a:pt x="15700" y="1933"/>
                    <a:pt x="15726" y="1889"/>
                  </a:cubicBezTo>
                  <a:cubicBezTo>
                    <a:pt x="15776" y="1802"/>
                    <a:pt x="15597" y="1736"/>
                    <a:pt x="15429" y="1682"/>
                  </a:cubicBezTo>
                  <a:cubicBezTo>
                    <a:pt x="15271" y="1631"/>
                    <a:pt x="15121" y="1572"/>
                    <a:pt x="15039" y="1491"/>
                  </a:cubicBezTo>
                  <a:cubicBezTo>
                    <a:pt x="14970" y="1423"/>
                    <a:pt x="14956" y="1347"/>
                    <a:pt x="14973" y="1272"/>
                  </a:cubicBezTo>
                  <a:cubicBezTo>
                    <a:pt x="14993" y="1183"/>
                    <a:pt x="15055" y="1094"/>
                    <a:pt x="15017" y="1007"/>
                  </a:cubicBezTo>
                  <a:cubicBezTo>
                    <a:pt x="14995" y="956"/>
                    <a:pt x="14942" y="910"/>
                    <a:pt x="14884" y="866"/>
                  </a:cubicBezTo>
                  <a:cubicBezTo>
                    <a:pt x="14827" y="823"/>
                    <a:pt x="14765" y="779"/>
                    <a:pt x="14752" y="728"/>
                  </a:cubicBezTo>
                  <a:cubicBezTo>
                    <a:pt x="14724" y="622"/>
                    <a:pt x="14902" y="537"/>
                    <a:pt x="15007" y="443"/>
                  </a:cubicBezTo>
                  <a:cubicBezTo>
                    <a:pt x="15111" y="351"/>
                    <a:pt x="15143" y="244"/>
                    <a:pt x="15099" y="142"/>
                  </a:cubicBezTo>
                  <a:cubicBezTo>
                    <a:pt x="14938" y="153"/>
                    <a:pt x="14775" y="154"/>
                    <a:pt x="14613" y="146"/>
                  </a:cubicBezTo>
                  <a:cubicBezTo>
                    <a:pt x="14299" y="130"/>
                    <a:pt x="13999" y="79"/>
                    <a:pt x="13689" y="50"/>
                  </a:cubicBezTo>
                  <a:cubicBezTo>
                    <a:pt x="13388" y="22"/>
                    <a:pt x="13080" y="15"/>
                    <a:pt x="12774" y="8"/>
                  </a:cubicBezTo>
                  <a:close/>
                  <a:moveTo>
                    <a:pt x="10306" y="2816"/>
                  </a:moveTo>
                  <a:cubicBezTo>
                    <a:pt x="10086" y="2894"/>
                    <a:pt x="9860" y="2969"/>
                    <a:pt x="9629" y="3041"/>
                  </a:cubicBezTo>
                  <a:cubicBezTo>
                    <a:pt x="9251" y="3158"/>
                    <a:pt x="8855" y="3267"/>
                    <a:pt x="8544" y="3421"/>
                  </a:cubicBezTo>
                  <a:cubicBezTo>
                    <a:pt x="8290" y="3548"/>
                    <a:pt x="8104" y="3699"/>
                    <a:pt x="7892" y="3841"/>
                  </a:cubicBezTo>
                  <a:cubicBezTo>
                    <a:pt x="7702" y="3967"/>
                    <a:pt x="7492" y="4086"/>
                    <a:pt x="7262" y="4197"/>
                  </a:cubicBezTo>
                  <a:lnTo>
                    <a:pt x="3250" y="6253"/>
                  </a:lnTo>
                  <a:cubicBezTo>
                    <a:pt x="2992" y="6385"/>
                    <a:pt x="2771" y="6532"/>
                    <a:pt x="2593" y="6690"/>
                  </a:cubicBezTo>
                  <a:cubicBezTo>
                    <a:pt x="2440" y="6827"/>
                    <a:pt x="2320" y="6971"/>
                    <a:pt x="2256" y="7122"/>
                  </a:cubicBezTo>
                  <a:cubicBezTo>
                    <a:pt x="2205" y="7245"/>
                    <a:pt x="2192" y="7370"/>
                    <a:pt x="2177" y="7495"/>
                  </a:cubicBezTo>
                  <a:cubicBezTo>
                    <a:pt x="2055" y="8554"/>
                    <a:pt x="1831" y="9609"/>
                    <a:pt x="1507" y="10658"/>
                  </a:cubicBezTo>
                  <a:lnTo>
                    <a:pt x="3620" y="10659"/>
                  </a:lnTo>
                  <a:lnTo>
                    <a:pt x="4540" y="7766"/>
                  </a:lnTo>
                  <a:cubicBezTo>
                    <a:pt x="4702" y="7619"/>
                    <a:pt x="4891" y="7478"/>
                    <a:pt x="5104" y="7345"/>
                  </a:cubicBezTo>
                  <a:cubicBezTo>
                    <a:pt x="5562" y="7058"/>
                    <a:pt x="6126" y="6813"/>
                    <a:pt x="6770" y="6619"/>
                  </a:cubicBezTo>
                  <a:cubicBezTo>
                    <a:pt x="6781" y="7405"/>
                    <a:pt x="6684" y="8190"/>
                    <a:pt x="6479" y="8969"/>
                  </a:cubicBezTo>
                  <a:cubicBezTo>
                    <a:pt x="6278" y="9736"/>
                    <a:pt x="5974" y="10496"/>
                    <a:pt x="5567" y="11245"/>
                  </a:cubicBezTo>
                  <a:lnTo>
                    <a:pt x="6209" y="11170"/>
                  </a:lnTo>
                  <a:cubicBezTo>
                    <a:pt x="4584" y="13978"/>
                    <a:pt x="2776" y="16764"/>
                    <a:pt x="791" y="19519"/>
                  </a:cubicBezTo>
                  <a:cubicBezTo>
                    <a:pt x="464" y="19973"/>
                    <a:pt x="130" y="20429"/>
                    <a:pt x="28" y="20906"/>
                  </a:cubicBezTo>
                  <a:cubicBezTo>
                    <a:pt x="5" y="21016"/>
                    <a:pt x="-6" y="21126"/>
                    <a:pt x="4" y="21237"/>
                  </a:cubicBezTo>
                  <a:cubicBezTo>
                    <a:pt x="13" y="21351"/>
                    <a:pt x="46" y="21466"/>
                    <a:pt x="100" y="21580"/>
                  </a:cubicBezTo>
                  <a:lnTo>
                    <a:pt x="1551" y="21572"/>
                  </a:lnTo>
                  <a:lnTo>
                    <a:pt x="1526" y="21305"/>
                  </a:lnTo>
                  <a:lnTo>
                    <a:pt x="2619" y="21573"/>
                  </a:lnTo>
                  <a:lnTo>
                    <a:pt x="5386" y="21566"/>
                  </a:lnTo>
                  <a:cubicBezTo>
                    <a:pt x="5399" y="21504"/>
                    <a:pt x="5380" y="21441"/>
                    <a:pt x="5331" y="21383"/>
                  </a:cubicBezTo>
                  <a:cubicBezTo>
                    <a:pt x="5196" y="21224"/>
                    <a:pt x="4926" y="21137"/>
                    <a:pt x="4593" y="21086"/>
                  </a:cubicBezTo>
                  <a:cubicBezTo>
                    <a:pt x="4250" y="21032"/>
                    <a:pt x="3851" y="21017"/>
                    <a:pt x="3537" y="20938"/>
                  </a:cubicBezTo>
                  <a:cubicBezTo>
                    <a:pt x="2727" y="20736"/>
                    <a:pt x="2679" y="20235"/>
                    <a:pt x="2965" y="19795"/>
                  </a:cubicBezTo>
                  <a:cubicBezTo>
                    <a:pt x="3146" y="19518"/>
                    <a:pt x="3411" y="19255"/>
                    <a:pt x="3673" y="18993"/>
                  </a:cubicBezTo>
                  <a:cubicBezTo>
                    <a:pt x="4131" y="18534"/>
                    <a:pt x="4580" y="18073"/>
                    <a:pt x="5054" y="17617"/>
                  </a:cubicBezTo>
                  <a:cubicBezTo>
                    <a:pt x="5718" y="16978"/>
                    <a:pt x="6432" y="16350"/>
                    <a:pt x="7193" y="15735"/>
                  </a:cubicBezTo>
                  <a:cubicBezTo>
                    <a:pt x="7387" y="15577"/>
                    <a:pt x="7584" y="15421"/>
                    <a:pt x="7762" y="15259"/>
                  </a:cubicBezTo>
                  <a:cubicBezTo>
                    <a:pt x="8362" y="14711"/>
                    <a:pt x="8721" y="14117"/>
                    <a:pt x="9174" y="13540"/>
                  </a:cubicBezTo>
                  <a:cubicBezTo>
                    <a:pt x="9659" y="12919"/>
                    <a:pt x="10253" y="12319"/>
                    <a:pt x="10949" y="11743"/>
                  </a:cubicBezTo>
                  <a:cubicBezTo>
                    <a:pt x="11717" y="12021"/>
                    <a:pt x="12456" y="12315"/>
                    <a:pt x="13166" y="12624"/>
                  </a:cubicBezTo>
                  <a:cubicBezTo>
                    <a:pt x="13607" y="12817"/>
                    <a:pt x="14037" y="13015"/>
                    <a:pt x="14455" y="13218"/>
                  </a:cubicBezTo>
                  <a:cubicBezTo>
                    <a:pt x="13758" y="14190"/>
                    <a:pt x="13118" y="15171"/>
                    <a:pt x="12533" y="16159"/>
                  </a:cubicBezTo>
                  <a:cubicBezTo>
                    <a:pt x="12263" y="16615"/>
                    <a:pt x="12005" y="17074"/>
                    <a:pt x="11627" y="17513"/>
                  </a:cubicBezTo>
                  <a:cubicBezTo>
                    <a:pt x="11557" y="17594"/>
                    <a:pt x="11483" y="17675"/>
                    <a:pt x="11429" y="17758"/>
                  </a:cubicBezTo>
                  <a:cubicBezTo>
                    <a:pt x="11355" y="17873"/>
                    <a:pt x="11319" y="17993"/>
                    <a:pt x="11294" y="18112"/>
                  </a:cubicBezTo>
                  <a:cubicBezTo>
                    <a:pt x="11243" y="18347"/>
                    <a:pt x="11229" y="18584"/>
                    <a:pt x="11252" y="18820"/>
                  </a:cubicBezTo>
                  <a:lnTo>
                    <a:pt x="12793" y="18818"/>
                  </a:lnTo>
                  <a:lnTo>
                    <a:pt x="12854" y="18612"/>
                  </a:lnTo>
                  <a:lnTo>
                    <a:pt x="13932" y="18812"/>
                  </a:lnTo>
                  <a:lnTo>
                    <a:pt x="16620" y="18813"/>
                  </a:lnTo>
                  <a:cubicBezTo>
                    <a:pt x="16687" y="18718"/>
                    <a:pt x="16652" y="18613"/>
                    <a:pt x="16527" y="18532"/>
                  </a:cubicBezTo>
                  <a:cubicBezTo>
                    <a:pt x="16333" y="18408"/>
                    <a:pt x="15990" y="18370"/>
                    <a:pt x="15667" y="18332"/>
                  </a:cubicBezTo>
                  <a:cubicBezTo>
                    <a:pt x="15221" y="18280"/>
                    <a:pt x="14775" y="18213"/>
                    <a:pt x="14412" y="18080"/>
                  </a:cubicBezTo>
                  <a:cubicBezTo>
                    <a:pt x="14305" y="18041"/>
                    <a:pt x="14207" y="17996"/>
                    <a:pt x="14121" y="17947"/>
                  </a:cubicBezTo>
                  <a:cubicBezTo>
                    <a:pt x="14058" y="17911"/>
                    <a:pt x="14002" y="17873"/>
                    <a:pt x="13964" y="17831"/>
                  </a:cubicBezTo>
                  <a:cubicBezTo>
                    <a:pt x="13838" y="17686"/>
                    <a:pt x="13933" y="17542"/>
                    <a:pt x="14042" y="17399"/>
                  </a:cubicBezTo>
                  <a:cubicBezTo>
                    <a:pt x="14162" y="17241"/>
                    <a:pt x="14291" y="17071"/>
                    <a:pt x="14427" y="16910"/>
                  </a:cubicBezTo>
                  <a:cubicBezTo>
                    <a:pt x="15402" y="15757"/>
                    <a:pt x="16469" y="14622"/>
                    <a:pt x="17691" y="13522"/>
                  </a:cubicBezTo>
                  <a:cubicBezTo>
                    <a:pt x="17776" y="13445"/>
                    <a:pt x="17862" y="13369"/>
                    <a:pt x="17932" y="13289"/>
                  </a:cubicBezTo>
                  <a:cubicBezTo>
                    <a:pt x="18047" y="13159"/>
                    <a:pt x="18118" y="13017"/>
                    <a:pt x="18034" y="12881"/>
                  </a:cubicBezTo>
                  <a:cubicBezTo>
                    <a:pt x="17993" y="12815"/>
                    <a:pt x="17915" y="12755"/>
                    <a:pt x="17845" y="12694"/>
                  </a:cubicBezTo>
                  <a:cubicBezTo>
                    <a:pt x="17778" y="12635"/>
                    <a:pt x="17717" y="12575"/>
                    <a:pt x="17654" y="12515"/>
                  </a:cubicBezTo>
                  <a:cubicBezTo>
                    <a:pt x="17558" y="12426"/>
                    <a:pt x="17455" y="12337"/>
                    <a:pt x="17349" y="12250"/>
                  </a:cubicBezTo>
                  <a:cubicBezTo>
                    <a:pt x="16383" y="11454"/>
                    <a:pt x="15167" y="10729"/>
                    <a:pt x="13741" y="10100"/>
                  </a:cubicBezTo>
                  <a:lnTo>
                    <a:pt x="14133" y="10054"/>
                  </a:lnTo>
                  <a:cubicBezTo>
                    <a:pt x="13661" y="9893"/>
                    <a:pt x="13297" y="9673"/>
                    <a:pt x="13082" y="9420"/>
                  </a:cubicBezTo>
                  <a:cubicBezTo>
                    <a:pt x="12978" y="9297"/>
                    <a:pt x="12911" y="9167"/>
                    <a:pt x="12870" y="9035"/>
                  </a:cubicBezTo>
                  <a:cubicBezTo>
                    <a:pt x="12789" y="8773"/>
                    <a:pt x="12811" y="8505"/>
                    <a:pt x="12937" y="8246"/>
                  </a:cubicBezTo>
                  <a:lnTo>
                    <a:pt x="18413" y="9669"/>
                  </a:lnTo>
                  <a:lnTo>
                    <a:pt x="19266" y="8735"/>
                  </a:lnTo>
                  <a:cubicBezTo>
                    <a:pt x="17866" y="8415"/>
                    <a:pt x="16542" y="8027"/>
                    <a:pt x="15318" y="7577"/>
                  </a:cubicBezTo>
                  <a:cubicBezTo>
                    <a:pt x="15159" y="7519"/>
                    <a:pt x="15001" y="7459"/>
                    <a:pt x="14863" y="7390"/>
                  </a:cubicBezTo>
                  <a:cubicBezTo>
                    <a:pt x="14558" y="7238"/>
                    <a:pt x="14361" y="7050"/>
                    <a:pt x="14196" y="6857"/>
                  </a:cubicBezTo>
                  <a:cubicBezTo>
                    <a:pt x="14023" y="6656"/>
                    <a:pt x="13884" y="6449"/>
                    <a:pt x="13779" y="6237"/>
                  </a:cubicBezTo>
                  <a:lnTo>
                    <a:pt x="13205" y="5040"/>
                  </a:lnTo>
                  <a:cubicBezTo>
                    <a:pt x="13129" y="4501"/>
                    <a:pt x="13000" y="3968"/>
                    <a:pt x="12370" y="3520"/>
                  </a:cubicBezTo>
                  <a:cubicBezTo>
                    <a:pt x="11889" y="3178"/>
                    <a:pt x="11156" y="2927"/>
                    <a:pt x="10306" y="2816"/>
                  </a:cubicBezTo>
                  <a:close/>
                  <a:moveTo>
                    <a:pt x="19481" y="8805"/>
                  </a:moveTo>
                  <a:lnTo>
                    <a:pt x="18638" y="9711"/>
                  </a:lnTo>
                  <a:cubicBezTo>
                    <a:pt x="18922" y="9804"/>
                    <a:pt x="19211" y="9890"/>
                    <a:pt x="19503" y="9967"/>
                  </a:cubicBezTo>
                  <a:cubicBezTo>
                    <a:pt x="19817" y="10051"/>
                    <a:pt x="20164" y="10132"/>
                    <a:pt x="20539" y="10105"/>
                  </a:cubicBezTo>
                  <a:cubicBezTo>
                    <a:pt x="20727" y="10092"/>
                    <a:pt x="20899" y="10051"/>
                    <a:pt x="21045" y="9995"/>
                  </a:cubicBezTo>
                  <a:cubicBezTo>
                    <a:pt x="21340" y="9880"/>
                    <a:pt x="21505" y="9712"/>
                    <a:pt x="21574" y="9536"/>
                  </a:cubicBezTo>
                  <a:cubicBezTo>
                    <a:pt x="21585" y="9508"/>
                    <a:pt x="21594" y="9479"/>
                    <a:pt x="21587" y="9451"/>
                  </a:cubicBezTo>
                  <a:cubicBezTo>
                    <a:pt x="21575" y="9406"/>
                    <a:pt x="21527" y="9366"/>
                    <a:pt x="21465" y="9332"/>
                  </a:cubicBezTo>
                  <a:cubicBezTo>
                    <a:pt x="21360" y="9275"/>
                    <a:pt x="21220" y="9235"/>
                    <a:pt x="21063" y="9217"/>
                  </a:cubicBezTo>
                  <a:cubicBezTo>
                    <a:pt x="21100" y="9155"/>
                    <a:pt x="21074" y="9089"/>
                    <a:pt x="20992" y="9037"/>
                  </a:cubicBezTo>
                  <a:cubicBezTo>
                    <a:pt x="20890" y="8973"/>
                    <a:pt x="20722" y="8943"/>
                    <a:pt x="20564" y="8912"/>
                  </a:cubicBezTo>
                  <a:cubicBezTo>
                    <a:pt x="20456" y="8891"/>
                    <a:pt x="20349" y="8868"/>
                    <a:pt x="20238" y="8849"/>
                  </a:cubicBezTo>
                  <a:cubicBezTo>
                    <a:pt x="19995" y="8810"/>
                    <a:pt x="19737" y="8795"/>
                    <a:pt x="19481" y="8805"/>
                  </a:cubicBezTo>
                  <a:close/>
                  <a:moveTo>
                    <a:pt x="1504" y="10802"/>
                  </a:moveTo>
                  <a:cubicBezTo>
                    <a:pt x="1475" y="10975"/>
                    <a:pt x="1435" y="11143"/>
                    <a:pt x="1387" y="11309"/>
                  </a:cubicBezTo>
                  <a:cubicBezTo>
                    <a:pt x="1339" y="11473"/>
                    <a:pt x="1279" y="11650"/>
                    <a:pt x="1468" y="11799"/>
                  </a:cubicBezTo>
                  <a:cubicBezTo>
                    <a:pt x="1743" y="12015"/>
                    <a:pt x="2319" y="12037"/>
                    <a:pt x="2875" y="12061"/>
                  </a:cubicBezTo>
                  <a:cubicBezTo>
                    <a:pt x="2969" y="12065"/>
                    <a:pt x="3065" y="12070"/>
                    <a:pt x="3157" y="12060"/>
                  </a:cubicBezTo>
                  <a:cubicBezTo>
                    <a:pt x="3352" y="12041"/>
                    <a:pt x="3493" y="11968"/>
                    <a:pt x="3573" y="11882"/>
                  </a:cubicBezTo>
                  <a:cubicBezTo>
                    <a:pt x="3650" y="11798"/>
                    <a:pt x="3669" y="11704"/>
                    <a:pt x="3626" y="11615"/>
                  </a:cubicBezTo>
                  <a:cubicBezTo>
                    <a:pt x="3831" y="11585"/>
                    <a:pt x="3980" y="11502"/>
                    <a:pt x="4004" y="11403"/>
                  </a:cubicBezTo>
                  <a:cubicBezTo>
                    <a:pt x="4030" y="11299"/>
                    <a:pt x="3920" y="11205"/>
                    <a:pt x="3841" y="11112"/>
                  </a:cubicBezTo>
                  <a:cubicBezTo>
                    <a:pt x="3759" y="11016"/>
                    <a:pt x="3705" y="10913"/>
                    <a:pt x="3681" y="10807"/>
                  </a:cubicBezTo>
                  <a:lnTo>
                    <a:pt x="1504" y="10802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endParaRPr sz="1899" dirty="0">
                <a:latin typeface="+mj-lt"/>
              </a:endParaRPr>
            </a:p>
          </p:txBody>
        </p:sp>
        <p:sp>
          <p:nvSpPr>
            <p:cNvPr id="13" name="Shape 61837">
              <a:extLst>
                <a:ext uri="{FF2B5EF4-FFF2-40B4-BE49-F238E27FC236}">
                  <a16:creationId xmlns="" xmlns:a16="http://schemas.microsoft.com/office/drawing/2014/main" id="{B9B00AE4-8B2D-5D4A-BD54-50D4C90A834B}"/>
                </a:ext>
              </a:extLst>
            </p:cNvPr>
            <p:cNvSpPr/>
            <p:nvPr/>
          </p:nvSpPr>
          <p:spPr>
            <a:xfrm rot="21563249">
              <a:off x="11726810" y="2669782"/>
              <a:ext cx="656209" cy="1807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600" extrusionOk="0">
                  <a:moveTo>
                    <a:pt x="12361" y="584"/>
                  </a:moveTo>
                  <a:lnTo>
                    <a:pt x="16034" y="2857"/>
                  </a:lnTo>
                  <a:cubicBezTo>
                    <a:pt x="17374" y="5894"/>
                    <a:pt x="16446" y="9009"/>
                    <a:pt x="13349" y="11865"/>
                  </a:cubicBezTo>
                  <a:cubicBezTo>
                    <a:pt x="10619" y="14382"/>
                    <a:pt x="6286" y="16617"/>
                    <a:pt x="720" y="18378"/>
                  </a:cubicBezTo>
                  <a:lnTo>
                    <a:pt x="0" y="21191"/>
                  </a:lnTo>
                  <a:lnTo>
                    <a:pt x="8154" y="21600"/>
                  </a:lnTo>
                  <a:cubicBezTo>
                    <a:pt x="11039" y="20156"/>
                    <a:pt x="13528" y="18608"/>
                    <a:pt x="15584" y="16981"/>
                  </a:cubicBezTo>
                  <a:cubicBezTo>
                    <a:pt x="18282" y="14844"/>
                    <a:pt x="20219" y="12579"/>
                    <a:pt x="20885" y="10232"/>
                  </a:cubicBezTo>
                  <a:cubicBezTo>
                    <a:pt x="21600" y="7709"/>
                    <a:pt x="20827" y="5155"/>
                    <a:pt x="18605" y="2748"/>
                  </a:cubicBezTo>
                  <a:lnTo>
                    <a:pt x="17671" y="0"/>
                  </a:lnTo>
                  <a:lnTo>
                    <a:pt x="16463" y="954"/>
                  </a:lnTo>
                  <a:lnTo>
                    <a:pt x="12361" y="58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endParaRPr sz="1899" dirty="0">
                <a:latin typeface="+mj-lt"/>
              </a:endParaRPr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="" xmlns:a16="http://schemas.microsoft.com/office/drawing/2014/main" id="{E8659D94-CDBE-3649-B5AE-20EDDEB890E4}"/>
              </a:ext>
            </a:extLst>
          </p:cNvPr>
          <p:cNvSpPr txBox="1">
            <a:spLocks/>
          </p:cNvSpPr>
          <p:nvPr/>
        </p:nvSpPr>
        <p:spPr>
          <a:xfrm>
            <a:off x="363214" y="3824699"/>
            <a:ext cx="1793138" cy="2377830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125"/>
              </a:lnSpc>
            </a:pPr>
            <a:r>
              <a:rPr lang="en-US" sz="1300" dirty="0" smtClean="0">
                <a:solidFill>
                  <a:srgbClr val="FFFFFF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Leverages biometric </a:t>
            </a:r>
            <a:r>
              <a:rPr lang="en-US" sz="1300" dirty="0">
                <a:solidFill>
                  <a:srgbClr val="FFFFFF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sensor technology, ensuring that the core </a:t>
            </a:r>
            <a:r>
              <a:rPr lang="en-US" sz="1300" dirty="0" smtClean="0">
                <a:solidFill>
                  <a:srgbClr val="FFFFFF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functionalities are </a:t>
            </a:r>
            <a:r>
              <a:rPr lang="en-US" sz="1300" dirty="0">
                <a:solidFill>
                  <a:srgbClr val="FFFFFF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feasible. </a:t>
            </a:r>
            <a:endParaRPr lang="en-US" sz="1300" dirty="0" smtClean="0">
              <a:solidFill>
                <a:srgbClr val="FFFFFF"/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  <a:p>
            <a:pPr algn="l">
              <a:lnSpc>
                <a:spcPts val="1125"/>
              </a:lnSpc>
            </a:pPr>
            <a:endParaRPr lang="en-US" sz="1300" dirty="0" smtClean="0">
              <a:solidFill>
                <a:srgbClr val="FFFFFF"/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  <a:p>
            <a:pPr algn="l">
              <a:lnSpc>
                <a:spcPts val="1125"/>
              </a:lnSpc>
            </a:pPr>
            <a:r>
              <a:rPr lang="en-US" sz="1300" dirty="0" smtClean="0">
                <a:solidFill>
                  <a:srgbClr val="FFFFFF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Demonstrates </a:t>
            </a:r>
            <a:r>
              <a:rPr lang="en-US" sz="1300" dirty="0">
                <a:solidFill>
                  <a:srgbClr val="FFFFFF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high accuracy in detecting irregular breathing, temperature fluctuations, and movement patterns, making this solution viable with minor technological </a:t>
            </a:r>
            <a:r>
              <a:rPr lang="en-US" sz="1300" dirty="0" smtClean="0">
                <a:solidFill>
                  <a:srgbClr val="FFFFFF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refinements.</a:t>
            </a:r>
            <a:endParaRPr lang="en-US" sz="1300" dirty="0">
              <a:solidFill>
                <a:schemeClr val="bg1"/>
              </a:solidFill>
              <a:latin typeface="Arial" panose="020B0604020202020204" pitchFamily="34" charset="0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E8659D94-CDBE-3649-B5AE-20EDDEB890E4}"/>
              </a:ext>
            </a:extLst>
          </p:cNvPr>
          <p:cNvSpPr txBox="1">
            <a:spLocks/>
          </p:cNvSpPr>
          <p:nvPr/>
        </p:nvSpPr>
        <p:spPr>
          <a:xfrm>
            <a:off x="4670219" y="2851760"/>
            <a:ext cx="2003283" cy="3439147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125"/>
              </a:lnSpc>
            </a:pPr>
            <a:r>
              <a:rPr lang="en-US" sz="1300" dirty="0" smtClean="0">
                <a:solidFill>
                  <a:srgbClr val="FFFFFF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The </a:t>
            </a:r>
            <a:r>
              <a:rPr lang="en-US" sz="1300" dirty="0">
                <a:solidFill>
                  <a:srgbClr val="FFFFFF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market for </a:t>
            </a:r>
            <a:r>
              <a:rPr lang="en-US" sz="1300" dirty="0" smtClean="0">
                <a:solidFill>
                  <a:srgbClr val="FFFFFF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baby </a:t>
            </a:r>
            <a:r>
              <a:rPr lang="en-US" sz="1300" dirty="0">
                <a:solidFill>
                  <a:srgbClr val="FFFFFF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monitors is experiencing rapid growth, with the global market projected to reach $2.5 billion by 2027 (IBISWorld, 2024). </a:t>
            </a:r>
            <a:endParaRPr lang="en-US" sz="1300" dirty="0" smtClean="0">
              <a:solidFill>
                <a:srgbClr val="FFFFFF"/>
              </a:solidFill>
              <a:latin typeface="+mj-lt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l">
              <a:lnSpc>
                <a:spcPts val="1125"/>
              </a:lnSpc>
            </a:pPr>
            <a:endParaRPr lang="en-US" sz="1300" dirty="0">
              <a:solidFill>
                <a:srgbClr val="FFFFFF"/>
              </a:solidFill>
              <a:latin typeface="+mj-lt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l">
              <a:lnSpc>
                <a:spcPts val="1125"/>
              </a:lnSpc>
            </a:pPr>
            <a:r>
              <a:rPr lang="en-US" sz="1300" dirty="0" smtClean="0">
                <a:solidFill>
                  <a:srgbClr val="FFFFFF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Increasing </a:t>
            </a:r>
            <a:r>
              <a:rPr lang="en-US" sz="1300" dirty="0">
                <a:solidFill>
                  <a:srgbClr val="FFFFFF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parental awareness of Sudden Infant Death Syndrome (SIDS) prevention, alongside the demand for real-time AI-assisted parenting solutions, ensures high adoption potential</a:t>
            </a:r>
            <a:r>
              <a:rPr lang="en-US" sz="1300" dirty="0" smtClean="0">
                <a:solidFill>
                  <a:srgbClr val="FFFFFF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</a:p>
          <a:p>
            <a:pPr algn="l">
              <a:lnSpc>
                <a:spcPts val="1125"/>
              </a:lnSpc>
            </a:pPr>
            <a:endParaRPr lang="en-US" sz="1300" dirty="0">
              <a:solidFill>
                <a:srgbClr val="FFFFFF"/>
              </a:solidFill>
              <a:latin typeface="+mj-lt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l">
              <a:lnSpc>
                <a:spcPts val="1125"/>
              </a:lnSpc>
            </a:pPr>
            <a:r>
              <a:rPr lang="en-US" sz="1300" dirty="0" smtClean="0">
                <a:solidFill>
                  <a:srgbClr val="FFFFFF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Surveys </a:t>
            </a:r>
            <a:r>
              <a:rPr lang="en-US" sz="1300" dirty="0">
                <a:solidFill>
                  <a:srgbClr val="FFFFFF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indicate that 78% of new parents would invest in an AI-driven baby monitor with health and environmental tracking features.</a:t>
            </a:r>
            <a:endParaRPr lang="en-US" sz="1300" dirty="0">
              <a:solidFill>
                <a:schemeClr val="bg1"/>
              </a:solidFill>
              <a:latin typeface="+mj-lt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E8659D94-CDBE-3649-B5AE-20EDDEB890E4}"/>
              </a:ext>
            </a:extLst>
          </p:cNvPr>
          <p:cNvSpPr txBox="1">
            <a:spLocks/>
          </p:cNvSpPr>
          <p:nvPr/>
        </p:nvSpPr>
        <p:spPr>
          <a:xfrm>
            <a:off x="2612445" y="3671933"/>
            <a:ext cx="1698505" cy="238488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125"/>
              </a:lnSpc>
            </a:pPr>
            <a:r>
              <a:rPr lang="en-US" sz="1300" dirty="0" smtClean="0">
                <a:solidFill>
                  <a:srgbClr val="FFFFFF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Made of widely </a:t>
            </a:r>
            <a:r>
              <a:rPr lang="en-US" sz="1300" dirty="0">
                <a:solidFill>
                  <a:srgbClr val="FFFFFF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available sensor and camera </a:t>
            </a:r>
            <a:r>
              <a:rPr lang="en-US" sz="1300" dirty="0" smtClean="0">
                <a:solidFill>
                  <a:srgbClr val="FFFFFF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components to reduce sourcing </a:t>
            </a:r>
            <a:r>
              <a:rPr lang="en-US" sz="1300" dirty="0">
                <a:solidFill>
                  <a:srgbClr val="FFFFFF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and supply chain disruptions. </a:t>
            </a:r>
            <a:endParaRPr lang="en-US" sz="1300" dirty="0" smtClean="0">
              <a:solidFill>
                <a:srgbClr val="FFFFFF"/>
              </a:solidFill>
              <a:latin typeface="+mn-lt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l">
              <a:lnSpc>
                <a:spcPts val="1125"/>
              </a:lnSpc>
            </a:pPr>
            <a:endParaRPr lang="en-US" sz="1300" dirty="0" smtClean="0">
              <a:solidFill>
                <a:srgbClr val="FFFFFF"/>
              </a:solidFill>
              <a:latin typeface="+mn-lt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l">
              <a:lnSpc>
                <a:spcPts val="1125"/>
              </a:lnSpc>
            </a:pPr>
            <a:r>
              <a:rPr lang="en-US" sz="1300" dirty="0" smtClean="0">
                <a:solidFill>
                  <a:srgbClr val="FFFFFF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Will partner </a:t>
            </a:r>
            <a:r>
              <a:rPr lang="en-US" sz="1300" dirty="0">
                <a:solidFill>
                  <a:srgbClr val="FFFFFF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with established </a:t>
            </a:r>
            <a:r>
              <a:rPr lang="en-US" sz="1300" dirty="0" err="1">
                <a:solidFill>
                  <a:srgbClr val="FFFFFF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IoT</a:t>
            </a:r>
            <a:r>
              <a:rPr lang="en-US" sz="1300" dirty="0">
                <a:solidFill>
                  <a:srgbClr val="FFFFFF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manufacturers and wearable health-tech suppliers </a:t>
            </a:r>
            <a:r>
              <a:rPr lang="en-US" sz="1300" dirty="0" smtClean="0">
                <a:solidFill>
                  <a:srgbClr val="FFFFFF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 enable </a:t>
            </a:r>
            <a:r>
              <a:rPr lang="en-US" sz="1300" dirty="0">
                <a:solidFill>
                  <a:srgbClr val="FFFFFF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efficient mass production at competitive costs.</a:t>
            </a:r>
            <a:r>
              <a:rPr lang="en-US" sz="1300" dirty="0" smtClean="0">
                <a:solidFill>
                  <a:srgbClr val="FFFFFF"/>
                </a:solidFill>
                <a:latin typeface="+mn-lt"/>
                <a:ea typeface="PT Sans"/>
                <a:cs typeface="PT Sans"/>
              </a:rPr>
              <a:t> </a:t>
            </a:r>
            <a:endParaRPr lang="en-US" sz="1300" dirty="0">
              <a:solidFill>
                <a:srgbClr val="FFFFFF"/>
              </a:solidFill>
              <a:latin typeface="+mn-lt"/>
              <a:ea typeface="PT Sans"/>
              <a:cs typeface="PT Sans"/>
            </a:endParaRPr>
          </a:p>
          <a:p>
            <a:pPr algn="l">
              <a:lnSpc>
                <a:spcPts val="1125"/>
              </a:lnSpc>
            </a:pPr>
            <a:endParaRPr lang="en-US" sz="75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E8659D94-CDBE-3649-B5AE-20EDDEB890E4}"/>
              </a:ext>
            </a:extLst>
          </p:cNvPr>
          <p:cNvSpPr txBox="1">
            <a:spLocks/>
          </p:cNvSpPr>
          <p:nvPr/>
        </p:nvSpPr>
        <p:spPr>
          <a:xfrm>
            <a:off x="6969760" y="2333107"/>
            <a:ext cx="1767840" cy="2570447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125"/>
              </a:lnSpc>
            </a:pPr>
            <a:r>
              <a:rPr lang="en-US" sz="1300" dirty="0" smtClean="0">
                <a:solidFill>
                  <a:srgbClr val="FFFFFF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The </a:t>
            </a:r>
            <a:r>
              <a:rPr lang="en-US" sz="1300" dirty="0">
                <a:solidFill>
                  <a:srgbClr val="FFFFFF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combination of one-time hardware sales and recurring subscription revenue ensures long-term profitability and market expansion </a:t>
            </a:r>
            <a:r>
              <a:rPr lang="en-US" sz="1300" dirty="0" smtClean="0">
                <a:solidFill>
                  <a:srgbClr val="FFFFFF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opportunities.</a:t>
            </a:r>
          </a:p>
          <a:p>
            <a:pPr algn="l">
              <a:lnSpc>
                <a:spcPts val="1125"/>
              </a:lnSpc>
            </a:pPr>
            <a:endParaRPr lang="en-US" sz="1300" dirty="0">
              <a:solidFill>
                <a:srgbClr val="FFFFFF"/>
              </a:solidFill>
              <a:latin typeface="+mn-lt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l">
              <a:lnSpc>
                <a:spcPts val="1125"/>
              </a:lnSpc>
            </a:pPr>
            <a:r>
              <a:rPr lang="en-US" sz="1300" dirty="0" smtClean="0">
                <a:solidFill>
                  <a:srgbClr val="FFFFFF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Integration of </a:t>
            </a:r>
            <a:r>
              <a:rPr lang="en-US" sz="1300" dirty="0">
                <a:solidFill>
                  <a:srgbClr val="FFFFFF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insurance programs and corporate parental </a:t>
            </a:r>
            <a:r>
              <a:rPr lang="en-US" sz="1300" dirty="0" smtClean="0">
                <a:solidFill>
                  <a:srgbClr val="FFFFFF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benefits will also increase the market size.</a:t>
            </a:r>
          </a:p>
          <a:p>
            <a:pPr algn="l">
              <a:lnSpc>
                <a:spcPts val="1125"/>
              </a:lnSpc>
            </a:pPr>
            <a:endParaRPr lang="en-US" sz="1125" dirty="0">
              <a:solidFill>
                <a:srgbClr val="FFFFFF"/>
              </a:solidFill>
              <a:latin typeface="+mn-lt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l">
              <a:lnSpc>
                <a:spcPts val="1125"/>
              </a:lnSpc>
            </a:pPr>
            <a:endParaRPr lang="en-US" sz="750" dirty="0">
              <a:solidFill>
                <a:schemeClr val="bg1"/>
              </a:solidFill>
              <a:latin typeface="+mn-lt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60749E9-55C2-8746-BE8D-B09A73377226}"/>
              </a:ext>
            </a:extLst>
          </p:cNvPr>
          <p:cNvSpPr txBox="1"/>
          <p:nvPr/>
        </p:nvSpPr>
        <p:spPr>
          <a:xfrm>
            <a:off x="248496" y="3292075"/>
            <a:ext cx="1868935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Technology </a:t>
            </a:r>
            <a:r>
              <a:rPr lang="en-US" b="1" dirty="0" smtClean="0">
                <a:solidFill>
                  <a:schemeClr val="bg1"/>
                </a:solidFill>
              </a:rPr>
              <a:t>Readiness</a:t>
            </a:r>
            <a:endParaRPr lang="en-US" b="1" dirty="0">
              <a:solidFill>
                <a:schemeClr val="bg1"/>
              </a:solidFill>
              <a:latin typeface="+mj-lt"/>
              <a:ea typeface="League Spartan" charset="0"/>
              <a:cs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60749E9-55C2-8746-BE8D-B09A73377226}"/>
              </a:ext>
            </a:extLst>
          </p:cNvPr>
          <p:cNvSpPr txBox="1"/>
          <p:nvPr/>
        </p:nvSpPr>
        <p:spPr>
          <a:xfrm>
            <a:off x="2787303" y="3139160"/>
            <a:ext cx="1523647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  <a:ea typeface="League Spartan" charset="0"/>
                <a:cs typeface="Poppins" pitchFamily="2" charset="77"/>
              </a:rPr>
              <a:t>Manufacturing Feasibility</a:t>
            </a:r>
          </a:p>
        </p:txBody>
      </p:sp>
      <p:sp>
        <p:nvSpPr>
          <p:cNvPr id="22" name="Google Shape;51;p5"/>
          <p:cNvSpPr txBox="1"/>
          <p:nvPr/>
        </p:nvSpPr>
        <p:spPr>
          <a:xfrm>
            <a:off x="152400" y="80749"/>
            <a:ext cx="89916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74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 dirty="0" smtClean="0">
                <a:solidFill>
                  <a:schemeClr val="dk1"/>
                </a:solidFill>
              </a:rPr>
              <a:t>Feasibility</a:t>
            </a:r>
            <a:endParaRPr sz="47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60749E9-55C2-8746-BE8D-B09A73377226}"/>
              </a:ext>
            </a:extLst>
          </p:cNvPr>
          <p:cNvSpPr txBox="1"/>
          <p:nvPr/>
        </p:nvSpPr>
        <p:spPr>
          <a:xfrm>
            <a:off x="7181981" y="1969087"/>
            <a:ext cx="1360961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  <a:ea typeface="League Spartan" charset="0"/>
                <a:cs typeface="Poppins" pitchFamily="2" charset="77"/>
              </a:rPr>
              <a:t>Scalability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60749E9-55C2-8746-BE8D-B09A73377226}"/>
              </a:ext>
            </a:extLst>
          </p:cNvPr>
          <p:cNvSpPr txBox="1"/>
          <p:nvPr/>
        </p:nvSpPr>
        <p:spPr>
          <a:xfrm>
            <a:off x="4670219" y="2555167"/>
            <a:ext cx="1698409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  <a:ea typeface="League Spartan" charset="0"/>
                <a:cs typeface="Poppins" pitchFamily="2" charset="77"/>
              </a:rPr>
              <a:t>Market Demand</a:t>
            </a:r>
          </a:p>
        </p:txBody>
      </p:sp>
    </p:spTree>
    <p:extLst>
      <p:ext uri="{BB962C8B-B14F-4D97-AF65-F5344CB8AC3E}">
        <p14:creationId xmlns:p14="http://schemas.microsoft.com/office/powerpoint/2010/main" val="15067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/>
        </p:nvSpPr>
        <p:spPr>
          <a:xfrm>
            <a:off x="152400" y="0"/>
            <a:ext cx="89916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74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 dirty="0" smtClean="0">
                <a:solidFill>
                  <a:schemeClr val="dk1"/>
                </a:solidFill>
              </a:rPr>
              <a:t>Feasibility</a:t>
            </a:r>
            <a:endParaRPr sz="47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52" name="Google Shape;52;p5"/>
          <p:cNvSpPr txBox="1"/>
          <p:nvPr/>
        </p:nvSpPr>
        <p:spPr>
          <a:xfrm>
            <a:off x="36957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>
                <a:solidFill>
                  <a:srgbClr val="FFFFFF"/>
                </a:solidFill>
              </a:rPr>
              <a:t>17-March</a:t>
            </a:r>
            <a:r>
              <a:rPr lang="en-US" sz="1000" b="1" i="1" dirty="0" smtClean="0">
                <a:solidFill>
                  <a:srgbClr val="FFFFFF"/>
                </a:solidFill>
              </a:rPr>
              <a:t>-25</a:t>
            </a:r>
            <a:endParaRPr lang="en-US"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endParaRPr sz="1000" b="1" i="1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endParaRPr sz="1000" b="1" i="1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6096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 smtClean="0">
                <a:solidFill>
                  <a:srgbClr val="FFFFFF"/>
                </a:solidFill>
              </a:rPr>
              <a:t>5002</a:t>
            </a:r>
            <a:endParaRPr lang="en-US" dirty="0"/>
          </a:p>
        </p:txBody>
      </p:sp>
      <p:sp>
        <p:nvSpPr>
          <p:cNvPr id="54" name="Google Shape;54;p5"/>
          <p:cNvSpPr txBox="1"/>
          <p:nvPr/>
        </p:nvSpPr>
        <p:spPr>
          <a:xfrm>
            <a:off x="7543800" y="6400800"/>
            <a:ext cx="836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39" y="1135156"/>
            <a:ext cx="25603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Expected revenue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023441"/>
              </p:ext>
            </p:extLst>
          </p:nvPr>
        </p:nvGraphicFramePr>
        <p:xfrm>
          <a:off x="152400" y="1535266"/>
          <a:ext cx="8839200" cy="1630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75840"/>
                <a:gridCol w="2225040"/>
                <a:gridCol w="2174240"/>
                <a:gridCol w="2164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 Hardware 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50,000*$199=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$9.95m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100,000*$199=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$19.9m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250,000*$199=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$49.75m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Projected Subscription revenue (Premium)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r>
                        <a:rPr lang="en-US" baseline="0" dirty="0" smtClean="0"/>
                        <a:t> adoption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19.99*12*15,000= </a:t>
                      </a:r>
                      <a:r>
                        <a:rPr lang="en-US" dirty="0" smtClean="0"/>
                        <a:t>$3.6m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 adoption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19.99*12*40,000= </a:t>
                      </a:r>
                      <a:r>
                        <a:rPr lang="en-US" dirty="0" smtClean="0"/>
                        <a:t>$9.6m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 adoption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19.99*12*125,000=</a:t>
                      </a:r>
                      <a:r>
                        <a:rPr lang="en-US" dirty="0" smtClean="0"/>
                        <a:t>$30m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r>
                        <a:rPr lang="en-US" smtClean="0"/>
                        <a:t>Expected 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$13.55m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$29.5m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$79.75m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0800" y="3295234"/>
            <a:ext cx="57810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Expected creating and delivering cost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33848"/>
              </p:ext>
            </p:extLst>
          </p:nvPr>
        </p:nvGraphicFramePr>
        <p:xfrm>
          <a:off x="152400" y="3638756"/>
          <a:ext cx="8839200" cy="28905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946400"/>
                <a:gridCol w="1452255"/>
                <a:gridCol w="1494145"/>
                <a:gridCol w="29464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Development &amp; Manufacturing (annually)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Operational &amp; Marketing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Hardware development &amp; prototype = $3m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Customer support &amp; AI </a:t>
                      </a:r>
                      <a:r>
                        <a:rPr lang="en-US" dirty="0" err="1" smtClean="0"/>
                        <a:t>chatbox</a:t>
                      </a:r>
                      <a:r>
                        <a:rPr lang="en-US" dirty="0" smtClean="0"/>
                        <a:t> = $1m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Manufacturing (per unit) =</a:t>
                      </a:r>
                      <a:r>
                        <a:rPr lang="en-US" baseline="0" dirty="0" smtClean="0"/>
                        <a:t> $80 per device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Digital marketing = $5m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Mobile</a:t>
                      </a:r>
                      <a:r>
                        <a:rPr lang="en-US" baseline="0" dirty="0" smtClean="0"/>
                        <a:t> app development = </a:t>
                      </a:r>
                      <a:r>
                        <a:rPr lang="en-US" dirty="0" smtClean="0"/>
                        <a:t>$1.5m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Distribution and Logistics = $4m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Cloud infrastructure = $2m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Regulatory compliance &amp; certification = $1m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R &amp; D and product enhancement = $3m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Estimated</a:t>
                      </a:r>
                      <a:r>
                        <a:rPr lang="en-US" b="0" baseline="0" dirty="0" smtClean="0"/>
                        <a:t> total annual cost = $17.5m</a:t>
                      </a:r>
                      <a:endParaRPr lang="en-US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0" dirty="0" smtClean="0"/>
                        <a:t>Estimated Gross Profit (Year 3)</a:t>
                      </a:r>
                    </a:p>
                    <a:p>
                      <a:r>
                        <a:rPr lang="en-US" b="0" baseline="0" dirty="0" smtClean="0"/>
                        <a:t>$</a:t>
                      </a:r>
                      <a:r>
                        <a:rPr lang="en-US" b="0" dirty="0" smtClean="0"/>
                        <a:t>62.25m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Gross Profit</a:t>
                      </a:r>
                      <a:r>
                        <a:rPr lang="en-US" b="0" baseline="0" dirty="0" smtClean="0"/>
                        <a:t> Margin </a:t>
                      </a:r>
                      <a:r>
                        <a:rPr lang="en-US" b="0" dirty="0" smtClean="0"/>
                        <a:t>(Year 3)</a:t>
                      </a:r>
                    </a:p>
                    <a:p>
                      <a:r>
                        <a:rPr lang="en-US" b="0" dirty="0" smtClean="0"/>
                        <a:t>78%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8fa7fea6e_1_20"/>
          <p:cNvSpPr txBox="1"/>
          <p:nvPr/>
        </p:nvSpPr>
        <p:spPr>
          <a:xfrm>
            <a:off x="152400" y="0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74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enablers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2b8fa7fea6e_1_20"/>
          <p:cNvSpPr txBox="1"/>
          <p:nvPr/>
        </p:nvSpPr>
        <p:spPr>
          <a:xfrm>
            <a:off x="36957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chemeClr val="lt1"/>
              </a:buClr>
              <a:buSzPts val="1000"/>
            </a:pPr>
            <a:r>
              <a:rPr lang="en-US" sz="1000" b="1" i="1" dirty="0">
                <a:solidFill>
                  <a:srgbClr val="FFFFFF"/>
                </a:solidFill>
              </a:rPr>
              <a:t>17-March</a:t>
            </a:r>
            <a:r>
              <a:rPr lang="en-US" sz="1000" b="1" i="1" dirty="0" smtClean="0">
                <a:solidFill>
                  <a:srgbClr val="FFFFFF"/>
                </a:solidFill>
              </a:rPr>
              <a:t>-25</a:t>
            </a:r>
            <a:endParaRPr lang="en-US" dirty="0"/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endParaRPr sz="1000" b="1" i="1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endParaRPr sz="1000" b="1" i="1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2b8fa7fea6e_1_20"/>
          <p:cNvSpPr txBox="1"/>
          <p:nvPr/>
        </p:nvSpPr>
        <p:spPr>
          <a:xfrm>
            <a:off x="6096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chemeClr val="lt1"/>
              </a:buClr>
              <a:buSzPts val="1000"/>
            </a:pPr>
            <a:r>
              <a:rPr lang="en-US" sz="1000" b="1" i="1" dirty="0" smtClean="0">
                <a:solidFill>
                  <a:srgbClr val="FFFFFF"/>
                </a:solidFill>
              </a:rPr>
              <a:t>5002</a:t>
            </a:r>
            <a:endParaRPr sz="10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endParaRPr sz="1000" b="1" i="1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b8fa7fea6e_1_20"/>
          <p:cNvSpPr txBox="1"/>
          <p:nvPr/>
        </p:nvSpPr>
        <p:spPr>
          <a:xfrm>
            <a:off x="7543800" y="6400800"/>
            <a:ext cx="836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xmlns="" id="{01847E1F-6885-D889-1D67-6B9A020DF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87874"/>
              </p:ext>
            </p:extLst>
          </p:nvPr>
        </p:nvGraphicFramePr>
        <p:xfrm>
          <a:off x="60210" y="1299379"/>
          <a:ext cx="9022080" cy="508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431">
                  <a:extLst>
                    <a:ext uri="{9D8B030D-6E8A-4147-A177-3AD203B41FA5}">
                      <a16:colId xmlns:a16="http://schemas.microsoft.com/office/drawing/2014/main" xmlns="" val="2899180604"/>
                    </a:ext>
                  </a:extLst>
                </a:gridCol>
                <a:gridCol w="4714089">
                  <a:extLst>
                    <a:ext uri="{9D8B030D-6E8A-4147-A177-3AD203B41FA5}">
                      <a16:colId xmlns:a16="http://schemas.microsoft.com/office/drawing/2014/main" xmlns="" val="1174740377"/>
                    </a:ext>
                  </a:extLst>
                </a:gridCol>
                <a:gridCol w="2702560">
                  <a:extLst>
                    <a:ext uri="{9D8B030D-6E8A-4147-A177-3AD203B41FA5}">
                      <a16:colId xmlns:a16="http://schemas.microsoft.com/office/drawing/2014/main" xmlns="" val="3347070019"/>
                    </a:ext>
                  </a:extLst>
                </a:gridCol>
              </a:tblGrid>
              <a:tr h="380446">
                <a:tc>
                  <a:txBody>
                    <a:bodyPr/>
                    <a:lstStyle/>
                    <a:p>
                      <a:r>
                        <a:rPr lang="en-US" sz="200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24331831"/>
                  </a:ext>
                </a:extLst>
              </a:tr>
              <a:tr h="101715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Technological Advancements</a:t>
                      </a:r>
                      <a:endParaRPr lang="en-US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AI,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and biometric sensor improvements have increased accuracy in real-time health monitoring, with AI diagnostics achieving 95% accuracy (Harvard Health, 2024)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Enhances predictive analytics, allowing early detection of infant distress, reducing emergency incidents.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0915268"/>
                  </a:ext>
                </a:extLst>
              </a:tr>
              <a:tr h="801611">
                <a:tc>
                  <a:txBody>
                    <a:bodyPr/>
                    <a:lstStyle/>
                    <a:p>
                      <a:r>
                        <a:rPr lang="en-US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Regulatory Support</a:t>
                      </a:r>
                      <a:endParaRPr lang="en-US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American Academy of Pediatrics supports real-time infant monitoring for SIDS prevention, increasing regulatory approval for smart baby monitors (AAP, 2024).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Creates legitimacy, leading to easier adoption by hospitals and pediatricians.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84971743"/>
                  </a:ext>
                </a:extLst>
              </a:tr>
              <a:tr h="8331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Growing Market Demand</a:t>
                      </a:r>
                      <a:endParaRPr lang="en-US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global baby tech market is expected to reach $2.5 billion by 2027, with 78% of parents willing to invest in AI-driven baby safety devices (IBISWorld, 2024).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Expands customer base and strengthens the potential for high adoption rates.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23273470"/>
                  </a:ext>
                </a:extLst>
              </a:tr>
              <a:tr h="101715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Insurance &amp; Employer Initiatives</a:t>
                      </a:r>
                      <a:endParaRPr lang="en-US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Health insurers and corporate wellness programs are covering AI-powered baby monitors as part of infant health benefits, reducing parental out-of-pocket costs (Forbes, 2024).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Lowers financial barriers for consumers, increasing affordability and sales volume.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33101416"/>
                  </a:ext>
                </a:extLst>
              </a:tr>
              <a:tr h="1017152">
                <a:tc>
                  <a:txBody>
                    <a:bodyPr/>
                    <a:lstStyle/>
                    <a:p>
                      <a:r>
                        <a:rPr lang="en-US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 Home Integration Trends</a:t>
                      </a:r>
                      <a:endParaRPr lang="en-US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60% of households in the U.S. have smart home devices, with baby monitoring among the top 5 categories of interest (Statista, 2024).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Enables seamless integration with existing smart home ecosystems, increasing ease of use and value.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/>
        </p:nvSpPr>
        <p:spPr>
          <a:xfrm>
            <a:off x="152400" y="0"/>
            <a:ext cx="89916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74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 dirty="0" smtClean="0">
                <a:solidFill>
                  <a:schemeClr val="dk1"/>
                </a:solidFill>
              </a:rPr>
              <a:t>Strategy – Where to play</a:t>
            </a:r>
            <a:endParaRPr sz="47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52" name="Google Shape;52;p5"/>
          <p:cNvSpPr txBox="1"/>
          <p:nvPr/>
        </p:nvSpPr>
        <p:spPr>
          <a:xfrm>
            <a:off x="36957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>
                <a:solidFill>
                  <a:srgbClr val="FFFFFF"/>
                </a:solidFill>
              </a:rPr>
              <a:t>17-March</a:t>
            </a:r>
            <a:r>
              <a:rPr lang="en-US" sz="1000" b="1" i="1" dirty="0" smtClean="0">
                <a:solidFill>
                  <a:srgbClr val="FFFFFF"/>
                </a:solidFill>
              </a:rPr>
              <a:t>-25</a:t>
            </a:r>
            <a:endParaRPr lang="en-US"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endParaRPr sz="1000" b="1" i="1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endParaRPr sz="1000" b="1" i="1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6096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 smtClean="0">
                <a:solidFill>
                  <a:srgbClr val="FFFFFF"/>
                </a:solidFill>
              </a:rPr>
              <a:t>5002</a:t>
            </a:r>
            <a:endParaRPr lang="en-US" dirty="0"/>
          </a:p>
        </p:txBody>
      </p:sp>
      <p:sp>
        <p:nvSpPr>
          <p:cNvPr id="54" name="Google Shape;54;p5"/>
          <p:cNvSpPr txBox="1"/>
          <p:nvPr/>
        </p:nvSpPr>
        <p:spPr>
          <a:xfrm>
            <a:off x="7543800" y="6400800"/>
            <a:ext cx="836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2980" y="1430030"/>
            <a:ext cx="809752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Geography: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Primary focus in Northern America, Europe and high income regions of Asia.</a:t>
            </a:r>
          </a:p>
          <a:p>
            <a:endParaRPr lang="en-US" sz="2000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Consumer Segment: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Working professionals seeking efficient childcare solutions.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Hospitals and pediatric clinics that require advanced infant monitoring.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Insurance companies &amp; corporate wellness programs that provide parental benefits.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Channels: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E-commerce: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Company website, Baby product on-line shops, Open online markets.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Retail: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Child care shops, Smart home solution providers.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Healthcare partnerships: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Hospitals and Pediatricians.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 Sales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Employers offering it as part of employee wellness programs.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In-house software development for predictive analytics.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Outsourced manufacturing for data from existing smart devices.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/>
        </p:nvSpPr>
        <p:spPr>
          <a:xfrm>
            <a:off x="152400" y="0"/>
            <a:ext cx="89916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74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 dirty="0" smtClean="0">
                <a:solidFill>
                  <a:schemeClr val="dk1"/>
                </a:solidFill>
              </a:rPr>
              <a:t>Strategy - Competition</a:t>
            </a:r>
            <a:endParaRPr sz="47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52" name="Google Shape;52;p5"/>
          <p:cNvSpPr txBox="1"/>
          <p:nvPr/>
        </p:nvSpPr>
        <p:spPr>
          <a:xfrm>
            <a:off x="36957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>
                <a:solidFill>
                  <a:srgbClr val="FFFFFF"/>
                </a:solidFill>
              </a:rPr>
              <a:t>17-March</a:t>
            </a:r>
            <a:r>
              <a:rPr lang="en-US" sz="1000" b="1" i="1" dirty="0" smtClean="0">
                <a:solidFill>
                  <a:srgbClr val="FFFFFF"/>
                </a:solidFill>
              </a:rPr>
              <a:t>-25</a:t>
            </a:r>
            <a:endParaRPr lang="en-US"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endParaRPr sz="1000" b="1" i="1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endParaRPr sz="1000" b="1" i="1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6096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 smtClean="0">
                <a:solidFill>
                  <a:srgbClr val="FFFFFF"/>
                </a:solidFill>
              </a:rPr>
              <a:t>5002</a:t>
            </a:r>
            <a:endParaRPr lang="en-US" dirty="0"/>
          </a:p>
        </p:txBody>
      </p:sp>
      <p:sp>
        <p:nvSpPr>
          <p:cNvPr id="54" name="Google Shape;54;p5"/>
          <p:cNvSpPr txBox="1"/>
          <p:nvPr/>
        </p:nvSpPr>
        <p:spPr>
          <a:xfrm>
            <a:off x="7543800" y="6400800"/>
            <a:ext cx="836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977024"/>
              </p:ext>
            </p:extLst>
          </p:nvPr>
        </p:nvGraphicFramePr>
        <p:xfrm>
          <a:off x="329449" y="1336040"/>
          <a:ext cx="8483602" cy="466852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88631"/>
                <a:gridCol w="1219200"/>
                <a:gridCol w="985520"/>
                <a:gridCol w="1076960"/>
                <a:gridCol w="1026160"/>
                <a:gridCol w="1026160"/>
                <a:gridCol w="1060971"/>
              </a:tblGrid>
              <a:tr h="605069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Smart Baby Monitor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 Nest</a:t>
                      </a:r>
                      <a:endParaRPr lang="en-US" dirty="0"/>
                    </a:p>
                  </a:txBody>
                  <a:tcPr/>
                </a:tc>
              </a:tr>
              <a:tr h="605069">
                <a:tc>
                  <a:txBody>
                    <a:bodyPr/>
                    <a:lstStyle/>
                    <a:p>
                      <a:r>
                        <a:rPr lang="en-US" dirty="0" smtClean="0"/>
                        <a:t>AI Powered predictive alerts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</a:p>
                  </a:txBody>
                  <a:tcPr/>
                </a:tc>
              </a:tr>
              <a:tr h="605069">
                <a:tc>
                  <a:txBody>
                    <a:bodyPr/>
                    <a:lstStyle/>
                    <a:p>
                      <a:r>
                        <a:rPr lang="en-US" smtClean="0"/>
                        <a:t>Real Time Biometric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dirty="0" smtClean="0"/>
                        <a:t>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33039">
                <a:tc>
                  <a:txBody>
                    <a:bodyPr/>
                    <a:lstStyle/>
                    <a:p>
                      <a:r>
                        <a:rPr lang="en-US" dirty="0" smtClean="0"/>
                        <a:t>Home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 smtClean="0"/>
                    </a:p>
                  </a:txBody>
                  <a:tcPr/>
                </a:tc>
              </a:tr>
              <a:tr h="605069">
                <a:tc>
                  <a:txBody>
                    <a:bodyPr/>
                    <a:lstStyle/>
                    <a:p>
                      <a:r>
                        <a:rPr lang="en-US" dirty="0" smtClean="0"/>
                        <a:t>Pediatrician</a:t>
                      </a:r>
                      <a:r>
                        <a:rPr lang="en-US" baseline="0" dirty="0" smtClean="0"/>
                        <a:t> consultation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</a:p>
                  </a:txBody>
                  <a:tcPr/>
                </a:tc>
              </a:tr>
              <a:tr h="605069">
                <a:tc>
                  <a:txBody>
                    <a:bodyPr/>
                    <a:lstStyle/>
                    <a:p>
                      <a:r>
                        <a:rPr lang="en-US" dirty="0" smtClean="0"/>
                        <a:t>Custom alerts &amp; parental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</a:p>
                  </a:txBody>
                  <a:tcPr/>
                </a:tc>
              </a:tr>
              <a:tr h="605069">
                <a:tc>
                  <a:txBody>
                    <a:bodyPr/>
                    <a:lstStyle/>
                    <a:p>
                      <a:r>
                        <a:rPr lang="en-US" dirty="0" smtClean="0"/>
                        <a:t>Insurance &amp; employer</a:t>
                      </a:r>
                      <a:r>
                        <a:rPr lang="en-US" baseline="0" dirty="0" smtClean="0"/>
                        <a:t> wellness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❌</a:t>
                      </a:r>
                    </a:p>
                  </a:txBody>
                  <a:tcPr/>
                </a:tc>
              </a:tr>
              <a:tr h="605069">
                <a:tc>
                  <a:txBody>
                    <a:bodyPr/>
                    <a:lstStyle/>
                    <a:p>
                      <a:r>
                        <a:rPr lang="en-US" dirty="0" smtClean="0"/>
                        <a:t>Cloud</a:t>
                      </a:r>
                      <a:r>
                        <a:rPr lang="en-US" baseline="0" dirty="0" smtClean="0"/>
                        <a:t> AI learning for </a:t>
                      </a:r>
                      <a:r>
                        <a:rPr lang="en-US" baseline="0" smtClean="0"/>
                        <a:t>sleep patterns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1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80">
            <a:extLst>
              <a:ext uri="{FF2B5EF4-FFF2-40B4-BE49-F238E27FC236}">
                <a16:creationId xmlns:a16="http://schemas.microsoft.com/office/drawing/2014/main" xmlns="" id="{97E080E8-FE16-AD4F-8474-F087344020C5}"/>
              </a:ext>
            </a:extLst>
          </p:cNvPr>
          <p:cNvSpPr/>
          <p:nvPr/>
        </p:nvSpPr>
        <p:spPr>
          <a:xfrm rot="5400000">
            <a:off x="4455064" y="2295901"/>
            <a:ext cx="2282442" cy="1820586"/>
          </a:xfrm>
          <a:custGeom>
            <a:avLst/>
            <a:gdLst>
              <a:gd name="connsiteX0" fmla="*/ 4443713 w 6084927"/>
              <a:gd name="connsiteY0" fmla="*/ 4079819 h 4853633"/>
              <a:gd name="connsiteX1" fmla="*/ 4443713 w 6084927"/>
              <a:gd name="connsiteY1" fmla="*/ 0 h 4853633"/>
              <a:gd name="connsiteX2" fmla="*/ 6084927 w 6084927"/>
              <a:gd name="connsiteY2" fmla="*/ 2039910 h 4853633"/>
              <a:gd name="connsiteX3" fmla="*/ 0 w 6084927"/>
              <a:gd name="connsiteY3" fmla="*/ 4816737 h 4853633"/>
              <a:gd name="connsiteX4" fmla="*/ 8488 w 6084927"/>
              <a:gd name="connsiteY4" fmla="*/ 4702750 h 4853633"/>
              <a:gd name="connsiteX5" fmla="*/ 4338710 w 6084927"/>
              <a:gd name="connsiteY5" fmla="*/ 574816 h 4853633"/>
              <a:gd name="connsiteX6" fmla="*/ 4443712 w 6084927"/>
              <a:gd name="connsiteY6" fmla="*/ 572161 h 4853633"/>
              <a:gd name="connsiteX7" fmla="*/ 4443712 w 6084927"/>
              <a:gd name="connsiteY7" fmla="*/ 3513727 h 4853633"/>
              <a:gd name="connsiteX8" fmla="*/ 4406101 w 6084927"/>
              <a:gd name="connsiteY8" fmla="*/ 3515627 h 4853633"/>
              <a:gd name="connsiteX9" fmla="*/ 2954035 w 6084927"/>
              <a:gd name="connsiteY9" fmla="*/ 4845028 h 4853633"/>
              <a:gd name="connsiteX10" fmla="*/ 2952776 w 6084927"/>
              <a:gd name="connsiteY10" fmla="*/ 4853633 h 4853633"/>
              <a:gd name="connsiteX11" fmla="*/ 1453459 w 6084927"/>
              <a:gd name="connsiteY11" fmla="*/ 3647353 h 485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84927" h="4853633">
                <a:moveTo>
                  <a:pt x="4443713" y="4079819"/>
                </a:moveTo>
                <a:lnTo>
                  <a:pt x="4443713" y="0"/>
                </a:lnTo>
                <a:lnTo>
                  <a:pt x="6084927" y="2039910"/>
                </a:lnTo>
                <a:close/>
                <a:moveTo>
                  <a:pt x="0" y="4816737"/>
                </a:moveTo>
                <a:lnTo>
                  <a:pt x="8488" y="4702750"/>
                </a:lnTo>
                <a:cubicBezTo>
                  <a:pt x="229182" y="2459185"/>
                  <a:pt x="2065764" y="690032"/>
                  <a:pt x="4338710" y="574816"/>
                </a:cubicBezTo>
                <a:lnTo>
                  <a:pt x="4443712" y="572161"/>
                </a:lnTo>
                <a:lnTo>
                  <a:pt x="4443712" y="3513727"/>
                </a:lnTo>
                <a:lnTo>
                  <a:pt x="4406101" y="3515627"/>
                </a:lnTo>
                <a:cubicBezTo>
                  <a:pt x="3677933" y="3589575"/>
                  <a:pt x="3089712" y="4136909"/>
                  <a:pt x="2954035" y="4845028"/>
                </a:cubicBezTo>
                <a:lnTo>
                  <a:pt x="2952776" y="4853633"/>
                </a:lnTo>
                <a:lnTo>
                  <a:pt x="1453459" y="3647353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xmlns="" id="{C7F12D52-9E92-0440-8E4C-A3DF1695168F}"/>
              </a:ext>
            </a:extLst>
          </p:cNvPr>
          <p:cNvSpPr/>
          <p:nvPr/>
        </p:nvSpPr>
        <p:spPr>
          <a:xfrm rot="5400000">
            <a:off x="3096570" y="1638730"/>
            <a:ext cx="1821040" cy="2282529"/>
          </a:xfrm>
          <a:custGeom>
            <a:avLst/>
            <a:gdLst>
              <a:gd name="connsiteX0" fmla="*/ 576010 w 4854841"/>
              <a:gd name="connsiteY0" fmla="*/ 1641215 h 6085158"/>
              <a:gd name="connsiteX1" fmla="*/ 3517577 w 4854841"/>
              <a:gd name="connsiteY1" fmla="*/ 1641215 h 6085158"/>
              <a:gd name="connsiteX2" fmla="*/ 3519477 w 4854841"/>
              <a:gd name="connsiteY2" fmla="*/ 1678825 h 6085158"/>
              <a:gd name="connsiteX3" fmla="*/ 4848877 w 4854841"/>
              <a:gd name="connsiteY3" fmla="*/ 3130891 h 6085158"/>
              <a:gd name="connsiteX4" fmla="*/ 4854841 w 4854841"/>
              <a:gd name="connsiteY4" fmla="*/ 3131763 h 6085158"/>
              <a:gd name="connsiteX5" fmla="*/ 3651200 w 4854841"/>
              <a:gd name="connsiteY5" fmla="*/ 4627801 h 6085158"/>
              <a:gd name="connsiteX6" fmla="*/ 4823720 w 4854841"/>
              <a:gd name="connsiteY6" fmla="*/ 6085158 h 6085158"/>
              <a:gd name="connsiteX7" fmla="*/ 4706599 w 4854841"/>
              <a:gd name="connsiteY7" fmla="*/ 6076438 h 6085158"/>
              <a:gd name="connsiteX8" fmla="*/ 578665 w 4854841"/>
              <a:gd name="connsiteY8" fmla="*/ 1746216 h 6085158"/>
              <a:gd name="connsiteX9" fmla="*/ 0 w 4854841"/>
              <a:gd name="connsiteY9" fmla="*/ 1641214 h 6085158"/>
              <a:gd name="connsiteX10" fmla="*/ 2039910 w 4854841"/>
              <a:gd name="connsiteY10" fmla="*/ 0 h 6085158"/>
              <a:gd name="connsiteX11" fmla="*/ 4079818 w 4854841"/>
              <a:gd name="connsiteY11" fmla="*/ 1641214 h 608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54841" h="6085158">
                <a:moveTo>
                  <a:pt x="576010" y="1641215"/>
                </a:moveTo>
                <a:lnTo>
                  <a:pt x="3517577" y="1641215"/>
                </a:lnTo>
                <a:lnTo>
                  <a:pt x="3519477" y="1678825"/>
                </a:lnTo>
                <a:cubicBezTo>
                  <a:pt x="3593425" y="2406993"/>
                  <a:pt x="4140758" y="2995213"/>
                  <a:pt x="4848877" y="3130891"/>
                </a:cubicBezTo>
                <a:lnTo>
                  <a:pt x="4854841" y="3131763"/>
                </a:lnTo>
                <a:lnTo>
                  <a:pt x="3651200" y="4627801"/>
                </a:lnTo>
                <a:lnTo>
                  <a:pt x="4823720" y="6085158"/>
                </a:lnTo>
                <a:lnTo>
                  <a:pt x="4706599" y="6076438"/>
                </a:lnTo>
                <a:cubicBezTo>
                  <a:pt x="2463034" y="5855743"/>
                  <a:pt x="693881" y="4019161"/>
                  <a:pt x="578665" y="1746216"/>
                </a:cubicBezTo>
                <a:close/>
                <a:moveTo>
                  <a:pt x="0" y="1641214"/>
                </a:moveTo>
                <a:lnTo>
                  <a:pt x="2039910" y="0"/>
                </a:lnTo>
                <a:lnTo>
                  <a:pt x="4079818" y="16412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xmlns="" id="{D4F77FFF-CB03-7340-A4D2-2EEFD0C7B4D9}"/>
              </a:ext>
            </a:extLst>
          </p:cNvPr>
          <p:cNvSpPr/>
          <p:nvPr/>
        </p:nvSpPr>
        <p:spPr>
          <a:xfrm rot="5400000">
            <a:off x="2406596" y="3445379"/>
            <a:ext cx="2282647" cy="1820995"/>
          </a:xfrm>
          <a:custGeom>
            <a:avLst/>
            <a:gdLst>
              <a:gd name="connsiteX0" fmla="*/ 1641214 w 6085474"/>
              <a:gd name="connsiteY0" fmla="*/ 4282378 h 4854721"/>
              <a:gd name="connsiteX1" fmla="*/ 1641215 w 6085474"/>
              <a:gd name="connsiteY1" fmla="*/ 1340812 h 4854721"/>
              <a:gd name="connsiteX2" fmla="*/ 1678826 w 6085474"/>
              <a:gd name="connsiteY2" fmla="*/ 1338912 h 4854721"/>
              <a:gd name="connsiteX3" fmla="*/ 3130892 w 6085474"/>
              <a:gd name="connsiteY3" fmla="*/ 9511 h 4854721"/>
              <a:gd name="connsiteX4" fmla="*/ 3132283 w 6085474"/>
              <a:gd name="connsiteY4" fmla="*/ 0 h 4854721"/>
              <a:gd name="connsiteX5" fmla="*/ 4627802 w 6085474"/>
              <a:gd name="connsiteY5" fmla="*/ 1203224 h 4854721"/>
              <a:gd name="connsiteX6" fmla="*/ 6085474 w 6085474"/>
              <a:gd name="connsiteY6" fmla="*/ 30450 h 4854721"/>
              <a:gd name="connsiteX7" fmla="*/ 6076439 w 6085474"/>
              <a:gd name="connsiteY7" fmla="*/ 151789 h 4854721"/>
              <a:gd name="connsiteX8" fmla="*/ 1746217 w 6085474"/>
              <a:gd name="connsiteY8" fmla="*/ 4279723 h 4854721"/>
              <a:gd name="connsiteX9" fmla="*/ 0 w 6085474"/>
              <a:gd name="connsiteY9" fmla="*/ 2814812 h 4854721"/>
              <a:gd name="connsiteX10" fmla="*/ 1641214 w 6085474"/>
              <a:gd name="connsiteY10" fmla="*/ 774903 h 4854721"/>
              <a:gd name="connsiteX11" fmla="*/ 1641214 w 6085474"/>
              <a:gd name="connsiteY11" fmla="*/ 4282378 h 4854721"/>
              <a:gd name="connsiteX12" fmla="*/ 1641214 w 6085474"/>
              <a:gd name="connsiteY12" fmla="*/ 4854721 h 485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85474" h="4854721">
                <a:moveTo>
                  <a:pt x="1641214" y="4282378"/>
                </a:moveTo>
                <a:lnTo>
                  <a:pt x="1641215" y="1340812"/>
                </a:lnTo>
                <a:lnTo>
                  <a:pt x="1678826" y="1338912"/>
                </a:lnTo>
                <a:cubicBezTo>
                  <a:pt x="2406993" y="1264963"/>
                  <a:pt x="2995214" y="717630"/>
                  <a:pt x="3130892" y="9511"/>
                </a:cubicBezTo>
                <a:lnTo>
                  <a:pt x="3132283" y="0"/>
                </a:lnTo>
                <a:lnTo>
                  <a:pt x="4627802" y="1203224"/>
                </a:lnTo>
                <a:lnTo>
                  <a:pt x="6085474" y="30450"/>
                </a:lnTo>
                <a:lnTo>
                  <a:pt x="6076439" y="151789"/>
                </a:lnTo>
                <a:cubicBezTo>
                  <a:pt x="5855745" y="2395354"/>
                  <a:pt x="4019161" y="4164506"/>
                  <a:pt x="1746217" y="4279723"/>
                </a:cubicBezTo>
                <a:close/>
                <a:moveTo>
                  <a:pt x="0" y="2814812"/>
                </a:moveTo>
                <a:lnTo>
                  <a:pt x="1641214" y="774903"/>
                </a:lnTo>
                <a:lnTo>
                  <a:pt x="1641214" y="4282378"/>
                </a:lnTo>
                <a:lnTo>
                  <a:pt x="1641214" y="485472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xmlns="" id="{E067C105-1CEF-584F-A511-47FFD8134067}"/>
              </a:ext>
            </a:extLst>
          </p:cNvPr>
          <p:cNvSpPr/>
          <p:nvPr/>
        </p:nvSpPr>
        <p:spPr>
          <a:xfrm rot="5400000">
            <a:off x="4237808" y="3665266"/>
            <a:ext cx="1819613" cy="2281047"/>
          </a:xfrm>
          <a:custGeom>
            <a:avLst/>
            <a:gdLst>
              <a:gd name="connsiteX0" fmla="*/ 0 w 4851038"/>
              <a:gd name="connsiteY0" fmla="*/ 2953426 h 6081207"/>
              <a:gd name="connsiteX1" fmla="*/ 1203508 w 4851038"/>
              <a:gd name="connsiteY1" fmla="*/ 1457554 h 6081207"/>
              <a:gd name="connsiteX2" fmla="*/ 30830 w 4851038"/>
              <a:gd name="connsiteY2" fmla="*/ 0 h 6081207"/>
              <a:gd name="connsiteX3" fmla="*/ 148106 w 4851038"/>
              <a:gd name="connsiteY3" fmla="*/ 8732 h 6081207"/>
              <a:gd name="connsiteX4" fmla="*/ 4276040 w 4851038"/>
              <a:gd name="connsiteY4" fmla="*/ 4338954 h 6081207"/>
              <a:gd name="connsiteX5" fmla="*/ 4278596 w 4851038"/>
              <a:gd name="connsiteY5" fmla="*/ 4439993 h 6081207"/>
              <a:gd name="connsiteX6" fmla="*/ 4851038 w 4851038"/>
              <a:gd name="connsiteY6" fmla="*/ 4439993 h 6081207"/>
              <a:gd name="connsiteX7" fmla="*/ 2811130 w 4851038"/>
              <a:gd name="connsiteY7" fmla="*/ 6081207 h 6081207"/>
              <a:gd name="connsiteX8" fmla="*/ 771222 w 4851038"/>
              <a:gd name="connsiteY8" fmla="*/ 4439993 h 6081207"/>
              <a:gd name="connsiteX9" fmla="*/ 1336928 w 4851038"/>
              <a:gd name="connsiteY9" fmla="*/ 4439993 h 6081207"/>
              <a:gd name="connsiteX10" fmla="*/ 1335228 w 4851038"/>
              <a:gd name="connsiteY10" fmla="*/ 4406346 h 6081207"/>
              <a:gd name="connsiteX11" fmla="*/ 5829 w 4851038"/>
              <a:gd name="connsiteY11" fmla="*/ 2954279 h 608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51038" h="6081207">
                <a:moveTo>
                  <a:pt x="0" y="2953426"/>
                </a:moveTo>
                <a:lnTo>
                  <a:pt x="1203508" y="1457554"/>
                </a:lnTo>
                <a:lnTo>
                  <a:pt x="30830" y="0"/>
                </a:lnTo>
                <a:lnTo>
                  <a:pt x="148106" y="8732"/>
                </a:lnTo>
                <a:cubicBezTo>
                  <a:pt x="2391672" y="229427"/>
                  <a:pt x="4160825" y="2066009"/>
                  <a:pt x="4276040" y="4338954"/>
                </a:cubicBezTo>
                <a:lnTo>
                  <a:pt x="4278596" y="4439993"/>
                </a:lnTo>
                <a:lnTo>
                  <a:pt x="4851038" y="4439993"/>
                </a:lnTo>
                <a:lnTo>
                  <a:pt x="2811130" y="6081207"/>
                </a:lnTo>
                <a:lnTo>
                  <a:pt x="771222" y="4439993"/>
                </a:lnTo>
                <a:lnTo>
                  <a:pt x="1336928" y="4439993"/>
                </a:lnTo>
                <a:lnTo>
                  <a:pt x="1335228" y="4406346"/>
                </a:lnTo>
                <a:cubicBezTo>
                  <a:pt x="1261280" y="3678178"/>
                  <a:pt x="713947" y="3089956"/>
                  <a:pt x="5829" y="29542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972781B-B6B7-2144-AF4A-4E37DC8B0E24}"/>
              </a:ext>
            </a:extLst>
          </p:cNvPr>
          <p:cNvSpPr txBox="1"/>
          <p:nvPr/>
        </p:nvSpPr>
        <p:spPr>
          <a:xfrm>
            <a:off x="4388761" y="2390807"/>
            <a:ext cx="518091" cy="4387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+mj-lt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BA5758D-B06A-164F-96B8-6B714E82279D}"/>
              </a:ext>
            </a:extLst>
          </p:cNvPr>
          <p:cNvSpPr txBox="1"/>
          <p:nvPr/>
        </p:nvSpPr>
        <p:spPr>
          <a:xfrm>
            <a:off x="4238703" y="4731076"/>
            <a:ext cx="518091" cy="4387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+mj-lt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F8A3664-E360-3648-90C6-85B65E6B8EE1}"/>
              </a:ext>
            </a:extLst>
          </p:cNvPr>
          <p:cNvSpPr txBox="1"/>
          <p:nvPr/>
        </p:nvSpPr>
        <p:spPr>
          <a:xfrm>
            <a:off x="5482367" y="3571613"/>
            <a:ext cx="518091" cy="4387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+mj-lt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D1BAE2C-333A-AA4C-91DE-D9FACA6B49EC}"/>
              </a:ext>
            </a:extLst>
          </p:cNvPr>
          <p:cNvSpPr txBox="1"/>
          <p:nvPr/>
        </p:nvSpPr>
        <p:spPr>
          <a:xfrm>
            <a:off x="3143542" y="3493492"/>
            <a:ext cx="518091" cy="4387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+mj-lt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xmlns="" id="{A3F49A70-0329-F34C-A3CB-FAEC305A76C9}"/>
              </a:ext>
            </a:extLst>
          </p:cNvPr>
          <p:cNvSpPr txBox="1">
            <a:spLocks/>
          </p:cNvSpPr>
          <p:nvPr/>
        </p:nvSpPr>
        <p:spPr>
          <a:xfrm>
            <a:off x="274320" y="2562132"/>
            <a:ext cx="2451234" cy="534770"/>
          </a:xfrm>
          <a:prstGeom prst="rect">
            <a:avLst/>
          </a:prstGeom>
        </p:spPr>
        <p:txBody>
          <a:bodyPr vert="horz" wrap="square" lIns="34299" tIns="17149" rIns="34299" bIns="17149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4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Smart alerts reduce false alarms while ensuring real-time safety</a:t>
            </a:r>
          </a:p>
        </p:txBody>
      </p:sp>
      <p:sp>
        <p:nvSpPr>
          <p:cNvPr id="53" name="Freeform 1023">
            <a:extLst>
              <a:ext uri="{FF2B5EF4-FFF2-40B4-BE49-F238E27FC236}">
                <a16:creationId xmlns:a16="http://schemas.microsoft.com/office/drawing/2014/main" xmlns="" id="{129B0FC0-F993-0641-86DB-C0145FB28E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35641" y="4532690"/>
            <a:ext cx="477904" cy="477904"/>
          </a:xfrm>
          <a:custGeom>
            <a:avLst/>
            <a:gdLst>
              <a:gd name="T0" fmla="*/ 3670157 w 290207"/>
              <a:gd name="T1" fmla="*/ 5477950 h 290151"/>
              <a:gd name="T2" fmla="*/ 3670157 w 290207"/>
              <a:gd name="T3" fmla="*/ 4845325 h 290151"/>
              <a:gd name="T4" fmla="*/ 1584205 w 290207"/>
              <a:gd name="T5" fmla="*/ 4859715 h 290151"/>
              <a:gd name="T6" fmla="*/ 1792085 w 290207"/>
              <a:gd name="T7" fmla="*/ 4126449 h 290151"/>
              <a:gd name="T8" fmla="*/ 2236500 w 290207"/>
              <a:gd name="T9" fmla="*/ 4327731 h 290151"/>
              <a:gd name="T10" fmla="*/ 5240015 w 290207"/>
              <a:gd name="T11" fmla="*/ 1804432 h 290151"/>
              <a:gd name="T12" fmla="*/ 2649283 w 290207"/>
              <a:gd name="T13" fmla="*/ 1423059 h 290151"/>
              <a:gd name="T14" fmla="*/ 3337750 w 290207"/>
              <a:gd name="T15" fmla="*/ 1514130 h 290151"/>
              <a:gd name="T16" fmla="*/ 2649283 w 290207"/>
              <a:gd name="T17" fmla="*/ 1605202 h 290151"/>
              <a:gd name="T18" fmla="*/ 2649283 w 290207"/>
              <a:gd name="T19" fmla="*/ 1423059 h 290151"/>
              <a:gd name="T20" fmla="*/ 1870901 w 290207"/>
              <a:gd name="T21" fmla="*/ 3961101 h 290151"/>
              <a:gd name="T22" fmla="*/ 4874450 w 290207"/>
              <a:gd name="T23" fmla="*/ 1437791 h 290151"/>
              <a:gd name="T24" fmla="*/ 5039301 w 290207"/>
              <a:gd name="T25" fmla="*/ 841146 h 290151"/>
              <a:gd name="T26" fmla="*/ 4752598 w 290207"/>
              <a:gd name="T27" fmla="*/ 1071158 h 290151"/>
              <a:gd name="T28" fmla="*/ 5555429 w 290207"/>
              <a:gd name="T29" fmla="*/ 1495302 h 290151"/>
              <a:gd name="T30" fmla="*/ 5139671 w 290207"/>
              <a:gd name="T31" fmla="*/ 877052 h 290151"/>
              <a:gd name="T32" fmla="*/ 93200 w 290207"/>
              <a:gd name="T33" fmla="*/ 0 h 290151"/>
              <a:gd name="T34" fmla="*/ 4609201 w 290207"/>
              <a:gd name="T35" fmla="*/ 86224 h 290151"/>
              <a:gd name="T36" fmla="*/ 4516025 w 290207"/>
              <a:gd name="T37" fmla="*/ 603897 h 290151"/>
              <a:gd name="T38" fmla="*/ 4429994 w 290207"/>
              <a:gd name="T39" fmla="*/ 172546 h 290151"/>
              <a:gd name="T40" fmla="*/ 179216 w 290207"/>
              <a:gd name="T41" fmla="*/ 5607360 h 290151"/>
              <a:gd name="T42" fmla="*/ 3498122 w 290207"/>
              <a:gd name="T43" fmla="*/ 4759072 h 290151"/>
              <a:gd name="T44" fmla="*/ 4429994 w 290207"/>
              <a:gd name="T45" fmla="*/ 4665598 h 290151"/>
              <a:gd name="T46" fmla="*/ 2544751 w 290207"/>
              <a:gd name="T47" fmla="*/ 4759072 h 290151"/>
              <a:gd name="T48" fmla="*/ 1483861 w 290207"/>
              <a:gd name="T49" fmla="*/ 5075377 h 290151"/>
              <a:gd name="T50" fmla="*/ 587786 w 290207"/>
              <a:gd name="T51" fmla="*/ 4198348 h 290151"/>
              <a:gd name="T52" fmla="*/ 1763397 w 290207"/>
              <a:gd name="T53" fmla="*/ 3012178 h 290151"/>
              <a:gd name="T54" fmla="*/ 1218620 w 290207"/>
              <a:gd name="T55" fmla="*/ 2710236 h 290151"/>
              <a:gd name="T56" fmla="*/ 1218620 w 290207"/>
              <a:gd name="T57" fmla="*/ 1437791 h 290151"/>
              <a:gd name="T58" fmla="*/ 2258041 w 290207"/>
              <a:gd name="T59" fmla="*/ 1524048 h 290151"/>
              <a:gd name="T60" fmla="*/ 1218620 w 290207"/>
              <a:gd name="T61" fmla="*/ 1610319 h 290151"/>
              <a:gd name="T62" fmla="*/ 1218620 w 290207"/>
              <a:gd name="T63" fmla="*/ 2530489 h 290151"/>
              <a:gd name="T64" fmla="*/ 1942626 w 290207"/>
              <a:gd name="T65" fmla="*/ 3012178 h 290151"/>
              <a:gd name="T66" fmla="*/ 759822 w 290207"/>
              <a:gd name="T67" fmla="*/ 4198348 h 290151"/>
              <a:gd name="T68" fmla="*/ 1663024 w 290207"/>
              <a:gd name="T69" fmla="*/ 3932364 h 290151"/>
              <a:gd name="T70" fmla="*/ 4501690 w 290207"/>
              <a:gd name="T71" fmla="*/ 1071158 h 290151"/>
              <a:gd name="T72" fmla="*/ 4487376 w 290207"/>
              <a:gd name="T73" fmla="*/ 927350 h 290151"/>
              <a:gd name="T74" fmla="*/ 4623530 w 290207"/>
              <a:gd name="T75" fmla="*/ 941739 h 290151"/>
              <a:gd name="T76" fmla="*/ 5039301 w 290207"/>
              <a:gd name="T77" fmla="*/ 661380 h 290151"/>
              <a:gd name="T78" fmla="*/ 5677274 w 290207"/>
              <a:gd name="T79" fmla="*/ 1164612 h 290151"/>
              <a:gd name="T80" fmla="*/ 5490922 w 290207"/>
              <a:gd name="T81" fmla="*/ 1804432 h 290151"/>
              <a:gd name="T82" fmla="*/ 5512410 w 290207"/>
              <a:gd name="T83" fmla="*/ 1955386 h 290151"/>
              <a:gd name="T84" fmla="*/ 5390551 w 290207"/>
              <a:gd name="T85" fmla="*/ 1955386 h 290151"/>
              <a:gd name="T86" fmla="*/ 4609201 w 290207"/>
              <a:gd name="T87" fmla="*/ 2695869 h 290151"/>
              <a:gd name="T88" fmla="*/ 4580526 w 290207"/>
              <a:gd name="T89" fmla="*/ 4816592 h 290151"/>
              <a:gd name="T90" fmla="*/ 3584151 w 290207"/>
              <a:gd name="T91" fmla="*/ 5779869 h 290151"/>
              <a:gd name="T92" fmla="*/ 0 w 290207"/>
              <a:gd name="T93" fmla="*/ 5686422 h 290151"/>
              <a:gd name="T94" fmla="*/ 93200 w 290207"/>
              <a:gd name="T95" fmla="*/ 0 h 29015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0207" h="290151">
                <a:moveTo>
                  <a:pt x="184636" y="243236"/>
                </a:moveTo>
                <a:lnTo>
                  <a:pt x="184636" y="274994"/>
                </a:lnTo>
                <a:lnTo>
                  <a:pt x="216731" y="243236"/>
                </a:lnTo>
                <a:lnTo>
                  <a:pt x="184636" y="243236"/>
                </a:lnTo>
                <a:close/>
                <a:moveTo>
                  <a:pt x="90155" y="207148"/>
                </a:moveTo>
                <a:lnTo>
                  <a:pt x="79697" y="243958"/>
                </a:lnTo>
                <a:lnTo>
                  <a:pt x="116840" y="233853"/>
                </a:lnTo>
                <a:lnTo>
                  <a:pt x="90155" y="207148"/>
                </a:lnTo>
                <a:close/>
                <a:moveTo>
                  <a:pt x="251350" y="78312"/>
                </a:moveTo>
                <a:lnTo>
                  <a:pt x="112513" y="217253"/>
                </a:lnTo>
                <a:lnTo>
                  <a:pt x="125134" y="229523"/>
                </a:lnTo>
                <a:lnTo>
                  <a:pt x="263611" y="90582"/>
                </a:lnTo>
                <a:lnTo>
                  <a:pt x="251350" y="78312"/>
                </a:lnTo>
                <a:close/>
                <a:moveTo>
                  <a:pt x="133278" y="71437"/>
                </a:moveTo>
                <a:lnTo>
                  <a:pt x="163585" y="71437"/>
                </a:lnTo>
                <a:cubicBezTo>
                  <a:pt x="166110" y="71437"/>
                  <a:pt x="167914" y="73342"/>
                  <a:pt x="167914" y="76009"/>
                </a:cubicBezTo>
                <a:cubicBezTo>
                  <a:pt x="167914" y="78676"/>
                  <a:pt x="166110" y="80581"/>
                  <a:pt x="163585" y="80581"/>
                </a:cubicBezTo>
                <a:lnTo>
                  <a:pt x="133278" y="80581"/>
                </a:lnTo>
                <a:cubicBezTo>
                  <a:pt x="130752" y="80581"/>
                  <a:pt x="128587" y="78676"/>
                  <a:pt x="128587" y="76009"/>
                </a:cubicBezTo>
                <a:cubicBezTo>
                  <a:pt x="128587" y="73342"/>
                  <a:pt x="130752" y="71437"/>
                  <a:pt x="133278" y="71437"/>
                </a:cubicBezTo>
                <a:close/>
                <a:moveTo>
                  <a:pt x="232598" y="59546"/>
                </a:moveTo>
                <a:lnTo>
                  <a:pt x="94121" y="198848"/>
                </a:lnTo>
                <a:lnTo>
                  <a:pt x="106382" y="211118"/>
                </a:lnTo>
                <a:lnTo>
                  <a:pt x="245220" y="72177"/>
                </a:lnTo>
                <a:lnTo>
                  <a:pt x="232598" y="59546"/>
                </a:lnTo>
                <a:close/>
                <a:moveTo>
                  <a:pt x="253514" y="42224"/>
                </a:moveTo>
                <a:cubicBezTo>
                  <a:pt x="251711" y="42224"/>
                  <a:pt x="249547" y="42946"/>
                  <a:pt x="248105" y="44028"/>
                </a:cubicBezTo>
                <a:lnTo>
                  <a:pt x="239090" y="53772"/>
                </a:lnTo>
                <a:lnTo>
                  <a:pt x="270103" y="84447"/>
                </a:lnTo>
                <a:lnTo>
                  <a:pt x="279479" y="75064"/>
                </a:lnTo>
                <a:cubicBezTo>
                  <a:pt x="282003" y="72177"/>
                  <a:pt x="282003" y="67847"/>
                  <a:pt x="279479" y="64959"/>
                </a:cubicBezTo>
                <a:lnTo>
                  <a:pt x="258563" y="44028"/>
                </a:lnTo>
                <a:cubicBezTo>
                  <a:pt x="257481" y="42946"/>
                  <a:pt x="255317" y="42224"/>
                  <a:pt x="253514" y="42224"/>
                </a:cubicBezTo>
                <a:close/>
                <a:moveTo>
                  <a:pt x="4688" y="0"/>
                </a:moveTo>
                <a:lnTo>
                  <a:pt x="227189" y="0"/>
                </a:lnTo>
                <a:cubicBezTo>
                  <a:pt x="229713" y="0"/>
                  <a:pt x="231877" y="1805"/>
                  <a:pt x="231877" y="4331"/>
                </a:cubicBezTo>
                <a:lnTo>
                  <a:pt x="231877" y="25984"/>
                </a:lnTo>
                <a:cubicBezTo>
                  <a:pt x="231877" y="28510"/>
                  <a:pt x="229713" y="30315"/>
                  <a:pt x="227189" y="30315"/>
                </a:cubicBezTo>
                <a:cubicBezTo>
                  <a:pt x="224665" y="30315"/>
                  <a:pt x="222862" y="28510"/>
                  <a:pt x="222862" y="25984"/>
                </a:cubicBezTo>
                <a:lnTo>
                  <a:pt x="222862" y="8661"/>
                </a:lnTo>
                <a:lnTo>
                  <a:pt x="9016" y="8661"/>
                </a:lnTo>
                <a:lnTo>
                  <a:pt x="9016" y="281490"/>
                </a:lnTo>
                <a:lnTo>
                  <a:pt x="175981" y="281490"/>
                </a:lnTo>
                <a:lnTo>
                  <a:pt x="175981" y="238906"/>
                </a:lnTo>
                <a:cubicBezTo>
                  <a:pt x="175981" y="236380"/>
                  <a:pt x="177785" y="234214"/>
                  <a:pt x="180309" y="234214"/>
                </a:cubicBezTo>
                <a:lnTo>
                  <a:pt x="222862" y="234214"/>
                </a:lnTo>
                <a:lnTo>
                  <a:pt x="222862" y="144354"/>
                </a:lnTo>
                <a:lnTo>
                  <a:pt x="128019" y="238906"/>
                </a:lnTo>
                <a:cubicBezTo>
                  <a:pt x="127659" y="239628"/>
                  <a:pt x="126938" y="239988"/>
                  <a:pt x="126216" y="239988"/>
                </a:cubicBezTo>
                <a:lnTo>
                  <a:pt x="74648" y="254785"/>
                </a:lnTo>
                <a:cubicBezTo>
                  <a:pt x="74287" y="254785"/>
                  <a:pt x="73566" y="254785"/>
                  <a:pt x="73206" y="254785"/>
                </a:cubicBezTo>
                <a:cubicBezTo>
                  <a:pt x="49044" y="254785"/>
                  <a:pt x="29571" y="235297"/>
                  <a:pt x="29571" y="210757"/>
                </a:cubicBezTo>
                <a:cubicBezTo>
                  <a:pt x="29571" y="186578"/>
                  <a:pt x="49044" y="166729"/>
                  <a:pt x="73206" y="166729"/>
                </a:cubicBezTo>
                <a:cubicBezTo>
                  <a:pt x="81860" y="166729"/>
                  <a:pt x="88712" y="159872"/>
                  <a:pt x="88712" y="151211"/>
                </a:cubicBezTo>
                <a:cubicBezTo>
                  <a:pt x="88712" y="142910"/>
                  <a:pt x="81860" y="136054"/>
                  <a:pt x="73206" y="136054"/>
                </a:cubicBezTo>
                <a:lnTo>
                  <a:pt x="61305" y="136054"/>
                </a:lnTo>
                <a:cubicBezTo>
                  <a:pt x="43635" y="136054"/>
                  <a:pt x="29571" y="121618"/>
                  <a:pt x="29571" y="103935"/>
                </a:cubicBezTo>
                <a:cubicBezTo>
                  <a:pt x="29571" y="86613"/>
                  <a:pt x="43635" y="72177"/>
                  <a:pt x="61305" y="72177"/>
                </a:cubicBezTo>
                <a:lnTo>
                  <a:pt x="108907" y="72177"/>
                </a:lnTo>
                <a:cubicBezTo>
                  <a:pt x="111431" y="72177"/>
                  <a:pt x="113595" y="73982"/>
                  <a:pt x="113595" y="76508"/>
                </a:cubicBezTo>
                <a:cubicBezTo>
                  <a:pt x="113595" y="79034"/>
                  <a:pt x="111431" y="80838"/>
                  <a:pt x="108907" y="80838"/>
                </a:cubicBezTo>
                <a:lnTo>
                  <a:pt x="61305" y="80838"/>
                </a:lnTo>
                <a:cubicBezTo>
                  <a:pt x="48323" y="80838"/>
                  <a:pt x="38226" y="91304"/>
                  <a:pt x="38226" y="103935"/>
                </a:cubicBezTo>
                <a:cubicBezTo>
                  <a:pt x="38226" y="116566"/>
                  <a:pt x="48323" y="127032"/>
                  <a:pt x="61305" y="127032"/>
                </a:cubicBezTo>
                <a:lnTo>
                  <a:pt x="73206" y="127032"/>
                </a:lnTo>
                <a:cubicBezTo>
                  <a:pt x="86548" y="127032"/>
                  <a:pt x="97728" y="137858"/>
                  <a:pt x="97728" y="151211"/>
                </a:cubicBezTo>
                <a:cubicBezTo>
                  <a:pt x="97728" y="164564"/>
                  <a:pt x="86548" y="175751"/>
                  <a:pt x="73206" y="175751"/>
                </a:cubicBezTo>
                <a:cubicBezTo>
                  <a:pt x="54093" y="175751"/>
                  <a:pt x="38226" y="191269"/>
                  <a:pt x="38226" y="210757"/>
                </a:cubicBezTo>
                <a:cubicBezTo>
                  <a:pt x="38226" y="229162"/>
                  <a:pt x="51929" y="244319"/>
                  <a:pt x="69960" y="246123"/>
                </a:cubicBezTo>
                <a:lnTo>
                  <a:pt x="83663" y="197404"/>
                </a:lnTo>
                <a:cubicBezTo>
                  <a:pt x="83663" y="196682"/>
                  <a:pt x="84385" y="196321"/>
                  <a:pt x="84745" y="195600"/>
                </a:cubicBezTo>
                <a:lnTo>
                  <a:pt x="226468" y="53772"/>
                </a:lnTo>
                <a:lnTo>
                  <a:pt x="225747" y="52328"/>
                </a:lnTo>
                <a:cubicBezTo>
                  <a:pt x="223944" y="50885"/>
                  <a:pt x="223944" y="47998"/>
                  <a:pt x="225747" y="46554"/>
                </a:cubicBezTo>
                <a:cubicBezTo>
                  <a:pt x="227189" y="44750"/>
                  <a:pt x="230074" y="44750"/>
                  <a:pt x="231877" y="46554"/>
                </a:cubicBezTo>
                <a:lnTo>
                  <a:pt x="232598" y="47276"/>
                </a:lnTo>
                <a:lnTo>
                  <a:pt x="241974" y="38254"/>
                </a:lnTo>
                <a:cubicBezTo>
                  <a:pt x="244859" y="35006"/>
                  <a:pt x="249187" y="33202"/>
                  <a:pt x="253514" y="33202"/>
                </a:cubicBezTo>
                <a:cubicBezTo>
                  <a:pt x="257842" y="33202"/>
                  <a:pt x="261808" y="35006"/>
                  <a:pt x="265054" y="38254"/>
                </a:cubicBezTo>
                <a:lnTo>
                  <a:pt x="285609" y="58464"/>
                </a:lnTo>
                <a:cubicBezTo>
                  <a:pt x="291740" y="64959"/>
                  <a:pt x="291740" y="75064"/>
                  <a:pt x="285609" y="81199"/>
                </a:cubicBezTo>
                <a:lnTo>
                  <a:pt x="276233" y="90582"/>
                </a:lnTo>
                <a:lnTo>
                  <a:pt x="277315" y="92026"/>
                </a:lnTo>
                <a:cubicBezTo>
                  <a:pt x="279118" y="93830"/>
                  <a:pt x="279118" y="96356"/>
                  <a:pt x="277315" y="98161"/>
                </a:cubicBezTo>
                <a:cubicBezTo>
                  <a:pt x="276594" y="98883"/>
                  <a:pt x="275512" y="99243"/>
                  <a:pt x="274069" y="99243"/>
                </a:cubicBezTo>
                <a:cubicBezTo>
                  <a:pt x="273348" y="99243"/>
                  <a:pt x="271906" y="98883"/>
                  <a:pt x="271184" y="98161"/>
                </a:cubicBezTo>
                <a:lnTo>
                  <a:pt x="270103" y="97078"/>
                </a:lnTo>
                <a:lnTo>
                  <a:pt x="231877" y="135332"/>
                </a:lnTo>
                <a:lnTo>
                  <a:pt x="231877" y="238906"/>
                </a:lnTo>
                <a:cubicBezTo>
                  <a:pt x="231877" y="239988"/>
                  <a:pt x="231156" y="241071"/>
                  <a:pt x="230435" y="241793"/>
                </a:cubicBezTo>
                <a:lnTo>
                  <a:pt x="183554" y="288708"/>
                </a:lnTo>
                <a:cubicBezTo>
                  <a:pt x="182473" y="289790"/>
                  <a:pt x="181391" y="290151"/>
                  <a:pt x="180309" y="290151"/>
                </a:cubicBezTo>
                <a:lnTo>
                  <a:pt x="4688" y="290151"/>
                </a:lnTo>
                <a:cubicBezTo>
                  <a:pt x="2164" y="290151"/>
                  <a:pt x="0" y="288347"/>
                  <a:pt x="0" y="285460"/>
                </a:cubicBezTo>
                <a:lnTo>
                  <a:pt x="0" y="4331"/>
                </a:lnTo>
                <a:cubicBezTo>
                  <a:pt x="0" y="1805"/>
                  <a:pt x="2164" y="0"/>
                  <a:pt x="46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/>
          </a:p>
        </p:txBody>
      </p:sp>
      <p:sp>
        <p:nvSpPr>
          <p:cNvPr id="54" name="Freeform 1024">
            <a:extLst>
              <a:ext uri="{FF2B5EF4-FFF2-40B4-BE49-F238E27FC236}">
                <a16:creationId xmlns:a16="http://schemas.microsoft.com/office/drawing/2014/main" xmlns="" id="{2BC86284-5AD1-BC41-89FF-5D5D148E6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6886" y="4206242"/>
            <a:ext cx="477904" cy="477904"/>
          </a:xfrm>
          <a:custGeom>
            <a:avLst/>
            <a:gdLst>
              <a:gd name="T0" fmla="*/ 2048306 w 290151"/>
              <a:gd name="T1" fmla="*/ 5000275 h 290151"/>
              <a:gd name="T2" fmla="*/ 474371 w 290151"/>
              <a:gd name="T3" fmla="*/ 5000275 h 290151"/>
              <a:gd name="T4" fmla="*/ 1613868 w 290151"/>
              <a:gd name="T5" fmla="*/ 4205917 h 290151"/>
              <a:gd name="T6" fmla="*/ 560869 w 290151"/>
              <a:gd name="T7" fmla="*/ 4388056 h 290151"/>
              <a:gd name="T8" fmla="*/ 4488890 w 290151"/>
              <a:gd name="T9" fmla="*/ 3736553 h 290151"/>
              <a:gd name="T10" fmla="*/ 4424856 w 290151"/>
              <a:gd name="T11" fmla="*/ 4169303 h 290151"/>
              <a:gd name="T12" fmla="*/ 4545818 w 290151"/>
              <a:gd name="T13" fmla="*/ 3743779 h 290151"/>
              <a:gd name="T14" fmla="*/ 4830421 w 290151"/>
              <a:gd name="T15" fmla="*/ 3765391 h 290151"/>
              <a:gd name="T16" fmla="*/ 4375067 w 290151"/>
              <a:gd name="T17" fmla="*/ 4342407 h 290151"/>
              <a:gd name="T18" fmla="*/ 4588507 w 290151"/>
              <a:gd name="T19" fmla="*/ 3570675 h 290151"/>
              <a:gd name="T20" fmla="*/ 2016784 w 290151"/>
              <a:gd name="T21" fmla="*/ 3608837 h 290151"/>
              <a:gd name="T22" fmla="*/ 1264894 w 290151"/>
              <a:gd name="T23" fmla="*/ 3608837 h 290151"/>
              <a:gd name="T24" fmla="*/ 910225 w 290151"/>
              <a:gd name="T25" fmla="*/ 3510199 h 290151"/>
              <a:gd name="T26" fmla="*/ 561492 w 290151"/>
              <a:gd name="T27" fmla="*/ 3692338 h 290151"/>
              <a:gd name="T28" fmla="*/ 560869 w 290151"/>
              <a:gd name="T29" fmla="*/ 2814459 h 290151"/>
              <a:gd name="T30" fmla="*/ 1613868 w 290151"/>
              <a:gd name="T31" fmla="*/ 2996631 h 290151"/>
              <a:gd name="T32" fmla="*/ 560869 w 290151"/>
              <a:gd name="T33" fmla="*/ 2814459 h 290151"/>
              <a:gd name="T34" fmla="*/ 4549836 w 290151"/>
              <a:gd name="T35" fmla="*/ 3052396 h 290151"/>
              <a:gd name="T36" fmla="*/ 5039091 w 290151"/>
              <a:gd name="T37" fmla="*/ 2727537 h 290151"/>
              <a:gd name="T38" fmla="*/ 5312500 w 290151"/>
              <a:gd name="T39" fmla="*/ 2994664 h 290151"/>
              <a:gd name="T40" fmla="*/ 4549836 w 290151"/>
              <a:gd name="T41" fmla="*/ 3254557 h 290151"/>
              <a:gd name="T42" fmla="*/ 4017348 w 290151"/>
              <a:gd name="T43" fmla="*/ 2778077 h 290151"/>
              <a:gd name="T44" fmla="*/ 3837483 w 290151"/>
              <a:gd name="T45" fmla="*/ 3528881 h 290151"/>
              <a:gd name="T46" fmla="*/ 3117982 w 290151"/>
              <a:gd name="T47" fmla="*/ 3745501 h 290151"/>
              <a:gd name="T48" fmla="*/ 3679200 w 290151"/>
              <a:gd name="T49" fmla="*/ 4265296 h 290151"/>
              <a:gd name="T50" fmla="*/ 3341039 w 290151"/>
              <a:gd name="T51" fmla="*/ 4799553 h 290151"/>
              <a:gd name="T52" fmla="*/ 3499335 w 290151"/>
              <a:gd name="T53" fmla="*/ 4359149 h 290151"/>
              <a:gd name="T54" fmla="*/ 3010044 w 290151"/>
              <a:gd name="T55" fmla="*/ 4113702 h 290151"/>
              <a:gd name="T56" fmla="*/ 3657598 w 290151"/>
              <a:gd name="T57" fmla="*/ 3427822 h 290151"/>
              <a:gd name="T58" fmla="*/ 3636035 w 290151"/>
              <a:gd name="T59" fmla="*/ 2871938 h 290151"/>
              <a:gd name="T60" fmla="*/ 2508893 w 290151"/>
              <a:gd name="T61" fmla="*/ 4902840 h 290151"/>
              <a:gd name="T62" fmla="*/ 2508893 w 290151"/>
              <a:gd name="T63" fmla="*/ 2271678 h 290151"/>
              <a:gd name="T64" fmla="*/ 2048306 w 290151"/>
              <a:gd name="T65" fmla="*/ 2185843 h 290151"/>
              <a:gd name="T66" fmla="*/ 474371 w 290151"/>
              <a:gd name="T67" fmla="*/ 2185843 h 290151"/>
              <a:gd name="T68" fmla="*/ 4049803 w 290151"/>
              <a:gd name="T69" fmla="*/ 1391442 h 290151"/>
              <a:gd name="T70" fmla="*/ 3121489 w 290151"/>
              <a:gd name="T71" fmla="*/ 1573584 h 290151"/>
              <a:gd name="T72" fmla="*/ 1698436 w 290151"/>
              <a:gd name="T73" fmla="*/ 1391442 h 290151"/>
              <a:gd name="T74" fmla="*/ 2626747 w 290151"/>
              <a:gd name="T75" fmla="*/ 1573584 h 290151"/>
              <a:gd name="T76" fmla="*/ 1698436 w 290151"/>
              <a:gd name="T77" fmla="*/ 1391442 h 290151"/>
              <a:gd name="T78" fmla="*/ 1352520 w 290151"/>
              <a:gd name="T79" fmla="*/ 1482514 h 290151"/>
              <a:gd name="T80" fmla="*/ 474371 w 290151"/>
              <a:gd name="T81" fmla="*/ 1482514 h 290151"/>
              <a:gd name="T82" fmla="*/ 1337142 w 290151"/>
              <a:gd name="T83" fmla="*/ 438512 h 290151"/>
              <a:gd name="T84" fmla="*/ 3270919 w 290151"/>
              <a:gd name="T85" fmla="*/ 438512 h 290151"/>
              <a:gd name="T86" fmla="*/ 553576 w 290151"/>
              <a:gd name="T87" fmla="*/ 172546 h 290151"/>
              <a:gd name="T88" fmla="*/ 553576 w 290151"/>
              <a:gd name="T89" fmla="*/ 5607360 h 290151"/>
              <a:gd name="T90" fmla="*/ 4435510 w 290151"/>
              <a:gd name="T91" fmla="*/ 5075377 h 290151"/>
              <a:gd name="T92" fmla="*/ 2329161 w 290151"/>
              <a:gd name="T93" fmla="*/ 2192604 h 290151"/>
              <a:gd name="T94" fmla="*/ 4435510 w 290151"/>
              <a:gd name="T95" fmla="*/ 553576 h 290151"/>
              <a:gd name="T96" fmla="*/ 3443426 w 290151"/>
              <a:gd name="T97" fmla="*/ 438512 h 290151"/>
              <a:gd name="T98" fmla="*/ 1164592 w 290151"/>
              <a:gd name="T99" fmla="*/ 438512 h 290151"/>
              <a:gd name="T100" fmla="*/ 553576 w 290151"/>
              <a:gd name="T101" fmla="*/ 0 h 290151"/>
              <a:gd name="T102" fmla="*/ 4608061 w 290151"/>
              <a:gd name="T103" fmla="*/ 2099149 h 290151"/>
              <a:gd name="T104" fmla="*/ 5779816 w 290151"/>
              <a:gd name="T105" fmla="*/ 4989109 h 290151"/>
              <a:gd name="T106" fmla="*/ 4608061 w 290151"/>
              <a:gd name="T107" fmla="*/ 5226334 h 290151"/>
              <a:gd name="T108" fmla="*/ 0 w 290151"/>
              <a:gd name="T109" fmla="*/ 5226334 h 29015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0151" h="290151">
                <a:moveTo>
                  <a:pt x="28141" y="246062"/>
                </a:moveTo>
                <a:lnTo>
                  <a:pt x="98496" y="246062"/>
                </a:lnTo>
                <a:cubicBezTo>
                  <a:pt x="101022" y="246062"/>
                  <a:pt x="102826" y="248348"/>
                  <a:pt x="102826" y="251015"/>
                </a:cubicBezTo>
                <a:cubicBezTo>
                  <a:pt x="102826" y="253301"/>
                  <a:pt x="101022" y="255206"/>
                  <a:pt x="98496" y="255206"/>
                </a:cubicBezTo>
                <a:lnTo>
                  <a:pt x="28141" y="255206"/>
                </a:lnTo>
                <a:cubicBezTo>
                  <a:pt x="25616" y="255206"/>
                  <a:pt x="23812" y="253301"/>
                  <a:pt x="23812" y="251015"/>
                </a:cubicBezTo>
                <a:cubicBezTo>
                  <a:pt x="23812" y="248348"/>
                  <a:pt x="25616" y="246062"/>
                  <a:pt x="28141" y="246062"/>
                </a:cubicBezTo>
                <a:close/>
                <a:moveTo>
                  <a:pt x="28157" y="211137"/>
                </a:moveTo>
                <a:lnTo>
                  <a:pt x="81018" y="211137"/>
                </a:lnTo>
                <a:cubicBezTo>
                  <a:pt x="83552" y="211137"/>
                  <a:pt x="85363" y="213042"/>
                  <a:pt x="85363" y="215709"/>
                </a:cubicBezTo>
                <a:cubicBezTo>
                  <a:pt x="85363" y="218376"/>
                  <a:pt x="83552" y="220281"/>
                  <a:pt x="81018" y="220281"/>
                </a:cubicBezTo>
                <a:lnTo>
                  <a:pt x="28157" y="220281"/>
                </a:lnTo>
                <a:cubicBezTo>
                  <a:pt x="25622" y="220281"/>
                  <a:pt x="23812" y="218376"/>
                  <a:pt x="23812" y="215709"/>
                </a:cubicBezTo>
                <a:cubicBezTo>
                  <a:pt x="23812" y="213042"/>
                  <a:pt x="25622" y="211137"/>
                  <a:pt x="28157" y="211137"/>
                </a:cubicBezTo>
                <a:close/>
                <a:moveTo>
                  <a:pt x="225346" y="187576"/>
                </a:moveTo>
                <a:cubicBezTo>
                  <a:pt x="223203" y="187576"/>
                  <a:pt x="221417" y="187938"/>
                  <a:pt x="219631" y="189024"/>
                </a:cubicBezTo>
                <a:cubicBezTo>
                  <a:pt x="217488" y="190110"/>
                  <a:pt x="215344" y="192645"/>
                  <a:pt x="214630" y="195541"/>
                </a:cubicBezTo>
                <a:cubicBezTo>
                  <a:pt x="212844" y="201334"/>
                  <a:pt x="216416" y="207851"/>
                  <a:pt x="222131" y="209300"/>
                </a:cubicBezTo>
                <a:cubicBezTo>
                  <a:pt x="228203" y="211110"/>
                  <a:pt x="233918" y="207851"/>
                  <a:pt x="235704" y="201696"/>
                </a:cubicBezTo>
                <a:cubicBezTo>
                  <a:pt x="236775" y="198800"/>
                  <a:pt x="236061" y="195903"/>
                  <a:pt x="234632" y="193369"/>
                </a:cubicBezTo>
                <a:cubicBezTo>
                  <a:pt x="233561" y="190834"/>
                  <a:pt x="231061" y="188662"/>
                  <a:pt x="228203" y="187938"/>
                </a:cubicBezTo>
                <a:cubicBezTo>
                  <a:pt x="227132" y="187576"/>
                  <a:pt x="226060" y="187576"/>
                  <a:pt x="225346" y="187576"/>
                </a:cubicBezTo>
                <a:close/>
                <a:moveTo>
                  <a:pt x="230346" y="179248"/>
                </a:moveTo>
                <a:cubicBezTo>
                  <a:pt x="235704" y="181059"/>
                  <a:pt x="239990" y="184317"/>
                  <a:pt x="242490" y="189024"/>
                </a:cubicBezTo>
                <a:cubicBezTo>
                  <a:pt x="244991" y="193731"/>
                  <a:pt x="245705" y="199162"/>
                  <a:pt x="244276" y="204231"/>
                </a:cubicBezTo>
                <a:cubicBezTo>
                  <a:pt x="241776" y="212920"/>
                  <a:pt x="233918" y="218713"/>
                  <a:pt x="225346" y="218713"/>
                </a:cubicBezTo>
                <a:cubicBezTo>
                  <a:pt x="223203" y="218713"/>
                  <a:pt x="221417" y="218351"/>
                  <a:pt x="219631" y="217989"/>
                </a:cubicBezTo>
                <a:cubicBezTo>
                  <a:pt x="209272" y="214731"/>
                  <a:pt x="203200" y="203507"/>
                  <a:pt x="206058" y="193369"/>
                </a:cubicBezTo>
                <a:cubicBezTo>
                  <a:pt x="207486" y="187938"/>
                  <a:pt x="211058" y="183955"/>
                  <a:pt x="215702" y="181059"/>
                </a:cubicBezTo>
                <a:cubicBezTo>
                  <a:pt x="220345" y="178524"/>
                  <a:pt x="225346" y="177800"/>
                  <a:pt x="230346" y="179248"/>
                </a:cubicBezTo>
                <a:close/>
                <a:moveTo>
                  <a:pt x="68129" y="176212"/>
                </a:moveTo>
                <a:lnTo>
                  <a:pt x="96971" y="176212"/>
                </a:lnTo>
                <a:cubicBezTo>
                  <a:pt x="99463" y="176212"/>
                  <a:pt x="101244" y="178498"/>
                  <a:pt x="101244" y="181165"/>
                </a:cubicBezTo>
                <a:cubicBezTo>
                  <a:pt x="101244" y="183451"/>
                  <a:pt x="99463" y="185356"/>
                  <a:pt x="96971" y="185356"/>
                </a:cubicBezTo>
                <a:lnTo>
                  <a:pt x="68129" y="185356"/>
                </a:lnTo>
                <a:cubicBezTo>
                  <a:pt x="65636" y="185356"/>
                  <a:pt x="63500" y="183451"/>
                  <a:pt x="63500" y="181165"/>
                </a:cubicBezTo>
                <a:cubicBezTo>
                  <a:pt x="63500" y="178498"/>
                  <a:pt x="65636" y="176212"/>
                  <a:pt x="68129" y="176212"/>
                </a:cubicBezTo>
                <a:close/>
                <a:moveTo>
                  <a:pt x="28188" y="176212"/>
                </a:moveTo>
                <a:lnTo>
                  <a:pt x="45694" y="176212"/>
                </a:lnTo>
                <a:cubicBezTo>
                  <a:pt x="48247" y="176212"/>
                  <a:pt x="50435" y="178498"/>
                  <a:pt x="50435" y="181165"/>
                </a:cubicBezTo>
                <a:cubicBezTo>
                  <a:pt x="50435" y="183451"/>
                  <a:pt x="48247" y="185356"/>
                  <a:pt x="45694" y="185356"/>
                </a:cubicBezTo>
                <a:lnTo>
                  <a:pt x="28188" y="185356"/>
                </a:lnTo>
                <a:cubicBezTo>
                  <a:pt x="25635" y="185356"/>
                  <a:pt x="23812" y="183451"/>
                  <a:pt x="23812" y="181165"/>
                </a:cubicBezTo>
                <a:cubicBezTo>
                  <a:pt x="23812" y="178498"/>
                  <a:pt x="25635" y="176212"/>
                  <a:pt x="28188" y="176212"/>
                </a:cubicBezTo>
                <a:close/>
                <a:moveTo>
                  <a:pt x="28157" y="141287"/>
                </a:moveTo>
                <a:lnTo>
                  <a:pt x="81018" y="141287"/>
                </a:lnTo>
                <a:cubicBezTo>
                  <a:pt x="83552" y="141287"/>
                  <a:pt x="85363" y="143192"/>
                  <a:pt x="85363" y="145859"/>
                </a:cubicBezTo>
                <a:cubicBezTo>
                  <a:pt x="85363" y="148526"/>
                  <a:pt x="83552" y="150431"/>
                  <a:pt x="81018" y="150431"/>
                </a:cubicBezTo>
                <a:lnTo>
                  <a:pt x="28157" y="150431"/>
                </a:lnTo>
                <a:cubicBezTo>
                  <a:pt x="25622" y="150431"/>
                  <a:pt x="23812" y="148526"/>
                  <a:pt x="23812" y="145859"/>
                </a:cubicBezTo>
                <a:cubicBezTo>
                  <a:pt x="23812" y="143192"/>
                  <a:pt x="25622" y="141287"/>
                  <a:pt x="28157" y="141287"/>
                </a:cubicBezTo>
                <a:close/>
                <a:moveTo>
                  <a:pt x="198785" y="130761"/>
                </a:moveTo>
                <a:cubicBezTo>
                  <a:pt x="205648" y="128587"/>
                  <a:pt x="211427" y="128949"/>
                  <a:pt x="216123" y="132211"/>
                </a:cubicBezTo>
                <a:cubicBezTo>
                  <a:pt x="222263" y="135473"/>
                  <a:pt x="226237" y="142721"/>
                  <a:pt x="228404" y="153231"/>
                </a:cubicBezTo>
                <a:cubicBezTo>
                  <a:pt x="228765" y="154319"/>
                  <a:pt x="229487" y="154681"/>
                  <a:pt x="229849" y="154681"/>
                </a:cubicBezTo>
                <a:cubicBezTo>
                  <a:pt x="230571" y="154681"/>
                  <a:pt x="230932" y="154681"/>
                  <a:pt x="231655" y="153956"/>
                </a:cubicBezTo>
                <a:cubicBezTo>
                  <a:pt x="238156" y="143808"/>
                  <a:pt x="245019" y="138010"/>
                  <a:pt x="252965" y="136922"/>
                </a:cubicBezTo>
                <a:cubicBezTo>
                  <a:pt x="259467" y="135835"/>
                  <a:pt x="265968" y="138010"/>
                  <a:pt x="272470" y="143446"/>
                </a:cubicBezTo>
                <a:cubicBezTo>
                  <a:pt x="274276" y="145258"/>
                  <a:pt x="274276" y="147795"/>
                  <a:pt x="272831" y="149607"/>
                </a:cubicBezTo>
                <a:cubicBezTo>
                  <a:pt x="271025" y="151782"/>
                  <a:pt x="268497" y="151782"/>
                  <a:pt x="266691" y="150332"/>
                </a:cubicBezTo>
                <a:cubicBezTo>
                  <a:pt x="261995" y="146708"/>
                  <a:pt x="258022" y="144896"/>
                  <a:pt x="254410" y="145621"/>
                </a:cubicBezTo>
                <a:cubicBezTo>
                  <a:pt x="247908" y="146708"/>
                  <a:pt x="242490" y="153231"/>
                  <a:pt x="239240" y="158668"/>
                </a:cubicBezTo>
                <a:cubicBezTo>
                  <a:pt x="236711" y="162292"/>
                  <a:pt x="232738" y="164104"/>
                  <a:pt x="228404" y="163379"/>
                </a:cubicBezTo>
                <a:cubicBezTo>
                  <a:pt x="223708" y="162654"/>
                  <a:pt x="220457" y="159030"/>
                  <a:pt x="219735" y="154681"/>
                </a:cubicBezTo>
                <a:cubicBezTo>
                  <a:pt x="218290" y="147070"/>
                  <a:pt x="215401" y="141996"/>
                  <a:pt x="211789" y="139459"/>
                </a:cubicBezTo>
                <a:cubicBezTo>
                  <a:pt x="208899" y="138010"/>
                  <a:pt x="206009" y="138010"/>
                  <a:pt x="201674" y="139459"/>
                </a:cubicBezTo>
                <a:cubicBezTo>
                  <a:pt x="195895" y="140909"/>
                  <a:pt x="192283" y="143808"/>
                  <a:pt x="190477" y="147433"/>
                </a:cubicBezTo>
                <a:cubicBezTo>
                  <a:pt x="188671" y="152869"/>
                  <a:pt x="190838" y="160117"/>
                  <a:pt x="193728" y="165191"/>
                </a:cubicBezTo>
                <a:cubicBezTo>
                  <a:pt x="195895" y="169178"/>
                  <a:pt x="195173" y="173889"/>
                  <a:pt x="192644" y="177151"/>
                </a:cubicBezTo>
                <a:cubicBezTo>
                  <a:pt x="189394" y="180413"/>
                  <a:pt x="185059" y="181863"/>
                  <a:pt x="180725" y="180051"/>
                </a:cubicBezTo>
                <a:cubicBezTo>
                  <a:pt x="172417" y="177151"/>
                  <a:pt x="165555" y="177151"/>
                  <a:pt x="161581" y="179326"/>
                </a:cubicBezTo>
                <a:cubicBezTo>
                  <a:pt x="159053" y="180776"/>
                  <a:pt x="157247" y="183675"/>
                  <a:pt x="156525" y="188024"/>
                </a:cubicBezTo>
                <a:cubicBezTo>
                  <a:pt x="155080" y="193461"/>
                  <a:pt x="155802" y="198172"/>
                  <a:pt x="157969" y="201071"/>
                </a:cubicBezTo>
                <a:cubicBezTo>
                  <a:pt x="161581" y="205421"/>
                  <a:pt x="169167" y="206508"/>
                  <a:pt x="174585" y="206870"/>
                </a:cubicBezTo>
                <a:cubicBezTo>
                  <a:pt x="179280" y="207233"/>
                  <a:pt x="183253" y="210132"/>
                  <a:pt x="184698" y="214119"/>
                </a:cubicBezTo>
                <a:cubicBezTo>
                  <a:pt x="186143" y="218468"/>
                  <a:pt x="185059" y="222817"/>
                  <a:pt x="181447" y="225716"/>
                </a:cubicBezTo>
                <a:cubicBezTo>
                  <a:pt x="176391" y="230065"/>
                  <a:pt x="173140" y="234052"/>
                  <a:pt x="172056" y="237676"/>
                </a:cubicBezTo>
                <a:cubicBezTo>
                  <a:pt x="171334" y="239488"/>
                  <a:pt x="169889" y="240938"/>
                  <a:pt x="167722" y="240938"/>
                </a:cubicBezTo>
                <a:cubicBezTo>
                  <a:pt x="167361" y="240938"/>
                  <a:pt x="166999" y="240938"/>
                  <a:pt x="166638" y="240575"/>
                </a:cubicBezTo>
                <a:cubicBezTo>
                  <a:pt x="164110" y="240213"/>
                  <a:pt x="163026" y="237314"/>
                  <a:pt x="163749" y="235139"/>
                </a:cubicBezTo>
                <a:cubicBezTo>
                  <a:pt x="165193" y="229703"/>
                  <a:pt x="169528" y="224629"/>
                  <a:pt x="175668" y="218830"/>
                </a:cubicBezTo>
                <a:cubicBezTo>
                  <a:pt x="176391" y="218468"/>
                  <a:pt x="176752" y="217743"/>
                  <a:pt x="176391" y="217018"/>
                </a:cubicBezTo>
                <a:cubicBezTo>
                  <a:pt x="176029" y="216656"/>
                  <a:pt x="175668" y="215931"/>
                  <a:pt x="174585" y="215931"/>
                </a:cubicBezTo>
                <a:cubicBezTo>
                  <a:pt x="163387" y="215206"/>
                  <a:pt x="155802" y="212307"/>
                  <a:pt x="151107" y="206508"/>
                </a:cubicBezTo>
                <a:cubicBezTo>
                  <a:pt x="147133" y="201434"/>
                  <a:pt x="146050" y="194548"/>
                  <a:pt x="147856" y="186212"/>
                </a:cubicBezTo>
                <a:cubicBezTo>
                  <a:pt x="148939" y="179326"/>
                  <a:pt x="152190" y="174614"/>
                  <a:pt x="157247" y="171715"/>
                </a:cubicBezTo>
                <a:cubicBezTo>
                  <a:pt x="163749" y="167728"/>
                  <a:pt x="172417" y="168091"/>
                  <a:pt x="183614" y="172077"/>
                </a:cubicBezTo>
                <a:cubicBezTo>
                  <a:pt x="185059" y="172440"/>
                  <a:pt x="185420" y="171715"/>
                  <a:pt x="185782" y="171352"/>
                </a:cubicBezTo>
                <a:cubicBezTo>
                  <a:pt x="186143" y="170990"/>
                  <a:pt x="186504" y="170265"/>
                  <a:pt x="185782" y="169178"/>
                </a:cubicBezTo>
                <a:cubicBezTo>
                  <a:pt x="180725" y="159393"/>
                  <a:pt x="179641" y="150694"/>
                  <a:pt x="182531" y="144171"/>
                </a:cubicBezTo>
                <a:cubicBezTo>
                  <a:pt x="185059" y="138010"/>
                  <a:pt x="190477" y="133298"/>
                  <a:pt x="198785" y="130761"/>
                </a:cubicBezTo>
                <a:close/>
                <a:moveTo>
                  <a:pt x="125948" y="114039"/>
                </a:moveTo>
                <a:lnTo>
                  <a:pt x="125948" y="246123"/>
                </a:lnTo>
                <a:lnTo>
                  <a:pt x="281490" y="246123"/>
                </a:lnTo>
                <a:lnTo>
                  <a:pt x="281490" y="114039"/>
                </a:lnTo>
                <a:lnTo>
                  <a:pt x="125948" y="114039"/>
                </a:lnTo>
                <a:close/>
                <a:moveTo>
                  <a:pt x="28141" y="104775"/>
                </a:moveTo>
                <a:lnTo>
                  <a:pt x="98496" y="104775"/>
                </a:lnTo>
                <a:cubicBezTo>
                  <a:pt x="101022" y="104775"/>
                  <a:pt x="102826" y="107061"/>
                  <a:pt x="102826" y="109728"/>
                </a:cubicBezTo>
                <a:cubicBezTo>
                  <a:pt x="102826" y="112014"/>
                  <a:pt x="101022" y="113919"/>
                  <a:pt x="98496" y="113919"/>
                </a:cubicBezTo>
                <a:lnTo>
                  <a:pt x="28141" y="113919"/>
                </a:lnTo>
                <a:cubicBezTo>
                  <a:pt x="25616" y="113919"/>
                  <a:pt x="23812" y="112014"/>
                  <a:pt x="23812" y="109728"/>
                </a:cubicBezTo>
                <a:cubicBezTo>
                  <a:pt x="23812" y="107061"/>
                  <a:pt x="25616" y="104775"/>
                  <a:pt x="28141" y="104775"/>
                </a:cubicBezTo>
                <a:close/>
                <a:moveTo>
                  <a:pt x="156701" y="69850"/>
                </a:moveTo>
                <a:lnTo>
                  <a:pt x="203302" y="69850"/>
                </a:lnTo>
                <a:cubicBezTo>
                  <a:pt x="205811" y="69850"/>
                  <a:pt x="207604" y="71755"/>
                  <a:pt x="207604" y="74422"/>
                </a:cubicBezTo>
                <a:cubicBezTo>
                  <a:pt x="207604" y="76708"/>
                  <a:pt x="205811" y="78994"/>
                  <a:pt x="203302" y="78994"/>
                </a:cubicBezTo>
                <a:lnTo>
                  <a:pt x="156701" y="78994"/>
                </a:lnTo>
                <a:cubicBezTo>
                  <a:pt x="154551" y="78994"/>
                  <a:pt x="152400" y="76708"/>
                  <a:pt x="152400" y="74422"/>
                </a:cubicBezTo>
                <a:cubicBezTo>
                  <a:pt x="152400" y="71755"/>
                  <a:pt x="154551" y="69850"/>
                  <a:pt x="156701" y="69850"/>
                </a:cubicBezTo>
                <a:close/>
                <a:moveTo>
                  <a:pt x="85263" y="69850"/>
                </a:moveTo>
                <a:lnTo>
                  <a:pt x="131865" y="69850"/>
                </a:lnTo>
                <a:cubicBezTo>
                  <a:pt x="134374" y="69850"/>
                  <a:pt x="136166" y="71755"/>
                  <a:pt x="136166" y="74422"/>
                </a:cubicBezTo>
                <a:cubicBezTo>
                  <a:pt x="136166" y="76708"/>
                  <a:pt x="134374" y="78994"/>
                  <a:pt x="131865" y="78994"/>
                </a:cubicBezTo>
                <a:lnTo>
                  <a:pt x="85263" y="78994"/>
                </a:lnTo>
                <a:cubicBezTo>
                  <a:pt x="83113" y="78994"/>
                  <a:pt x="80962" y="76708"/>
                  <a:pt x="80962" y="74422"/>
                </a:cubicBezTo>
                <a:cubicBezTo>
                  <a:pt x="80962" y="71755"/>
                  <a:pt x="83113" y="69850"/>
                  <a:pt x="85263" y="69850"/>
                </a:cubicBezTo>
                <a:close/>
                <a:moveTo>
                  <a:pt x="28184" y="69850"/>
                </a:moveTo>
                <a:lnTo>
                  <a:pt x="63525" y="69850"/>
                </a:lnTo>
                <a:cubicBezTo>
                  <a:pt x="66076" y="69850"/>
                  <a:pt x="67897" y="71755"/>
                  <a:pt x="67897" y="74422"/>
                </a:cubicBezTo>
                <a:cubicBezTo>
                  <a:pt x="67897" y="76708"/>
                  <a:pt x="66076" y="78994"/>
                  <a:pt x="63525" y="78994"/>
                </a:cubicBezTo>
                <a:lnTo>
                  <a:pt x="28184" y="78994"/>
                </a:lnTo>
                <a:cubicBezTo>
                  <a:pt x="25633" y="78994"/>
                  <a:pt x="23812" y="76708"/>
                  <a:pt x="23812" y="74422"/>
                </a:cubicBezTo>
                <a:cubicBezTo>
                  <a:pt x="23812" y="71755"/>
                  <a:pt x="25633" y="69850"/>
                  <a:pt x="28184" y="69850"/>
                </a:cubicBezTo>
                <a:close/>
                <a:moveTo>
                  <a:pt x="67124" y="8661"/>
                </a:moveTo>
                <a:lnTo>
                  <a:pt x="67124" y="22014"/>
                </a:lnTo>
                <a:cubicBezTo>
                  <a:pt x="67124" y="29231"/>
                  <a:pt x="73259" y="35006"/>
                  <a:pt x="80477" y="35006"/>
                </a:cubicBezTo>
                <a:lnTo>
                  <a:pt x="150849" y="35006"/>
                </a:lnTo>
                <a:cubicBezTo>
                  <a:pt x="158067" y="35006"/>
                  <a:pt x="164202" y="29231"/>
                  <a:pt x="164202" y="22014"/>
                </a:cubicBezTo>
                <a:lnTo>
                  <a:pt x="164202" y="8661"/>
                </a:lnTo>
                <a:lnTo>
                  <a:pt x="67124" y="8661"/>
                </a:lnTo>
                <a:close/>
                <a:moveTo>
                  <a:pt x="27788" y="8661"/>
                </a:moveTo>
                <a:cubicBezTo>
                  <a:pt x="17322" y="8661"/>
                  <a:pt x="8661" y="17322"/>
                  <a:pt x="8661" y="27788"/>
                </a:cubicBezTo>
                <a:lnTo>
                  <a:pt x="8661" y="262363"/>
                </a:lnTo>
                <a:cubicBezTo>
                  <a:pt x="8661" y="272829"/>
                  <a:pt x="17322" y="281490"/>
                  <a:pt x="27788" y="281490"/>
                </a:cubicBezTo>
                <a:lnTo>
                  <a:pt x="203539" y="281490"/>
                </a:lnTo>
                <a:cubicBezTo>
                  <a:pt x="214005" y="281490"/>
                  <a:pt x="222666" y="272829"/>
                  <a:pt x="222666" y="262363"/>
                </a:cubicBezTo>
                <a:lnTo>
                  <a:pt x="222666" y="254785"/>
                </a:lnTo>
                <a:lnTo>
                  <a:pt x="121618" y="254785"/>
                </a:lnTo>
                <a:cubicBezTo>
                  <a:pt x="119092" y="254785"/>
                  <a:pt x="116926" y="252980"/>
                  <a:pt x="116926" y="250454"/>
                </a:cubicBezTo>
                <a:lnTo>
                  <a:pt x="116926" y="110070"/>
                </a:lnTo>
                <a:cubicBezTo>
                  <a:pt x="116926" y="107543"/>
                  <a:pt x="119092" y="105378"/>
                  <a:pt x="121618" y="105378"/>
                </a:cubicBezTo>
                <a:lnTo>
                  <a:pt x="222666" y="105378"/>
                </a:lnTo>
                <a:lnTo>
                  <a:pt x="222666" y="27788"/>
                </a:lnTo>
                <a:cubicBezTo>
                  <a:pt x="222666" y="17322"/>
                  <a:pt x="214005" y="8661"/>
                  <a:pt x="203539" y="8661"/>
                </a:cubicBezTo>
                <a:lnTo>
                  <a:pt x="172863" y="8661"/>
                </a:lnTo>
                <a:lnTo>
                  <a:pt x="172863" y="22014"/>
                </a:lnTo>
                <a:cubicBezTo>
                  <a:pt x="172863" y="33923"/>
                  <a:pt x="163120" y="43667"/>
                  <a:pt x="150849" y="43667"/>
                </a:cubicBezTo>
                <a:lnTo>
                  <a:pt x="80477" y="43667"/>
                </a:lnTo>
                <a:cubicBezTo>
                  <a:pt x="68207" y="43667"/>
                  <a:pt x="58463" y="33923"/>
                  <a:pt x="58463" y="22014"/>
                </a:cubicBezTo>
                <a:lnTo>
                  <a:pt x="58463" y="8661"/>
                </a:lnTo>
                <a:lnTo>
                  <a:pt x="27788" y="8661"/>
                </a:lnTo>
                <a:close/>
                <a:moveTo>
                  <a:pt x="27788" y="0"/>
                </a:moveTo>
                <a:lnTo>
                  <a:pt x="203539" y="0"/>
                </a:lnTo>
                <a:cubicBezTo>
                  <a:pt x="219057" y="0"/>
                  <a:pt x="231327" y="12270"/>
                  <a:pt x="231327" y="27788"/>
                </a:cubicBezTo>
                <a:lnTo>
                  <a:pt x="231327" y="105378"/>
                </a:lnTo>
                <a:lnTo>
                  <a:pt x="285821" y="105378"/>
                </a:lnTo>
                <a:cubicBezTo>
                  <a:pt x="287986" y="105378"/>
                  <a:pt x="290151" y="107543"/>
                  <a:pt x="290151" y="110070"/>
                </a:cubicBezTo>
                <a:lnTo>
                  <a:pt x="290151" y="250454"/>
                </a:lnTo>
                <a:cubicBezTo>
                  <a:pt x="290151" y="252980"/>
                  <a:pt x="287986" y="254785"/>
                  <a:pt x="285821" y="254785"/>
                </a:cubicBezTo>
                <a:lnTo>
                  <a:pt x="231327" y="254785"/>
                </a:lnTo>
                <a:lnTo>
                  <a:pt x="231327" y="262363"/>
                </a:lnTo>
                <a:cubicBezTo>
                  <a:pt x="231327" y="277520"/>
                  <a:pt x="219057" y="290151"/>
                  <a:pt x="203539" y="290151"/>
                </a:cubicBezTo>
                <a:lnTo>
                  <a:pt x="27788" y="290151"/>
                </a:lnTo>
                <a:cubicBezTo>
                  <a:pt x="12270" y="290151"/>
                  <a:pt x="0" y="277520"/>
                  <a:pt x="0" y="262363"/>
                </a:cubicBezTo>
                <a:lnTo>
                  <a:pt x="0" y="27788"/>
                </a:lnTo>
                <a:cubicBezTo>
                  <a:pt x="0" y="12270"/>
                  <a:pt x="12270" y="0"/>
                  <a:pt x="27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/>
          </a:p>
        </p:txBody>
      </p:sp>
      <p:sp>
        <p:nvSpPr>
          <p:cNvPr id="55" name="Freeform 1025">
            <a:extLst>
              <a:ext uri="{FF2B5EF4-FFF2-40B4-BE49-F238E27FC236}">
                <a16:creationId xmlns:a16="http://schemas.microsoft.com/office/drawing/2014/main" xmlns="" id="{88CDD3F7-3A2E-3142-BDDE-518626FF1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8936" y="2575462"/>
            <a:ext cx="475025" cy="475025"/>
          </a:xfrm>
          <a:custGeom>
            <a:avLst/>
            <a:gdLst>
              <a:gd name="T0" fmla="*/ 2479687 w 288771"/>
              <a:gd name="T1" fmla="*/ 4236112 h 290202"/>
              <a:gd name="T2" fmla="*/ 3229034 w 288771"/>
              <a:gd name="T3" fmla="*/ 4236112 h 290202"/>
              <a:gd name="T4" fmla="*/ 2854346 w 288771"/>
              <a:gd name="T5" fmla="*/ 3720588 h 290202"/>
              <a:gd name="T6" fmla="*/ 2854346 w 288771"/>
              <a:gd name="T7" fmla="*/ 4751613 h 290202"/>
              <a:gd name="T8" fmla="*/ 2854346 w 288771"/>
              <a:gd name="T9" fmla="*/ 3720588 h 290202"/>
              <a:gd name="T10" fmla="*/ 4162414 w 288771"/>
              <a:gd name="T11" fmla="*/ 3138851 h 290202"/>
              <a:gd name="T12" fmla="*/ 4068831 w 288771"/>
              <a:gd name="T13" fmla="*/ 3794167 h 290202"/>
              <a:gd name="T14" fmla="*/ 4450161 w 288771"/>
              <a:gd name="T15" fmla="*/ 3179379 h 290202"/>
              <a:gd name="T16" fmla="*/ 4119228 w 288771"/>
              <a:gd name="T17" fmla="*/ 2983458 h 290202"/>
              <a:gd name="T18" fmla="*/ 4795527 w 288771"/>
              <a:gd name="T19" fmla="*/ 3348273 h 290202"/>
              <a:gd name="T20" fmla="*/ 4406951 w 288771"/>
              <a:gd name="T21" fmla="*/ 3990023 h 290202"/>
              <a:gd name="T22" fmla="*/ 3982530 w 288771"/>
              <a:gd name="T23" fmla="*/ 3936047 h 290202"/>
              <a:gd name="T24" fmla="*/ 3781039 w 288771"/>
              <a:gd name="T25" fmla="*/ 3226665 h 290202"/>
              <a:gd name="T26" fmla="*/ 4263091 w 288771"/>
              <a:gd name="T27" fmla="*/ 1590318 h 290202"/>
              <a:gd name="T28" fmla="*/ 3932162 w 288771"/>
              <a:gd name="T29" fmla="*/ 2130786 h 290202"/>
              <a:gd name="T30" fmla="*/ 4450161 w 288771"/>
              <a:gd name="T31" fmla="*/ 2259137 h 290202"/>
              <a:gd name="T32" fmla="*/ 4263091 w 288771"/>
              <a:gd name="T33" fmla="*/ 1590318 h 290202"/>
              <a:gd name="T34" fmla="*/ 1135847 w 288771"/>
              <a:gd name="T35" fmla="*/ 1769443 h 290202"/>
              <a:gd name="T36" fmla="*/ 1270191 w 288771"/>
              <a:gd name="T37" fmla="*/ 2258124 h 290202"/>
              <a:gd name="T38" fmla="*/ 1779589 w 288771"/>
              <a:gd name="T39" fmla="*/ 2129167 h 290202"/>
              <a:gd name="T40" fmla="*/ 1461295 w 288771"/>
              <a:gd name="T41" fmla="*/ 1586177 h 290202"/>
              <a:gd name="T42" fmla="*/ 4745157 w 288771"/>
              <a:gd name="T43" fmla="*/ 1691653 h 290202"/>
              <a:gd name="T44" fmla="*/ 4543688 w 288771"/>
              <a:gd name="T45" fmla="*/ 2400988 h 290202"/>
              <a:gd name="T46" fmla="*/ 4119228 w 288771"/>
              <a:gd name="T47" fmla="*/ 2455054 h 290202"/>
              <a:gd name="T48" fmla="*/ 3723523 w 288771"/>
              <a:gd name="T49" fmla="*/ 1813281 h 290202"/>
              <a:gd name="T50" fmla="*/ 4406951 w 288771"/>
              <a:gd name="T51" fmla="*/ 1441710 h 290202"/>
              <a:gd name="T52" fmla="*/ 1730113 w 288771"/>
              <a:gd name="T53" fmla="*/ 1491178 h 290202"/>
              <a:gd name="T54" fmla="*/ 1602711 w 288771"/>
              <a:gd name="T55" fmla="*/ 2454964 h 290202"/>
              <a:gd name="T56" fmla="*/ 1192382 w 288771"/>
              <a:gd name="T57" fmla="*/ 2400652 h 290202"/>
              <a:gd name="T58" fmla="*/ 1318901 w 288771"/>
              <a:gd name="T59" fmla="*/ 1439415 h 290202"/>
              <a:gd name="T60" fmla="*/ 2479687 w 288771"/>
              <a:gd name="T61" fmla="*/ 1178907 h 290202"/>
              <a:gd name="T62" fmla="*/ 3229034 w 288771"/>
              <a:gd name="T63" fmla="*/ 1178907 h 290202"/>
              <a:gd name="T64" fmla="*/ 2854346 w 288771"/>
              <a:gd name="T65" fmla="*/ 666714 h 290202"/>
              <a:gd name="T66" fmla="*/ 2854346 w 288771"/>
              <a:gd name="T67" fmla="*/ 1697789 h 290202"/>
              <a:gd name="T68" fmla="*/ 2854346 w 288771"/>
              <a:gd name="T69" fmla="*/ 666714 h 290202"/>
              <a:gd name="T70" fmla="*/ 326357 w 288771"/>
              <a:gd name="T71" fmla="*/ 1862106 h 290202"/>
              <a:gd name="T72" fmla="*/ 305041 w 288771"/>
              <a:gd name="T73" fmla="*/ 2920052 h 290202"/>
              <a:gd name="T74" fmla="*/ 1318108 w 288771"/>
              <a:gd name="T75" fmla="*/ 2879605 h 290202"/>
              <a:gd name="T76" fmla="*/ 2005184 w 288771"/>
              <a:gd name="T77" fmla="*/ 3182851 h 290202"/>
              <a:gd name="T78" fmla="*/ 1495155 w 288771"/>
              <a:gd name="T79" fmla="*/ 4422756 h 290202"/>
              <a:gd name="T80" fmla="*/ 1608548 w 288771"/>
              <a:gd name="T81" fmla="*/ 4961800 h 290202"/>
              <a:gd name="T82" fmla="*/ 5377170 w 288771"/>
              <a:gd name="T83" fmla="*/ 3540009 h 290202"/>
              <a:gd name="T84" fmla="*/ 3322828 w 288771"/>
              <a:gd name="T85" fmla="*/ 204427 h 290202"/>
              <a:gd name="T86" fmla="*/ 5306340 w 288771"/>
              <a:gd name="T87" fmla="*/ 1336489 h 290202"/>
              <a:gd name="T88" fmla="*/ 2841121 w 288771"/>
              <a:gd name="T89" fmla="*/ 5420042 h 290202"/>
              <a:gd name="T90" fmla="*/ 1523479 w 288771"/>
              <a:gd name="T91" fmla="*/ 5110055 h 290202"/>
              <a:gd name="T92" fmla="*/ 1360590 w 288771"/>
              <a:gd name="T93" fmla="*/ 4321665 h 290202"/>
              <a:gd name="T94" fmla="*/ 1856409 w 288771"/>
              <a:gd name="T95" fmla="*/ 3263697 h 290202"/>
              <a:gd name="T96" fmla="*/ 637991 w 288771"/>
              <a:gd name="T97" fmla="*/ 3155899 h 290202"/>
              <a:gd name="T98" fmla="*/ 477 w 288771"/>
              <a:gd name="T99" fmla="*/ 2637034 h 290202"/>
              <a:gd name="T100" fmla="*/ 3351188 w 288771"/>
              <a:gd name="T101" fmla="*/ 42717 h 2902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88771" h="290202">
                <a:moveTo>
                  <a:pt x="144742" y="208171"/>
                </a:moveTo>
                <a:cubicBezTo>
                  <a:pt x="134346" y="208171"/>
                  <a:pt x="125743" y="216416"/>
                  <a:pt x="125743" y="226812"/>
                </a:cubicBezTo>
                <a:cubicBezTo>
                  <a:pt x="125743" y="237207"/>
                  <a:pt x="134346" y="245810"/>
                  <a:pt x="144742" y="245810"/>
                </a:cubicBezTo>
                <a:cubicBezTo>
                  <a:pt x="155138" y="245810"/>
                  <a:pt x="163741" y="237207"/>
                  <a:pt x="163741" y="226812"/>
                </a:cubicBezTo>
                <a:cubicBezTo>
                  <a:pt x="163741" y="216416"/>
                  <a:pt x="155138" y="208171"/>
                  <a:pt x="144742" y="208171"/>
                </a:cubicBezTo>
                <a:close/>
                <a:moveTo>
                  <a:pt x="144742" y="199209"/>
                </a:moveTo>
                <a:cubicBezTo>
                  <a:pt x="159798" y="199209"/>
                  <a:pt x="172344" y="211756"/>
                  <a:pt x="172344" y="226812"/>
                </a:cubicBezTo>
                <a:cubicBezTo>
                  <a:pt x="172344" y="242226"/>
                  <a:pt x="159798" y="254414"/>
                  <a:pt x="144742" y="254414"/>
                </a:cubicBezTo>
                <a:cubicBezTo>
                  <a:pt x="129328" y="254414"/>
                  <a:pt x="117140" y="242226"/>
                  <a:pt x="117140" y="226812"/>
                </a:cubicBezTo>
                <a:cubicBezTo>
                  <a:pt x="117140" y="211756"/>
                  <a:pt x="129328" y="199209"/>
                  <a:pt x="144742" y="199209"/>
                </a:cubicBezTo>
                <a:close/>
                <a:moveTo>
                  <a:pt x="216177" y="167700"/>
                </a:moveTo>
                <a:cubicBezTo>
                  <a:pt x="214353" y="167700"/>
                  <a:pt x="212893" y="167700"/>
                  <a:pt x="211069" y="168062"/>
                </a:cubicBezTo>
                <a:cubicBezTo>
                  <a:pt x="206326" y="169509"/>
                  <a:pt x="201948" y="172764"/>
                  <a:pt x="199395" y="177105"/>
                </a:cubicBezTo>
                <a:cubicBezTo>
                  <a:pt x="193922" y="186148"/>
                  <a:pt x="197206" y="198084"/>
                  <a:pt x="206326" y="203148"/>
                </a:cubicBezTo>
                <a:cubicBezTo>
                  <a:pt x="215812" y="208573"/>
                  <a:pt x="227487" y="205318"/>
                  <a:pt x="232959" y="196275"/>
                </a:cubicBezTo>
                <a:cubicBezTo>
                  <a:pt x="238067" y="187233"/>
                  <a:pt x="235148" y="175296"/>
                  <a:pt x="225662" y="170232"/>
                </a:cubicBezTo>
                <a:cubicBezTo>
                  <a:pt x="222744" y="168424"/>
                  <a:pt x="219460" y="167700"/>
                  <a:pt x="216177" y="167700"/>
                </a:cubicBezTo>
                <a:close/>
                <a:moveTo>
                  <a:pt x="208880" y="159743"/>
                </a:moveTo>
                <a:cubicBezTo>
                  <a:pt x="216177" y="157934"/>
                  <a:pt x="223473" y="158658"/>
                  <a:pt x="230405" y="162275"/>
                </a:cubicBezTo>
                <a:cubicBezTo>
                  <a:pt x="236607" y="166254"/>
                  <a:pt x="241350" y="172403"/>
                  <a:pt x="243174" y="179275"/>
                </a:cubicBezTo>
                <a:cubicBezTo>
                  <a:pt x="245363" y="186509"/>
                  <a:pt x="244269" y="194105"/>
                  <a:pt x="240621" y="200616"/>
                </a:cubicBezTo>
                <a:cubicBezTo>
                  <a:pt x="236607" y="207127"/>
                  <a:pt x="230770" y="211829"/>
                  <a:pt x="223473" y="213637"/>
                </a:cubicBezTo>
                <a:cubicBezTo>
                  <a:pt x="220920" y="214361"/>
                  <a:pt x="218366" y="214723"/>
                  <a:pt x="216177" y="214723"/>
                </a:cubicBezTo>
                <a:cubicBezTo>
                  <a:pt x="211069" y="214723"/>
                  <a:pt x="206326" y="213276"/>
                  <a:pt x="201948" y="210744"/>
                </a:cubicBezTo>
                <a:cubicBezTo>
                  <a:pt x="195381" y="207127"/>
                  <a:pt x="191003" y="200978"/>
                  <a:pt x="188814" y="193743"/>
                </a:cubicBezTo>
                <a:cubicBezTo>
                  <a:pt x="186990" y="186509"/>
                  <a:pt x="188085" y="179275"/>
                  <a:pt x="191733" y="172764"/>
                </a:cubicBezTo>
                <a:cubicBezTo>
                  <a:pt x="195381" y="166254"/>
                  <a:pt x="201584" y="161551"/>
                  <a:pt x="208880" y="159743"/>
                </a:cubicBezTo>
                <a:close/>
                <a:moveTo>
                  <a:pt x="216177" y="85150"/>
                </a:moveTo>
                <a:cubicBezTo>
                  <a:pt x="212893" y="85150"/>
                  <a:pt x="209610" y="86236"/>
                  <a:pt x="206326" y="87682"/>
                </a:cubicBezTo>
                <a:cubicBezTo>
                  <a:pt x="197206" y="93108"/>
                  <a:pt x="193922" y="104683"/>
                  <a:pt x="199395" y="114087"/>
                </a:cubicBezTo>
                <a:cubicBezTo>
                  <a:pt x="201948" y="118428"/>
                  <a:pt x="206326" y="121683"/>
                  <a:pt x="211069" y="122768"/>
                </a:cubicBezTo>
                <a:cubicBezTo>
                  <a:pt x="216177" y="124215"/>
                  <a:pt x="221284" y="123492"/>
                  <a:pt x="225662" y="120960"/>
                </a:cubicBezTo>
                <a:cubicBezTo>
                  <a:pt x="235148" y="115534"/>
                  <a:pt x="238067" y="103959"/>
                  <a:pt x="232959" y="94917"/>
                </a:cubicBezTo>
                <a:cubicBezTo>
                  <a:pt x="229311" y="88767"/>
                  <a:pt x="222744" y="85150"/>
                  <a:pt x="216177" y="85150"/>
                </a:cubicBezTo>
                <a:close/>
                <a:moveTo>
                  <a:pt x="74098" y="84928"/>
                </a:moveTo>
                <a:cubicBezTo>
                  <a:pt x="67641" y="84928"/>
                  <a:pt x="61183" y="88562"/>
                  <a:pt x="57596" y="94740"/>
                </a:cubicBezTo>
                <a:cubicBezTo>
                  <a:pt x="55084" y="99101"/>
                  <a:pt x="54367" y="104189"/>
                  <a:pt x="55802" y="109276"/>
                </a:cubicBezTo>
                <a:cubicBezTo>
                  <a:pt x="57237" y="114001"/>
                  <a:pt x="60466" y="118362"/>
                  <a:pt x="64412" y="120905"/>
                </a:cubicBezTo>
                <a:cubicBezTo>
                  <a:pt x="69076" y="123449"/>
                  <a:pt x="74098" y="124176"/>
                  <a:pt x="79121" y="122722"/>
                </a:cubicBezTo>
                <a:cubicBezTo>
                  <a:pt x="83785" y="121632"/>
                  <a:pt x="87731" y="118362"/>
                  <a:pt x="90242" y="114001"/>
                </a:cubicBezTo>
                <a:cubicBezTo>
                  <a:pt x="95624" y="104552"/>
                  <a:pt x="92754" y="92923"/>
                  <a:pt x="83426" y="87472"/>
                </a:cubicBezTo>
                <a:cubicBezTo>
                  <a:pt x="80556" y="86019"/>
                  <a:pt x="77327" y="84928"/>
                  <a:pt x="74098" y="84928"/>
                </a:cubicBezTo>
                <a:close/>
                <a:moveTo>
                  <a:pt x="223473" y="77193"/>
                </a:moveTo>
                <a:cubicBezTo>
                  <a:pt x="230770" y="79363"/>
                  <a:pt x="236607" y="84065"/>
                  <a:pt x="240621" y="90576"/>
                </a:cubicBezTo>
                <a:cubicBezTo>
                  <a:pt x="244269" y="97087"/>
                  <a:pt x="245363" y="104321"/>
                  <a:pt x="243174" y="111555"/>
                </a:cubicBezTo>
                <a:cubicBezTo>
                  <a:pt x="241350" y="118789"/>
                  <a:pt x="236607" y="124577"/>
                  <a:pt x="230405" y="128555"/>
                </a:cubicBezTo>
                <a:cubicBezTo>
                  <a:pt x="226027" y="131087"/>
                  <a:pt x="220920" y="132173"/>
                  <a:pt x="216177" y="132173"/>
                </a:cubicBezTo>
                <a:cubicBezTo>
                  <a:pt x="213623" y="132173"/>
                  <a:pt x="211069" y="131811"/>
                  <a:pt x="208880" y="131449"/>
                </a:cubicBezTo>
                <a:cubicBezTo>
                  <a:pt x="201584" y="129279"/>
                  <a:pt x="195381" y="124577"/>
                  <a:pt x="191733" y="118428"/>
                </a:cubicBezTo>
                <a:cubicBezTo>
                  <a:pt x="188085" y="111917"/>
                  <a:pt x="186990" y="104321"/>
                  <a:pt x="188814" y="97087"/>
                </a:cubicBezTo>
                <a:cubicBezTo>
                  <a:pt x="191003" y="89853"/>
                  <a:pt x="195381" y="84065"/>
                  <a:pt x="201948" y="80086"/>
                </a:cubicBezTo>
                <a:cubicBezTo>
                  <a:pt x="208515" y="76469"/>
                  <a:pt x="216177" y="75384"/>
                  <a:pt x="223473" y="77193"/>
                </a:cubicBezTo>
                <a:close/>
                <a:moveTo>
                  <a:pt x="66878" y="77070"/>
                </a:moveTo>
                <a:cubicBezTo>
                  <a:pt x="73740" y="75207"/>
                  <a:pt x="81274" y="76025"/>
                  <a:pt x="87731" y="79841"/>
                </a:cubicBezTo>
                <a:cubicBezTo>
                  <a:pt x="101005" y="87472"/>
                  <a:pt x="105669" y="104916"/>
                  <a:pt x="98135" y="118362"/>
                </a:cubicBezTo>
                <a:cubicBezTo>
                  <a:pt x="94548" y="124539"/>
                  <a:pt x="88449" y="129264"/>
                  <a:pt x="81274" y="131444"/>
                </a:cubicBezTo>
                <a:cubicBezTo>
                  <a:pt x="78762" y="131807"/>
                  <a:pt x="76610" y="132171"/>
                  <a:pt x="74098" y="132171"/>
                </a:cubicBezTo>
                <a:cubicBezTo>
                  <a:pt x="69076" y="132171"/>
                  <a:pt x="64412" y="131081"/>
                  <a:pt x="60466" y="128537"/>
                </a:cubicBezTo>
                <a:cubicBezTo>
                  <a:pt x="46833" y="120542"/>
                  <a:pt x="42528" y="103462"/>
                  <a:pt x="50062" y="90379"/>
                </a:cubicBezTo>
                <a:cubicBezTo>
                  <a:pt x="53829" y="83475"/>
                  <a:pt x="60017" y="78932"/>
                  <a:pt x="66878" y="77070"/>
                </a:cubicBezTo>
                <a:close/>
                <a:moveTo>
                  <a:pt x="144742" y="44245"/>
                </a:moveTo>
                <a:cubicBezTo>
                  <a:pt x="134346" y="44245"/>
                  <a:pt x="125743" y="52793"/>
                  <a:pt x="125743" y="63122"/>
                </a:cubicBezTo>
                <a:cubicBezTo>
                  <a:pt x="125743" y="73450"/>
                  <a:pt x="134346" y="81999"/>
                  <a:pt x="144742" y="81999"/>
                </a:cubicBezTo>
                <a:cubicBezTo>
                  <a:pt x="155138" y="81999"/>
                  <a:pt x="163741" y="73450"/>
                  <a:pt x="163741" y="63122"/>
                </a:cubicBezTo>
                <a:cubicBezTo>
                  <a:pt x="163741" y="52793"/>
                  <a:pt x="155138" y="44245"/>
                  <a:pt x="144742" y="44245"/>
                </a:cubicBezTo>
                <a:close/>
                <a:moveTo>
                  <a:pt x="144742" y="35697"/>
                </a:moveTo>
                <a:cubicBezTo>
                  <a:pt x="159798" y="35697"/>
                  <a:pt x="172344" y="48163"/>
                  <a:pt x="172344" y="63122"/>
                </a:cubicBezTo>
                <a:cubicBezTo>
                  <a:pt x="172344" y="78437"/>
                  <a:pt x="159798" y="90903"/>
                  <a:pt x="144742" y="90903"/>
                </a:cubicBezTo>
                <a:cubicBezTo>
                  <a:pt x="129328" y="90903"/>
                  <a:pt x="117140" y="78437"/>
                  <a:pt x="117140" y="63122"/>
                </a:cubicBezTo>
                <a:cubicBezTo>
                  <a:pt x="117140" y="48163"/>
                  <a:pt x="129328" y="35697"/>
                  <a:pt x="144742" y="35697"/>
                </a:cubicBezTo>
                <a:close/>
                <a:moveTo>
                  <a:pt x="168496" y="10946"/>
                </a:moveTo>
                <a:cubicBezTo>
                  <a:pt x="103478" y="-600"/>
                  <a:pt x="38101" y="37284"/>
                  <a:pt x="16548" y="99702"/>
                </a:cubicBezTo>
                <a:cubicBezTo>
                  <a:pt x="11878" y="113412"/>
                  <a:pt x="9364" y="127483"/>
                  <a:pt x="9004" y="141554"/>
                </a:cubicBezTo>
                <a:cubicBezTo>
                  <a:pt x="8645" y="146966"/>
                  <a:pt x="10800" y="152378"/>
                  <a:pt x="15470" y="156347"/>
                </a:cubicBezTo>
                <a:cubicBezTo>
                  <a:pt x="19422" y="159955"/>
                  <a:pt x="25528" y="161398"/>
                  <a:pt x="30916" y="160315"/>
                </a:cubicBezTo>
                <a:lnTo>
                  <a:pt x="66838" y="154182"/>
                </a:lnTo>
                <a:cubicBezTo>
                  <a:pt x="68634" y="153821"/>
                  <a:pt x="70789" y="153821"/>
                  <a:pt x="72585" y="153821"/>
                </a:cubicBezTo>
                <a:cubicBezTo>
                  <a:pt x="84440" y="153821"/>
                  <a:pt x="95216" y="159955"/>
                  <a:pt x="101682" y="170418"/>
                </a:cubicBezTo>
                <a:cubicBezTo>
                  <a:pt x="108507" y="182685"/>
                  <a:pt x="107429" y="197838"/>
                  <a:pt x="98808" y="208662"/>
                </a:cubicBezTo>
                <a:lnTo>
                  <a:pt x="75818" y="236804"/>
                </a:lnTo>
                <a:cubicBezTo>
                  <a:pt x="72226" y="241494"/>
                  <a:pt x="70789" y="247267"/>
                  <a:pt x="71867" y="253040"/>
                </a:cubicBezTo>
                <a:cubicBezTo>
                  <a:pt x="72945" y="258452"/>
                  <a:pt x="76537" y="263142"/>
                  <a:pt x="81566" y="265668"/>
                </a:cubicBezTo>
                <a:cubicBezTo>
                  <a:pt x="93779" y="272523"/>
                  <a:pt x="107429" y="277213"/>
                  <a:pt x="121439" y="279378"/>
                </a:cubicBezTo>
                <a:cubicBezTo>
                  <a:pt x="186098" y="290923"/>
                  <a:pt x="251116" y="252318"/>
                  <a:pt x="272669" y="189540"/>
                </a:cubicBezTo>
                <a:cubicBezTo>
                  <a:pt x="285601" y="151656"/>
                  <a:pt x="281290" y="110526"/>
                  <a:pt x="261174" y="76250"/>
                </a:cubicBezTo>
                <a:cubicBezTo>
                  <a:pt x="241417" y="41974"/>
                  <a:pt x="207292" y="18162"/>
                  <a:pt x="168496" y="10946"/>
                </a:cubicBezTo>
                <a:close/>
                <a:moveTo>
                  <a:pt x="169933" y="2287"/>
                </a:moveTo>
                <a:cubicBezTo>
                  <a:pt x="211602" y="9863"/>
                  <a:pt x="247524" y="35119"/>
                  <a:pt x="269077" y="71559"/>
                </a:cubicBezTo>
                <a:cubicBezTo>
                  <a:pt x="290270" y="108000"/>
                  <a:pt x="294581" y="152378"/>
                  <a:pt x="280931" y="192426"/>
                </a:cubicBezTo>
                <a:cubicBezTo>
                  <a:pt x="260815" y="251236"/>
                  <a:pt x="204777" y="290202"/>
                  <a:pt x="144069" y="290202"/>
                </a:cubicBezTo>
                <a:cubicBezTo>
                  <a:pt x="136167" y="290202"/>
                  <a:pt x="127905" y="289480"/>
                  <a:pt x="119643" y="288037"/>
                </a:cubicBezTo>
                <a:cubicBezTo>
                  <a:pt x="104915" y="285512"/>
                  <a:pt x="90546" y="280460"/>
                  <a:pt x="77255" y="273605"/>
                </a:cubicBezTo>
                <a:cubicBezTo>
                  <a:pt x="70071" y="269997"/>
                  <a:pt x="65042" y="263142"/>
                  <a:pt x="63246" y="254844"/>
                </a:cubicBezTo>
                <a:cubicBezTo>
                  <a:pt x="61450" y="246546"/>
                  <a:pt x="63605" y="237887"/>
                  <a:pt x="68993" y="231392"/>
                </a:cubicBezTo>
                <a:lnTo>
                  <a:pt x="91983" y="203250"/>
                </a:lnTo>
                <a:cubicBezTo>
                  <a:pt x="99886" y="193148"/>
                  <a:pt x="98090" y="181963"/>
                  <a:pt x="94138" y="174747"/>
                </a:cubicBezTo>
                <a:cubicBezTo>
                  <a:pt x="89828" y="167531"/>
                  <a:pt x="80847" y="160676"/>
                  <a:pt x="68275" y="163202"/>
                </a:cubicBezTo>
                <a:lnTo>
                  <a:pt x="32353" y="168975"/>
                </a:lnTo>
                <a:cubicBezTo>
                  <a:pt x="24091" y="170779"/>
                  <a:pt x="16189" y="168253"/>
                  <a:pt x="9364" y="162841"/>
                </a:cubicBezTo>
                <a:cubicBezTo>
                  <a:pt x="3257" y="157429"/>
                  <a:pt x="-335" y="149492"/>
                  <a:pt x="24" y="141193"/>
                </a:cubicBezTo>
                <a:cubicBezTo>
                  <a:pt x="383" y="126040"/>
                  <a:pt x="2898" y="111247"/>
                  <a:pt x="8286" y="96815"/>
                </a:cubicBezTo>
                <a:cubicBezTo>
                  <a:pt x="31276" y="30429"/>
                  <a:pt x="100604" y="-10341"/>
                  <a:pt x="169933" y="22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/>
          </a:p>
        </p:txBody>
      </p:sp>
      <p:sp>
        <p:nvSpPr>
          <p:cNvPr id="56" name="Freeform 906">
            <a:extLst>
              <a:ext uri="{FF2B5EF4-FFF2-40B4-BE49-F238E27FC236}">
                <a16:creationId xmlns:a16="http://schemas.microsoft.com/office/drawing/2014/main" xmlns="" id="{7A42B8A6-1199-C045-9D79-FE69E40B8B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91781" y="2779994"/>
            <a:ext cx="477904" cy="439038"/>
          </a:xfrm>
          <a:custGeom>
            <a:avLst/>
            <a:gdLst>
              <a:gd name="T0" fmla="*/ 2147483646 w 805"/>
              <a:gd name="T1" fmla="*/ 2147483646 h 740"/>
              <a:gd name="T2" fmla="*/ 2147483646 w 805"/>
              <a:gd name="T3" fmla="*/ 2147483646 h 740"/>
              <a:gd name="T4" fmla="*/ 2147483646 w 805"/>
              <a:gd name="T5" fmla="*/ 2147483646 h 740"/>
              <a:gd name="T6" fmla="*/ 2147483646 w 805"/>
              <a:gd name="T7" fmla="*/ 2147483646 h 740"/>
              <a:gd name="T8" fmla="*/ 2147483646 w 805"/>
              <a:gd name="T9" fmla="*/ 2147483646 h 740"/>
              <a:gd name="T10" fmla="*/ 2147483646 w 805"/>
              <a:gd name="T11" fmla="*/ 2147483646 h 740"/>
              <a:gd name="T12" fmla="*/ 2147483646 w 805"/>
              <a:gd name="T13" fmla="*/ 2147483646 h 740"/>
              <a:gd name="T14" fmla="*/ 2147483646 w 805"/>
              <a:gd name="T15" fmla="*/ 2147483646 h 740"/>
              <a:gd name="T16" fmla="*/ 2147483646 w 805"/>
              <a:gd name="T17" fmla="*/ 2147483646 h 740"/>
              <a:gd name="T18" fmla="*/ 2147483646 w 805"/>
              <a:gd name="T19" fmla="*/ 2147483646 h 740"/>
              <a:gd name="T20" fmla="*/ 2147483646 w 805"/>
              <a:gd name="T21" fmla="*/ 2147483646 h 740"/>
              <a:gd name="T22" fmla="*/ 2147483646 w 805"/>
              <a:gd name="T23" fmla="*/ 2147483646 h 740"/>
              <a:gd name="T24" fmla="*/ 2147483646 w 805"/>
              <a:gd name="T25" fmla="*/ 2147483646 h 740"/>
              <a:gd name="T26" fmla="*/ 2147483646 w 805"/>
              <a:gd name="T27" fmla="*/ 2147483646 h 740"/>
              <a:gd name="T28" fmla="*/ 2147483646 w 805"/>
              <a:gd name="T29" fmla="*/ 2147483646 h 740"/>
              <a:gd name="T30" fmla="*/ 2147483646 w 805"/>
              <a:gd name="T31" fmla="*/ 2147483646 h 740"/>
              <a:gd name="T32" fmla="*/ 2147483646 w 805"/>
              <a:gd name="T33" fmla="*/ 2147483646 h 740"/>
              <a:gd name="T34" fmla="*/ 2147483646 w 805"/>
              <a:gd name="T35" fmla="*/ 2147483646 h 740"/>
              <a:gd name="T36" fmla="*/ 2147483646 w 805"/>
              <a:gd name="T37" fmla="*/ 2147483646 h 740"/>
              <a:gd name="T38" fmla="*/ 2147483646 w 805"/>
              <a:gd name="T39" fmla="*/ 2147483646 h 740"/>
              <a:gd name="T40" fmla="*/ 2147483646 w 805"/>
              <a:gd name="T41" fmla="*/ 2147483646 h 740"/>
              <a:gd name="T42" fmla="*/ 2147483646 w 805"/>
              <a:gd name="T43" fmla="*/ 2147483646 h 740"/>
              <a:gd name="T44" fmla="*/ 2147483646 w 805"/>
              <a:gd name="T45" fmla="*/ 2147483646 h 740"/>
              <a:gd name="T46" fmla="*/ 2147483646 w 805"/>
              <a:gd name="T47" fmla="*/ 2147483646 h 740"/>
              <a:gd name="T48" fmla="*/ 2147483646 w 805"/>
              <a:gd name="T49" fmla="*/ 2147483646 h 740"/>
              <a:gd name="T50" fmla="*/ 2147483646 w 805"/>
              <a:gd name="T51" fmla="*/ 2147483646 h 740"/>
              <a:gd name="T52" fmla="*/ 2147483646 w 805"/>
              <a:gd name="T53" fmla="*/ 2147483646 h 740"/>
              <a:gd name="T54" fmla="*/ 2147483646 w 805"/>
              <a:gd name="T55" fmla="*/ 2147483646 h 740"/>
              <a:gd name="T56" fmla="*/ 2147483646 w 805"/>
              <a:gd name="T57" fmla="*/ 2147483646 h 740"/>
              <a:gd name="T58" fmla="*/ 2147483646 w 805"/>
              <a:gd name="T59" fmla="*/ 2147483646 h 740"/>
              <a:gd name="T60" fmla="*/ 2147483646 w 805"/>
              <a:gd name="T61" fmla="*/ 2147483646 h 740"/>
              <a:gd name="T62" fmla="*/ 2147483646 w 805"/>
              <a:gd name="T63" fmla="*/ 2147483646 h 740"/>
              <a:gd name="T64" fmla="*/ 2147483646 w 805"/>
              <a:gd name="T65" fmla="*/ 2147483646 h 740"/>
              <a:gd name="T66" fmla="*/ 2147483646 w 805"/>
              <a:gd name="T67" fmla="*/ 0 h 740"/>
              <a:gd name="T68" fmla="*/ 2147483646 w 805"/>
              <a:gd name="T69" fmla="*/ 0 h 740"/>
              <a:gd name="T70" fmla="*/ 2147483646 w 805"/>
              <a:gd name="T71" fmla="*/ 0 h 740"/>
              <a:gd name="T72" fmla="*/ 2147483646 w 805"/>
              <a:gd name="T73" fmla="*/ 2147483646 h 740"/>
              <a:gd name="T74" fmla="*/ 2147483646 w 805"/>
              <a:gd name="T75" fmla="*/ 2147483646 h 740"/>
              <a:gd name="T76" fmla="*/ 2147483646 w 805"/>
              <a:gd name="T77" fmla="*/ 2147483646 h 740"/>
              <a:gd name="T78" fmla="*/ 2147483646 w 805"/>
              <a:gd name="T79" fmla="*/ 2147483646 h 740"/>
              <a:gd name="T80" fmla="*/ 0 w 805"/>
              <a:gd name="T81" fmla="*/ 2147483646 h 740"/>
              <a:gd name="T82" fmla="*/ 0 w 805"/>
              <a:gd name="T83" fmla="*/ 2147483646 h 740"/>
              <a:gd name="T84" fmla="*/ 2147483646 w 805"/>
              <a:gd name="T85" fmla="*/ 2147483646 h 740"/>
              <a:gd name="T86" fmla="*/ 2147483646 w 805"/>
              <a:gd name="T87" fmla="*/ 2147483646 h 740"/>
              <a:gd name="T88" fmla="*/ 2147483646 w 805"/>
              <a:gd name="T89" fmla="*/ 2147483646 h 740"/>
              <a:gd name="T90" fmla="*/ 2147483646 w 805"/>
              <a:gd name="T91" fmla="*/ 2147483646 h 740"/>
              <a:gd name="T92" fmla="*/ 2147483646 w 805"/>
              <a:gd name="T93" fmla="*/ 2147483646 h 740"/>
              <a:gd name="T94" fmla="*/ 2147483646 w 805"/>
              <a:gd name="T95" fmla="*/ 2147483646 h 7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05" h="740">
                <a:moveTo>
                  <a:pt x="109" y="715"/>
                </a:moveTo>
                <a:lnTo>
                  <a:pt x="158" y="564"/>
                </a:lnTo>
                <a:lnTo>
                  <a:pt x="646" y="564"/>
                </a:lnTo>
                <a:lnTo>
                  <a:pt x="693" y="715"/>
                </a:lnTo>
                <a:lnTo>
                  <a:pt x="109" y="715"/>
                </a:lnTo>
                <a:close/>
                <a:moveTo>
                  <a:pt x="318" y="61"/>
                </a:moveTo>
                <a:lnTo>
                  <a:pt x="318" y="61"/>
                </a:lnTo>
                <a:cubicBezTo>
                  <a:pt x="324" y="39"/>
                  <a:pt x="345" y="25"/>
                  <a:pt x="368" y="25"/>
                </a:cubicBezTo>
                <a:lnTo>
                  <a:pt x="435" y="25"/>
                </a:lnTo>
                <a:cubicBezTo>
                  <a:pt x="458" y="25"/>
                  <a:pt x="478" y="39"/>
                  <a:pt x="485" y="61"/>
                </a:cubicBezTo>
                <a:lnTo>
                  <a:pt x="522" y="176"/>
                </a:lnTo>
                <a:lnTo>
                  <a:pt x="281" y="176"/>
                </a:lnTo>
                <a:lnTo>
                  <a:pt x="318" y="61"/>
                </a:lnTo>
                <a:close/>
                <a:moveTo>
                  <a:pt x="273" y="200"/>
                </a:moveTo>
                <a:lnTo>
                  <a:pt x="530" y="200"/>
                </a:lnTo>
                <a:lnTo>
                  <a:pt x="552" y="270"/>
                </a:lnTo>
                <a:lnTo>
                  <a:pt x="251" y="270"/>
                </a:lnTo>
                <a:lnTo>
                  <a:pt x="273" y="200"/>
                </a:lnTo>
                <a:close/>
                <a:moveTo>
                  <a:pt x="243" y="294"/>
                </a:moveTo>
                <a:lnTo>
                  <a:pt x="559" y="294"/>
                </a:lnTo>
                <a:lnTo>
                  <a:pt x="607" y="445"/>
                </a:lnTo>
                <a:lnTo>
                  <a:pt x="195" y="445"/>
                </a:lnTo>
                <a:lnTo>
                  <a:pt x="243" y="294"/>
                </a:lnTo>
                <a:close/>
                <a:moveTo>
                  <a:pt x="188" y="470"/>
                </a:moveTo>
                <a:lnTo>
                  <a:pt x="616" y="470"/>
                </a:lnTo>
                <a:lnTo>
                  <a:pt x="637" y="540"/>
                </a:lnTo>
                <a:lnTo>
                  <a:pt x="165" y="540"/>
                </a:lnTo>
                <a:lnTo>
                  <a:pt x="188" y="470"/>
                </a:lnTo>
                <a:close/>
                <a:moveTo>
                  <a:pt x="791" y="715"/>
                </a:moveTo>
                <a:lnTo>
                  <a:pt x="719" y="715"/>
                </a:lnTo>
                <a:lnTo>
                  <a:pt x="509" y="54"/>
                </a:lnTo>
                <a:cubicBezTo>
                  <a:pt x="498" y="22"/>
                  <a:pt x="469" y="0"/>
                  <a:pt x="435" y="0"/>
                </a:cubicBezTo>
                <a:lnTo>
                  <a:pt x="368" y="0"/>
                </a:lnTo>
                <a:cubicBezTo>
                  <a:pt x="334" y="0"/>
                  <a:pt x="304" y="22"/>
                  <a:pt x="294" y="54"/>
                </a:cubicBezTo>
                <a:lnTo>
                  <a:pt x="84" y="715"/>
                </a:lnTo>
                <a:lnTo>
                  <a:pt x="11" y="715"/>
                </a:lnTo>
                <a:cubicBezTo>
                  <a:pt x="5" y="715"/>
                  <a:pt x="0" y="721"/>
                  <a:pt x="0" y="727"/>
                </a:cubicBezTo>
                <a:cubicBezTo>
                  <a:pt x="0" y="734"/>
                  <a:pt x="5" y="739"/>
                  <a:pt x="11" y="739"/>
                </a:cubicBezTo>
                <a:lnTo>
                  <a:pt x="791" y="739"/>
                </a:lnTo>
                <a:cubicBezTo>
                  <a:pt x="798" y="739"/>
                  <a:pt x="804" y="734"/>
                  <a:pt x="804" y="727"/>
                </a:cubicBezTo>
                <a:cubicBezTo>
                  <a:pt x="804" y="721"/>
                  <a:pt x="798" y="715"/>
                  <a:pt x="791" y="7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/>
          </a:p>
        </p:txBody>
      </p:sp>
      <p:sp>
        <p:nvSpPr>
          <p:cNvPr id="24" name="Google Shape;51;p5"/>
          <p:cNvSpPr txBox="1"/>
          <p:nvPr/>
        </p:nvSpPr>
        <p:spPr>
          <a:xfrm>
            <a:off x="152400" y="0"/>
            <a:ext cx="89916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74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 dirty="0" smtClean="0">
                <a:solidFill>
                  <a:schemeClr val="dk1"/>
                </a:solidFill>
              </a:rPr>
              <a:t>Strategy – How to win</a:t>
            </a:r>
            <a:endParaRPr sz="47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ADFDCBB-0C84-684C-9987-EEA7C6E6AEA9}"/>
              </a:ext>
            </a:extLst>
          </p:cNvPr>
          <p:cNvSpPr txBox="1"/>
          <p:nvPr/>
        </p:nvSpPr>
        <p:spPr>
          <a:xfrm>
            <a:off x="568401" y="2168038"/>
            <a:ext cx="2026517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ea typeface="League Spartan" charset="0"/>
                <a:cs typeface="Poppins" pitchFamily="2" charset="77"/>
              </a:rPr>
              <a:t>AI-Powered </a:t>
            </a:r>
            <a:r>
              <a:rPr lang="en-US" b="1" dirty="0">
                <a:solidFill>
                  <a:schemeClr val="tx1"/>
                </a:solidFill>
                <a:latin typeface="+mj-lt"/>
                <a:ea typeface="League Spartan" charset="0"/>
                <a:cs typeface="Poppins" pitchFamily="2" charset="77"/>
              </a:rPr>
              <a:t>Precision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ADFDCBB-0C84-684C-9987-EEA7C6E6AEA9}"/>
              </a:ext>
            </a:extLst>
          </p:cNvPr>
          <p:cNvSpPr txBox="1"/>
          <p:nvPr/>
        </p:nvSpPr>
        <p:spPr>
          <a:xfrm>
            <a:off x="6365411" y="4231468"/>
            <a:ext cx="2558714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ea typeface="League Spartan" charset="0"/>
                <a:cs typeface="Poppins" pitchFamily="2" charset="77"/>
              </a:rPr>
              <a:t>Flexible Subscription Model</a:t>
            </a:r>
            <a:endParaRPr lang="en-US" b="1" dirty="0">
              <a:solidFill>
                <a:schemeClr val="tx1"/>
              </a:solidFill>
              <a:latin typeface="+mj-lt"/>
              <a:ea typeface="League Spartan" charset="0"/>
              <a:cs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ADFDCBB-0C84-684C-9987-EEA7C6E6AEA9}"/>
              </a:ext>
            </a:extLst>
          </p:cNvPr>
          <p:cNvSpPr txBox="1"/>
          <p:nvPr/>
        </p:nvSpPr>
        <p:spPr>
          <a:xfrm>
            <a:off x="434632" y="4247864"/>
            <a:ext cx="1984839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ea typeface="League Spartan" charset="0"/>
                <a:cs typeface="Poppins" pitchFamily="2" charset="77"/>
              </a:rPr>
              <a:t>Medical </a:t>
            </a:r>
            <a:r>
              <a:rPr lang="en-US" b="1" dirty="0">
                <a:solidFill>
                  <a:schemeClr val="tx1"/>
                </a:solidFill>
                <a:latin typeface="+mj-lt"/>
                <a:ea typeface="League Spartan" charset="0"/>
                <a:cs typeface="Poppins" pitchFamily="2" charset="77"/>
              </a:rPr>
              <a:t>Partnerships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ADFDCBB-0C84-684C-9987-EEA7C6E6AEA9}"/>
              </a:ext>
            </a:extLst>
          </p:cNvPr>
          <p:cNvSpPr txBox="1"/>
          <p:nvPr/>
        </p:nvSpPr>
        <p:spPr>
          <a:xfrm>
            <a:off x="6388773" y="2135356"/>
            <a:ext cx="2133918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ea typeface="League Spartan" charset="0"/>
                <a:cs typeface="Poppins" pitchFamily="2" charset="77"/>
              </a:rPr>
              <a:t>Seamless </a:t>
            </a:r>
            <a:r>
              <a:rPr lang="en-US" b="1" dirty="0">
                <a:solidFill>
                  <a:schemeClr val="tx1"/>
                </a:solidFill>
                <a:latin typeface="+mj-lt"/>
                <a:ea typeface="League Spartan" charset="0"/>
                <a:cs typeface="Poppins" pitchFamily="2" charset="77"/>
              </a:rPr>
              <a:t>Connectivity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xmlns="" id="{A3F49A70-0329-F34C-A3CB-FAEC305A76C9}"/>
              </a:ext>
            </a:extLst>
          </p:cNvPr>
          <p:cNvSpPr txBox="1">
            <a:spLocks/>
          </p:cNvSpPr>
          <p:nvPr/>
        </p:nvSpPr>
        <p:spPr>
          <a:xfrm>
            <a:off x="446046" y="4659822"/>
            <a:ext cx="2451234" cy="534770"/>
          </a:xfrm>
          <a:prstGeom prst="rect">
            <a:avLst/>
          </a:prstGeom>
        </p:spPr>
        <p:txBody>
          <a:bodyPr vert="horz" wrap="square" lIns="34299" tIns="17149" rIns="34299" bIns="17149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4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Collaboration with pediatricians for credibility and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adoption.</a:t>
            </a:r>
            <a:endParaRPr lang="en-US" sz="1400" dirty="0">
              <a:solidFill>
                <a:schemeClr val="tx1"/>
              </a:solidFill>
              <a:latin typeface="+mn-lt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xmlns="" id="{A3F49A70-0329-F34C-A3CB-FAEC305A76C9}"/>
              </a:ext>
            </a:extLst>
          </p:cNvPr>
          <p:cNvSpPr txBox="1">
            <a:spLocks/>
          </p:cNvSpPr>
          <p:nvPr/>
        </p:nvSpPr>
        <p:spPr>
          <a:xfrm>
            <a:off x="6390700" y="4576466"/>
            <a:ext cx="2451234" cy="368058"/>
          </a:xfrm>
          <a:prstGeom prst="rect">
            <a:avLst/>
          </a:prstGeom>
        </p:spPr>
        <p:txBody>
          <a:bodyPr vert="horz" wrap="square" lIns="34299" tIns="17149" rIns="34299" bIns="17149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4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Parents receive ongoing health insights and updates.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xmlns="" id="{A3F49A70-0329-F34C-A3CB-FAEC305A76C9}"/>
              </a:ext>
            </a:extLst>
          </p:cNvPr>
          <p:cNvSpPr txBox="1">
            <a:spLocks/>
          </p:cNvSpPr>
          <p:nvPr/>
        </p:nvSpPr>
        <p:spPr>
          <a:xfrm>
            <a:off x="6379917" y="2523979"/>
            <a:ext cx="2451234" cy="534770"/>
          </a:xfrm>
          <a:prstGeom prst="rect">
            <a:avLst/>
          </a:prstGeom>
        </p:spPr>
        <p:txBody>
          <a:bodyPr vert="horz" wrap="square" lIns="34299" tIns="17149" rIns="34299" bIns="17149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Smart baby monitor works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with existing smart home &amp; mobile ecosystems</a:t>
            </a:r>
          </a:p>
        </p:txBody>
      </p:sp>
      <p:sp>
        <p:nvSpPr>
          <p:cNvPr id="50" name="Google Shape;43;p2"/>
          <p:cNvSpPr txBox="1"/>
          <p:nvPr/>
        </p:nvSpPr>
        <p:spPr>
          <a:xfrm>
            <a:off x="6096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 smtClean="0">
                <a:solidFill>
                  <a:srgbClr val="FFFFFF"/>
                </a:solidFill>
              </a:rPr>
              <a:t>5002</a:t>
            </a:r>
            <a:endParaRPr lang="en-US" dirty="0"/>
          </a:p>
        </p:txBody>
      </p:sp>
      <p:sp>
        <p:nvSpPr>
          <p:cNvPr id="57" name="Google Shape;31;p1"/>
          <p:cNvSpPr txBox="1"/>
          <p:nvPr/>
        </p:nvSpPr>
        <p:spPr>
          <a:xfrm>
            <a:off x="36957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dirty="0" smtClean="0">
                <a:solidFill>
                  <a:srgbClr val="FFFFFF"/>
                </a:solidFill>
              </a:rPr>
              <a:t>17</a:t>
            </a:r>
            <a:r>
              <a:rPr lang="en-US" sz="1000" b="1" i="1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-March-25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33;p1"/>
          <p:cNvSpPr txBox="1"/>
          <p:nvPr/>
        </p:nvSpPr>
        <p:spPr>
          <a:xfrm>
            <a:off x="7543800" y="6400800"/>
            <a:ext cx="836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1000" b="1" i="1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r>
              <a:rPr lang="en-US" sz="1000" b="1" i="1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926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xmlns="" id="{01E6F4D3-ADFF-8D4E-84E1-E72AE9F1020E}"/>
              </a:ext>
            </a:extLst>
          </p:cNvPr>
          <p:cNvSpPr/>
          <p:nvPr/>
        </p:nvSpPr>
        <p:spPr>
          <a:xfrm>
            <a:off x="3344150" y="2183668"/>
            <a:ext cx="1191629" cy="1198362"/>
          </a:xfrm>
          <a:custGeom>
            <a:avLst/>
            <a:gdLst>
              <a:gd name="connsiteX0" fmla="*/ 874322 w 3456476"/>
              <a:gd name="connsiteY0" fmla="*/ 0 h 3476003"/>
              <a:gd name="connsiteX1" fmla="*/ 3456475 w 3456476"/>
              <a:gd name="connsiteY1" fmla="*/ 481535 h 3476003"/>
              <a:gd name="connsiteX2" fmla="*/ 3456476 w 3456476"/>
              <a:gd name="connsiteY2" fmla="*/ 2480209 h 3476003"/>
              <a:gd name="connsiteX3" fmla="*/ 3338706 w 3456476"/>
              <a:gd name="connsiteY3" fmla="*/ 2486156 h 3476003"/>
              <a:gd name="connsiteX4" fmla="*/ 1753677 w 3456476"/>
              <a:gd name="connsiteY4" fmla="*/ 3436181 h 3476003"/>
              <a:gd name="connsiteX5" fmla="*/ 1729485 w 3456476"/>
              <a:gd name="connsiteY5" fmla="*/ 3476003 h 3476003"/>
              <a:gd name="connsiteX6" fmla="*/ 0 w 3456476"/>
              <a:gd name="connsiteY6" fmla="*/ 2477484 h 3476003"/>
              <a:gd name="connsiteX7" fmla="*/ 874322 w 3456476"/>
              <a:gd name="connsiteY7" fmla="*/ 0 h 347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6476" h="3476003">
                <a:moveTo>
                  <a:pt x="874322" y="0"/>
                </a:moveTo>
                <a:lnTo>
                  <a:pt x="3456475" y="481535"/>
                </a:lnTo>
                <a:lnTo>
                  <a:pt x="3456476" y="2480209"/>
                </a:lnTo>
                <a:lnTo>
                  <a:pt x="3338706" y="2486156"/>
                </a:lnTo>
                <a:cubicBezTo>
                  <a:pt x="2679043" y="2553148"/>
                  <a:pt x="2106314" y="2914209"/>
                  <a:pt x="1753677" y="3436181"/>
                </a:cubicBezTo>
                <a:lnTo>
                  <a:pt x="1729485" y="3476003"/>
                </a:lnTo>
                <a:lnTo>
                  <a:pt x="0" y="2477484"/>
                </a:lnTo>
                <a:lnTo>
                  <a:pt x="874322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xmlns="" id="{34790633-448E-9243-BD4F-4F17E88AC792}"/>
              </a:ext>
            </a:extLst>
          </p:cNvPr>
          <p:cNvSpPr/>
          <p:nvPr/>
        </p:nvSpPr>
        <p:spPr>
          <a:xfrm>
            <a:off x="4608284" y="2183668"/>
            <a:ext cx="1192218" cy="1198362"/>
          </a:xfrm>
          <a:custGeom>
            <a:avLst/>
            <a:gdLst>
              <a:gd name="connsiteX0" fmla="*/ 2584207 w 3458182"/>
              <a:gd name="connsiteY0" fmla="*/ 0 h 3476003"/>
              <a:gd name="connsiteX1" fmla="*/ 3458182 w 3458182"/>
              <a:gd name="connsiteY1" fmla="*/ 2476499 h 3476003"/>
              <a:gd name="connsiteX2" fmla="*/ 1726990 w 3458182"/>
              <a:gd name="connsiteY2" fmla="*/ 3476003 h 3476003"/>
              <a:gd name="connsiteX3" fmla="*/ 1702798 w 3458182"/>
              <a:gd name="connsiteY3" fmla="*/ 3436181 h 3476003"/>
              <a:gd name="connsiteX4" fmla="*/ 117769 w 3458182"/>
              <a:gd name="connsiteY4" fmla="*/ 2486156 h 3476003"/>
              <a:gd name="connsiteX5" fmla="*/ 1 w 3458182"/>
              <a:gd name="connsiteY5" fmla="*/ 2480209 h 3476003"/>
              <a:gd name="connsiteX6" fmla="*/ 0 w 3458182"/>
              <a:gd name="connsiteY6" fmla="*/ 481918 h 3476003"/>
              <a:gd name="connsiteX7" fmla="*/ 2584207 w 3458182"/>
              <a:gd name="connsiteY7" fmla="*/ 0 h 347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8182" h="3476003">
                <a:moveTo>
                  <a:pt x="2584207" y="0"/>
                </a:moveTo>
                <a:lnTo>
                  <a:pt x="3458182" y="2476499"/>
                </a:lnTo>
                <a:lnTo>
                  <a:pt x="1726990" y="3476003"/>
                </a:lnTo>
                <a:lnTo>
                  <a:pt x="1702798" y="3436181"/>
                </a:lnTo>
                <a:cubicBezTo>
                  <a:pt x="1350161" y="2914209"/>
                  <a:pt x="777432" y="2553148"/>
                  <a:pt x="117769" y="2486156"/>
                </a:cubicBezTo>
                <a:lnTo>
                  <a:pt x="1" y="2480209"/>
                </a:lnTo>
                <a:lnTo>
                  <a:pt x="0" y="481918"/>
                </a:lnTo>
                <a:lnTo>
                  <a:pt x="25842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35690C4B-E755-3347-8E87-45DB5B8DC1F6}"/>
              </a:ext>
            </a:extLst>
          </p:cNvPr>
          <p:cNvSpPr/>
          <p:nvPr/>
        </p:nvSpPr>
        <p:spPr>
          <a:xfrm>
            <a:off x="5239972" y="3100297"/>
            <a:ext cx="1186036" cy="1376540"/>
          </a:xfrm>
          <a:custGeom>
            <a:avLst/>
            <a:gdLst>
              <a:gd name="connsiteX0" fmla="*/ 1730758 w 3440250"/>
              <a:gd name="connsiteY0" fmla="*/ 0 h 3992832"/>
              <a:gd name="connsiteX1" fmla="*/ 3440250 w 3440250"/>
              <a:gd name="connsiteY1" fmla="*/ 1996416 h 3992832"/>
              <a:gd name="connsiteX2" fmla="*/ 1730758 w 3440250"/>
              <a:gd name="connsiteY2" fmla="*/ 3992832 h 3992832"/>
              <a:gd name="connsiteX3" fmla="*/ 0 w 3440250"/>
              <a:gd name="connsiteY3" fmla="*/ 2993578 h 3992832"/>
              <a:gd name="connsiteX4" fmla="*/ 71529 w 3440250"/>
              <a:gd name="connsiteY4" fmla="*/ 2845094 h 3992832"/>
              <a:gd name="connsiteX5" fmla="*/ 242869 w 3440250"/>
              <a:gd name="connsiteY5" fmla="*/ 1996416 h 3992832"/>
              <a:gd name="connsiteX6" fmla="*/ 71529 w 3440250"/>
              <a:gd name="connsiteY6" fmla="*/ 1147738 h 3992832"/>
              <a:gd name="connsiteX7" fmla="*/ 0 w 3440250"/>
              <a:gd name="connsiteY7" fmla="*/ 999253 h 3992832"/>
              <a:gd name="connsiteX8" fmla="*/ 1730758 w 3440250"/>
              <a:gd name="connsiteY8" fmla="*/ 0 h 399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0250" h="3992832">
                <a:moveTo>
                  <a:pt x="1730758" y="0"/>
                </a:moveTo>
                <a:lnTo>
                  <a:pt x="3440250" y="1996416"/>
                </a:lnTo>
                <a:lnTo>
                  <a:pt x="1730758" y="3992832"/>
                </a:lnTo>
                <a:lnTo>
                  <a:pt x="0" y="2993578"/>
                </a:lnTo>
                <a:lnTo>
                  <a:pt x="71529" y="2845094"/>
                </a:lnTo>
                <a:cubicBezTo>
                  <a:pt x="181859" y="2584244"/>
                  <a:pt x="242869" y="2297455"/>
                  <a:pt x="242869" y="1996416"/>
                </a:cubicBezTo>
                <a:cubicBezTo>
                  <a:pt x="242869" y="1695377"/>
                  <a:pt x="181859" y="1408588"/>
                  <a:pt x="71529" y="1147738"/>
                </a:cubicBezTo>
                <a:lnTo>
                  <a:pt x="0" y="999253"/>
                </a:lnTo>
                <a:lnTo>
                  <a:pt x="1730758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1CB807DF-4469-554E-9B89-AEAB34257F66}"/>
              </a:ext>
            </a:extLst>
          </p:cNvPr>
          <p:cNvSpPr/>
          <p:nvPr/>
        </p:nvSpPr>
        <p:spPr>
          <a:xfrm>
            <a:off x="2718763" y="3100570"/>
            <a:ext cx="1185327" cy="1375993"/>
          </a:xfrm>
          <a:custGeom>
            <a:avLst/>
            <a:gdLst>
              <a:gd name="connsiteX0" fmla="*/ 1708813 w 3438196"/>
              <a:gd name="connsiteY0" fmla="*/ 0 h 3991245"/>
              <a:gd name="connsiteX1" fmla="*/ 3438196 w 3438196"/>
              <a:gd name="connsiteY1" fmla="*/ 998460 h 3991245"/>
              <a:gd name="connsiteX2" fmla="*/ 3366667 w 3438196"/>
              <a:gd name="connsiteY2" fmla="*/ 1146945 h 3991245"/>
              <a:gd name="connsiteX3" fmla="*/ 3195327 w 3438196"/>
              <a:gd name="connsiteY3" fmla="*/ 1995623 h 3991245"/>
              <a:gd name="connsiteX4" fmla="*/ 3366667 w 3438196"/>
              <a:gd name="connsiteY4" fmla="*/ 2844301 h 3991245"/>
              <a:gd name="connsiteX5" fmla="*/ 3438196 w 3438196"/>
              <a:gd name="connsiteY5" fmla="*/ 2992785 h 3991245"/>
              <a:gd name="connsiteX6" fmla="*/ 1708812 w 3438196"/>
              <a:gd name="connsiteY6" fmla="*/ 3991245 h 3991245"/>
              <a:gd name="connsiteX7" fmla="*/ 0 w 3438196"/>
              <a:gd name="connsiteY7" fmla="*/ 1995623 h 3991245"/>
              <a:gd name="connsiteX8" fmla="*/ 1708813 w 3438196"/>
              <a:gd name="connsiteY8" fmla="*/ 0 h 399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8196" h="3991245">
                <a:moveTo>
                  <a:pt x="1708813" y="0"/>
                </a:moveTo>
                <a:lnTo>
                  <a:pt x="3438196" y="998460"/>
                </a:lnTo>
                <a:lnTo>
                  <a:pt x="3366667" y="1146945"/>
                </a:lnTo>
                <a:cubicBezTo>
                  <a:pt x="3256337" y="1407795"/>
                  <a:pt x="3195327" y="1694584"/>
                  <a:pt x="3195327" y="1995623"/>
                </a:cubicBezTo>
                <a:cubicBezTo>
                  <a:pt x="3195327" y="2296662"/>
                  <a:pt x="3256337" y="2583451"/>
                  <a:pt x="3366667" y="2844301"/>
                </a:cubicBezTo>
                <a:lnTo>
                  <a:pt x="3438196" y="2992785"/>
                </a:lnTo>
                <a:lnTo>
                  <a:pt x="1708812" y="3991245"/>
                </a:lnTo>
                <a:lnTo>
                  <a:pt x="0" y="1995623"/>
                </a:lnTo>
                <a:lnTo>
                  <a:pt x="17088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CD456B90-F211-2049-82CD-5167481ABE0C}"/>
              </a:ext>
            </a:extLst>
          </p:cNvPr>
          <p:cNvSpPr/>
          <p:nvPr/>
        </p:nvSpPr>
        <p:spPr>
          <a:xfrm>
            <a:off x="3344149" y="4195104"/>
            <a:ext cx="1191630" cy="1198362"/>
          </a:xfrm>
          <a:custGeom>
            <a:avLst/>
            <a:gdLst>
              <a:gd name="connsiteX0" fmla="*/ 1729485 w 3456477"/>
              <a:gd name="connsiteY0" fmla="*/ 0 h 3476003"/>
              <a:gd name="connsiteX1" fmla="*/ 1753678 w 3456477"/>
              <a:gd name="connsiteY1" fmla="*/ 39822 h 3476003"/>
              <a:gd name="connsiteX2" fmla="*/ 3338707 w 3456477"/>
              <a:gd name="connsiteY2" fmla="*/ 989847 h 3476003"/>
              <a:gd name="connsiteX3" fmla="*/ 3456477 w 3456477"/>
              <a:gd name="connsiteY3" fmla="*/ 995794 h 3476003"/>
              <a:gd name="connsiteX4" fmla="*/ 3456476 w 3456477"/>
              <a:gd name="connsiteY4" fmla="*/ 2994468 h 3476003"/>
              <a:gd name="connsiteX5" fmla="*/ 874323 w 3456477"/>
              <a:gd name="connsiteY5" fmla="*/ 3476003 h 3476003"/>
              <a:gd name="connsiteX6" fmla="*/ 0 w 3456477"/>
              <a:gd name="connsiteY6" fmla="*/ 998518 h 3476003"/>
              <a:gd name="connsiteX7" fmla="*/ 1729485 w 3456477"/>
              <a:gd name="connsiteY7" fmla="*/ 0 h 347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6477" h="3476003">
                <a:moveTo>
                  <a:pt x="1729485" y="0"/>
                </a:moveTo>
                <a:lnTo>
                  <a:pt x="1753678" y="39822"/>
                </a:lnTo>
                <a:cubicBezTo>
                  <a:pt x="2106315" y="561794"/>
                  <a:pt x="2679044" y="922855"/>
                  <a:pt x="3338707" y="989847"/>
                </a:cubicBezTo>
                <a:lnTo>
                  <a:pt x="3456477" y="995794"/>
                </a:lnTo>
                <a:lnTo>
                  <a:pt x="3456476" y="2994468"/>
                </a:lnTo>
                <a:lnTo>
                  <a:pt x="874323" y="3476003"/>
                </a:lnTo>
                <a:lnTo>
                  <a:pt x="0" y="998518"/>
                </a:lnTo>
                <a:lnTo>
                  <a:pt x="1729485" y="0"/>
                </a:lnTo>
                <a:close/>
              </a:path>
            </a:pathLst>
          </a:cu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945C7F8B-B52B-9243-9C12-B18812C9C0C5}"/>
              </a:ext>
            </a:extLst>
          </p:cNvPr>
          <p:cNvSpPr/>
          <p:nvPr/>
        </p:nvSpPr>
        <p:spPr>
          <a:xfrm>
            <a:off x="4608285" y="4195104"/>
            <a:ext cx="1192218" cy="1198362"/>
          </a:xfrm>
          <a:custGeom>
            <a:avLst/>
            <a:gdLst>
              <a:gd name="connsiteX0" fmla="*/ 1726990 w 3458181"/>
              <a:gd name="connsiteY0" fmla="*/ 0 h 3476003"/>
              <a:gd name="connsiteX1" fmla="*/ 3458181 w 3458181"/>
              <a:gd name="connsiteY1" fmla="*/ 999504 h 3476003"/>
              <a:gd name="connsiteX2" fmla="*/ 2584206 w 3458181"/>
              <a:gd name="connsiteY2" fmla="*/ 3476003 h 3476003"/>
              <a:gd name="connsiteX3" fmla="*/ 0 w 3458181"/>
              <a:gd name="connsiteY3" fmla="*/ 2994085 h 3476003"/>
              <a:gd name="connsiteX4" fmla="*/ 0 w 3458181"/>
              <a:gd name="connsiteY4" fmla="*/ 995794 h 3476003"/>
              <a:gd name="connsiteX5" fmla="*/ 117768 w 3458181"/>
              <a:gd name="connsiteY5" fmla="*/ 989847 h 3476003"/>
              <a:gd name="connsiteX6" fmla="*/ 1702797 w 3458181"/>
              <a:gd name="connsiteY6" fmla="*/ 39822 h 3476003"/>
              <a:gd name="connsiteX7" fmla="*/ 1726990 w 3458181"/>
              <a:gd name="connsiteY7" fmla="*/ 0 h 347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8181" h="3476003">
                <a:moveTo>
                  <a:pt x="1726990" y="0"/>
                </a:moveTo>
                <a:lnTo>
                  <a:pt x="3458181" y="999504"/>
                </a:lnTo>
                <a:lnTo>
                  <a:pt x="2584206" y="3476003"/>
                </a:lnTo>
                <a:lnTo>
                  <a:pt x="0" y="2994085"/>
                </a:lnTo>
                <a:lnTo>
                  <a:pt x="0" y="995794"/>
                </a:lnTo>
                <a:lnTo>
                  <a:pt x="117768" y="989847"/>
                </a:lnTo>
                <a:cubicBezTo>
                  <a:pt x="777431" y="922855"/>
                  <a:pt x="1350160" y="561794"/>
                  <a:pt x="1702797" y="39822"/>
                </a:cubicBezTo>
                <a:lnTo>
                  <a:pt x="17269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36" name="Freeform 944">
            <a:extLst>
              <a:ext uri="{FF2B5EF4-FFF2-40B4-BE49-F238E27FC236}">
                <a16:creationId xmlns:a16="http://schemas.microsoft.com/office/drawing/2014/main" xmlns="" id="{97D9C325-1696-3F40-BD2C-314613D2E9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6441" y="4709138"/>
            <a:ext cx="382741" cy="320860"/>
          </a:xfrm>
          <a:custGeom>
            <a:avLst/>
            <a:gdLst>
              <a:gd name="T0" fmla="*/ 5221671 w 291740"/>
              <a:gd name="T1" fmla="*/ 4829975 h 244094"/>
              <a:gd name="T2" fmla="*/ 602082 w 291740"/>
              <a:gd name="T3" fmla="*/ 4829975 h 244094"/>
              <a:gd name="T4" fmla="*/ 4650797 w 291740"/>
              <a:gd name="T5" fmla="*/ 3857464 h 244094"/>
              <a:gd name="T6" fmla="*/ 4559552 w 291740"/>
              <a:gd name="T7" fmla="*/ 3777411 h 244094"/>
              <a:gd name="T8" fmla="*/ 4080666 w 291740"/>
              <a:gd name="T9" fmla="*/ 3930800 h 244094"/>
              <a:gd name="T10" fmla="*/ 3628488 w 291740"/>
              <a:gd name="T11" fmla="*/ 3777411 h 244094"/>
              <a:gd name="T12" fmla="*/ 3549249 w 291740"/>
              <a:gd name="T13" fmla="*/ 3857464 h 244094"/>
              <a:gd name="T14" fmla="*/ 3256769 w 291740"/>
              <a:gd name="T15" fmla="*/ 3857464 h 244094"/>
              <a:gd name="T16" fmla="*/ 3168980 w 291740"/>
              <a:gd name="T17" fmla="*/ 3777411 h 244094"/>
              <a:gd name="T18" fmla="*/ 2689819 w 291740"/>
              <a:gd name="T19" fmla="*/ 3930800 h 244094"/>
              <a:gd name="T20" fmla="*/ 2210988 w 291740"/>
              <a:gd name="T21" fmla="*/ 3777411 h 244094"/>
              <a:gd name="T22" fmla="*/ 2123230 w 291740"/>
              <a:gd name="T23" fmla="*/ 3857464 h 244094"/>
              <a:gd name="T24" fmla="*/ 1862408 w 291740"/>
              <a:gd name="T25" fmla="*/ 3857464 h 244094"/>
              <a:gd name="T26" fmla="*/ 1767334 w 291740"/>
              <a:gd name="T27" fmla="*/ 3777411 h 244094"/>
              <a:gd name="T28" fmla="*/ 1299278 w 291740"/>
              <a:gd name="T29" fmla="*/ 3930800 h 244094"/>
              <a:gd name="T30" fmla="*/ 4626730 w 291740"/>
              <a:gd name="T31" fmla="*/ 3297224 h 244094"/>
              <a:gd name="T32" fmla="*/ 4531650 w 291740"/>
              <a:gd name="T33" fmla="*/ 3389419 h 244094"/>
              <a:gd name="T34" fmla="*/ 4238828 w 291740"/>
              <a:gd name="T35" fmla="*/ 3389419 h 244094"/>
              <a:gd name="T36" fmla="*/ 4147561 w 291740"/>
              <a:gd name="T37" fmla="*/ 3297224 h 244094"/>
              <a:gd name="T38" fmla="*/ 3672216 w 291740"/>
              <a:gd name="T39" fmla="*/ 3481610 h 244094"/>
              <a:gd name="T40" fmla="*/ 3161671 w 291740"/>
              <a:gd name="T41" fmla="*/ 3297224 h 244094"/>
              <a:gd name="T42" fmla="*/ 3073913 w 291740"/>
              <a:gd name="T43" fmla="*/ 3389419 h 244094"/>
              <a:gd name="T44" fmla="*/ 2781099 w 291740"/>
              <a:gd name="T45" fmla="*/ 3389419 h 244094"/>
              <a:gd name="T46" fmla="*/ 2689819 w 291740"/>
              <a:gd name="T47" fmla="*/ 3297224 h 244094"/>
              <a:gd name="T48" fmla="*/ 2186583 w 291740"/>
              <a:gd name="T49" fmla="*/ 3481610 h 244094"/>
              <a:gd name="T50" fmla="*/ 1707474 w 291740"/>
              <a:gd name="T51" fmla="*/ 3297224 h 244094"/>
              <a:gd name="T52" fmla="*/ 1616188 w 291740"/>
              <a:gd name="T53" fmla="*/ 3389419 h 244094"/>
              <a:gd name="T54" fmla="*/ 1323365 w 291740"/>
              <a:gd name="T55" fmla="*/ 3389419 h 244094"/>
              <a:gd name="T56" fmla="*/ 1232094 w 291740"/>
              <a:gd name="T57" fmla="*/ 3297224 h 244094"/>
              <a:gd name="T58" fmla="*/ 5435001 w 291740"/>
              <a:gd name="T59" fmla="*/ 2014665 h 244094"/>
              <a:gd name="T60" fmla="*/ 381573 w 291740"/>
              <a:gd name="T61" fmla="*/ 1601592 h 244094"/>
              <a:gd name="T62" fmla="*/ 590310 w 291740"/>
              <a:gd name="T63" fmla="*/ 1811733 h 244094"/>
              <a:gd name="T64" fmla="*/ 1799675 w 291740"/>
              <a:gd name="T65" fmla="*/ 768201 h 244094"/>
              <a:gd name="T66" fmla="*/ 1446949 w 291740"/>
              <a:gd name="T67" fmla="*/ 2652414 h 244094"/>
              <a:gd name="T68" fmla="*/ 979061 w 291740"/>
              <a:gd name="T69" fmla="*/ 4268454 h 244094"/>
              <a:gd name="T70" fmla="*/ 5183047 w 291740"/>
              <a:gd name="T71" fmla="*/ 2094368 h 244094"/>
              <a:gd name="T72" fmla="*/ 4232827 w 291740"/>
              <a:gd name="T73" fmla="*/ 2587196 h 244094"/>
              <a:gd name="T74" fmla="*/ 2980225 w 291740"/>
              <a:gd name="T75" fmla="*/ 2152363 h 244094"/>
              <a:gd name="T76" fmla="*/ 4067255 w 291740"/>
              <a:gd name="T77" fmla="*/ 181166 h 244094"/>
              <a:gd name="T78" fmla="*/ 4276021 w 291740"/>
              <a:gd name="T79" fmla="*/ 391315 h 244094"/>
              <a:gd name="T80" fmla="*/ 1547721 w 291740"/>
              <a:gd name="T81" fmla="*/ 391315 h 244094"/>
              <a:gd name="T82" fmla="*/ 1749290 w 291740"/>
              <a:gd name="T83" fmla="*/ 181166 h 244094"/>
              <a:gd name="T84" fmla="*/ 2037232 w 291740"/>
              <a:gd name="T85" fmla="*/ 644963 h 244094"/>
              <a:gd name="T86" fmla="*/ 3685713 w 291740"/>
              <a:gd name="T87" fmla="*/ 391315 h 244094"/>
              <a:gd name="T88" fmla="*/ 4196818 w 291740"/>
              <a:gd name="T89" fmla="*/ 746451 h 244094"/>
              <a:gd name="T90" fmla="*/ 5060675 w 291740"/>
              <a:gd name="T91" fmla="*/ 1811733 h 244094"/>
              <a:gd name="T92" fmla="*/ 5449404 w 291740"/>
              <a:gd name="T93" fmla="*/ 2195815 h 244094"/>
              <a:gd name="T94" fmla="*/ 907002 w 291740"/>
              <a:gd name="T95" fmla="*/ 4442418 h 244094"/>
              <a:gd name="T96" fmla="*/ 0 w 291740"/>
              <a:gd name="T97" fmla="*/ 1811733 h 244094"/>
              <a:gd name="T98" fmla="*/ 741455 w 291740"/>
              <a:gd name="T99" fmla="*/ 1949433 h 244094"/>
              <a:gd name="T100" fmla="*/ 1367769 w 291740"/>
              <a:gd name="T101" fmla="*/ 391315 h 24409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1740" h="244094">
                <a:moveTo>
                  <a:pt x="34468" y="234950"/>
                </a:moveTo>
                <a:lnTo>
                  <a:pt x="257274" y="234950"/>
                </a:lnTo>
                <a:cubicBezTo>
                  <a:pt x="259785" y="234950"/>
                  <a:pt x="261579" y="237236"/>
                  <a:pt x="261579" y="239522"/>
                </a:cubicBezTo>
                <a:cubicBezTo>
                  <a:pt x="261579" y="242189"/>
                  <a:pt x="259785" y="244094"/>
                  <a:pt x="257274" y="244094"/>
                </a:cubicBezTo>
                <a:lnTo>
                  <a:pt x="34468" y="244094"/>
                </a:lnTo>
                <a:cubicBezTo>
                  <a:pt x="31957" y="244094"/>
                  <a:pt x="30163" y="242189"/>
                  <a:pt x="30163" y="239522"/>
                </a:cubicBezTo>
                <a:cubicBezTo>
                  <a:pt x="30163" y="237236"/>
                  <a:pt x="31957" y="234950"/>
                  <a:pt x="34468" y="234950"/>
                </a:cubicBezTo>
                <a:close/>
                <a:moveTo>
                  <a:pt x="228410" y="187325"/>
                </a:moveTo>
                <a:cubicBezTo>
                  <a:pt x="231077" y="187325"/>
                  <a:pt x="232982" y="188979"/>
                  <a:pt x="232982" y="191294"/>
                </a:cubicBezTo>
                <a:cubicBezTo>
                  <a:pt x="232982" y="193278"/>
                  <a:pt x="231077" y="194931"/>
                  <a:pt x="228410" y="194931"/>
                </a:cubicBezTo>
                <a:cubicBezTo>
                  <a:pt x="225743" y="194931"/>
                  <a:pt x="223838" y="193278"/>
                  <a:pt x="223838" y="191294"/>
                </a:cubicBezTo>
                <a:cubicBezTo>
                  <a:pt x="223838" y="188979"/>
                  <a:pt x="225743" y="187325"/>
                  <a:pt x="228410" y="187325"/>
                </a:cubicBezTo>
                <a:close/>
                <a:moveTo>
                  <a:pt x="204421" y="187325"/>
                </a:moveTo>
                <a:cubicBezTo>
                  <a:pt x="206986" y="187325"/>
                  <a:pt x="209184" y="188979"/>
                  <a:pt x="209184" y="191294"/>
                </a:cubicBezTo>
                <a:cubicBezTo>
                  <a:pt x="209184" y="193278"/>
                  <a:pt x="206986" y="194931"/>
                  <a:pt x="204421" y="194931"/>
                </a:cubicBezTo>
                <a:cubicBezTo>
                  <a:pt x="201857" y="194931"/>
                  <a:pt x="200025" y="193278"/>
                  <a:pt x="200025" y="191294"/>
                </a:cubicBezTo>
                <a:cubicBezTo>
                  <a:pt x="200025" y="188979"/>
                  <a:pt x="201857" y="187325"/>
                  <a:pt x="204421" y="187325"/>
                </a:cubicBezTo>
                <a:close/>
                <a:moveTo>
                  <a:pt x="181769" y="187325"/>
                </a:moveTo>
                <a:cubicBezTo>
                  <a:pt x="183754" y="187325"/>
                  <a:pt x="185407" y="188979"/>
                  <a:pt x="185407" y="191294"/>
                </a:cubicBezTo>
                <a:cubicBezTo>
                  <a:pt x="185407" y="193278"/>
                  <a:pt x="183754" y="194931"/>
                  <a:pt x="181769" y="194931"/>
                </a:cubicBezTo>
                <a:cubicBezTo>
                  <a:pt x="179454" y="194931"/>
                  <a:pt x="177800" y="193278"/>
                  <a:pt x="177800" y="191294"/>
                </a:cubicBezTo>
                <a:cubicBezTo>
                  <a:pt x="177800" y="188979"/>
                  <a:pt x="179454" y="187325"/>
                  <a:pt x="181769" y="187325"/>
                </a:cubicBezTo>
                <a:close/>
                <a:moveTo>
                  <a:pt x="158750" y="187325"/>
                </a:moveTo>
                <a:cubicBezTo>
                  <a:pt x="161315" y="187325"/>
                  <a:pt x="163147" y="188979"/>
                  <a:pt x="163147" y="191294"/>
                </a:cubicBezTo>
                <a:cubicBezTo>
                  <a:pt x="163147" y="193278"/>
                  <a:pt x="161315" y="194931"/>
                  <a:pt x="158750" y="194931"/>
                </a:cubicBezTo>
                <a:cubicBezTo>
                  <a:pt x="156186" y="194931"/>
                  <a:pt x="153988" y="193278"/>
                  <a:pt x="153988" y="191294"/>
                </a:cubicBezTo>
                <a:cubicBezTo>
                  <a:pt x="153988" y="188979"/>
                  <a:pt x="156186" y="187325"/>
                  <a:pt x="158750" y="187325"/>
                </a:cubicBezTo>
                <a:close/>
                <a:moveTo>
                  <a:pt x="134747" y="187325"/>
                </a:moveTo>
                <a:cubicBezTo>
                  <a:pt x="137033" y="187325"/>
                  <a:pt x="139319" y="188979"/>
                  <a:pt x="139319" y="191294"/>
                </a:cubicBezTo>
                <a:cubicBezTo>
                  <a:pt x="139319" y="193278"/>
                  <a:pt x="137033" y="194931"/>
                  <a:pt x="134747" y="194931"/>
                </a:cubicBezTo>
                <a:cubicBezTo>
                  <a:pt x="132461" y="194931"/>
                  <a:pt x="130175" y="193278"/>
                  <a:pt x="130175" y="191294"/>
                </a:cubicBezTo>
                <a:cubicBezTo>
                  <a:pt x="130175" y="188979"/>
                  <a:pt x="132461" y="187325"/>
                  <a:pt x="134747" y="187325"/>
                </a:cubicBezTo>
                <a:close/>
                <a:moveTo>
                  <a:pt x="110759" y="187325"/>
                </a:moveTo>
                <a:cubicBezTo>
                  <a:pt x="113323" y="187325"/>
                  <a:pt x="115522" y="188979"/>
                  <a:pt x="115522" y="191294"/>
                </a:cubicBezTo>
                <a:cubicBezTo>
                  <a:pt x="115522" y="193278"/>
                  <a:pt x="113323" y="194931"/>
                  <a:pt x="110759" y="194931"/>
                </a:cubicBezTo>
                <a:cubicBezTo>
                  <a:pt x="108195" y="194931"/>
                  <a:pt x="106363" y="193278"/>
                  <a:pt x="106363" y="191294"/>
                </a:cubicBezTo>
                <a:cubicBezTo>
                  <a:pt x="106363" y="188979"/>
                  <a:pt x="108195" y="187325"/>
                  <a:pt x="110759" y="187325"/>
                </a:cubicBezTo>
                <a:close/>
                <a:moveTo>
                  <a:pt x="88534" y="187325"/>
                </a:moveTo>
                <a:cubicBezTo>
                  <a:pt x="91098" y="187325"/>
                  <a:pt x="93297" y="188979"/>
                  <a:pt x="93297" y="191294"/>
                </a:cubicBezTo>
                <a:cubicBezTo>
                  <a:pt x="93297" y="193278"/>
                  <a:pt x="91098" y="194931"/>
                  <a:pt x="88534" y="194931"/>
                </a:cubicBezTo>
                <a:cubicBezTo>
                  <a:pt x="86336" y="194931"/>
                  <a:pt x="84138" y="193278"/>
                  <a:pt x="84138" y="191294"/>
                </a:cubicBezTo>
                <a:cubicBezTo>
                  <a:pt x="84138" y="188979"/>
                  <a:pt x="86336" y="187325"/>
                  <a:pt x="88534" y="187325"/>
                </a:cubicBezTo>
                <a:close/>
                <a:moveTo>
                  <a:pt x="65087" y="187325"/>
                </a:moveTo>
                <a:cubicBezTo>
                  <a:pt x="67652" y="187325"/>
                  <a:pt x="69484" y="188979"/>
                  <a:pt x="69484" y="191294"/>
                </a:cubicBezTo>
                <a:cubicBezTo>
                  <a:pt x="69484" y="193278"/>
                  <a:pt x="67652" y="194931"/>
                  <a:pt x="65087" y="194931"/>
                </a:cubicBezTo>
                <a:cubicBezTo>
                  <a:pt x="62523" y="194931"/>
                  <a:pt x="60325" y="193278"/>
                  <a:pt x="60325" y="191294"/>
                </a:cubicBezTo>
                <a:cubicBezTo>
                  <a:pt x="60325" y="188979"/>
                  <a:pt x="62523" y="187325"/>
                  <a:pt x="65087" y="187325"/>
                </a:cubicBezTo>
                <a:close/>
                <a:moveTo>
                  <a:pt x="231776" y="163512"/>
                </a:moveTo>
                <a:cubicBezTo>
                  <a:pt x="234340" y="163512"/>
                  <a:pt x="236172" y="165798"/>
                  <a:pt x="236172" y="168084"/>
                </a:cubicBezTo>
                <a:cubicBezTo>
                  <a:pt x="236172" y="170751"/>
                  <a:pt x="234340" y="172656"/>
                  <a:pt x="231776" y="172656"/>
                </a:cubicBezTo>
                <a:cubicBezTo>
                  <a:pt x="229211" y="172656"/>
                  <a:pt x="227013" y="170751"/>
                  <a:pt x="227013" y="168084"/>
                </a:cubicBezTo>
                <a:cubicBezTo>
                  <a:pt x="227013" y="165798"/>
                  <a:pt x="229211" y="163512"/>
                  <a:pt x="231776" y="163512"/>
                </a:cubicBezTo>
                <a:close/>
                <a:moveTo>
                  <a:pt x="207772" y="163512"/>
                </a:moveTo>
                <a:cubicBezTo>
                  <a:pt x="210439" y="163512"/>
                  <a:pt x="212344" y="165798"/>
                  <a:pt x="212344" y="168084"/>
                </a:cubicBezTo>
                <a:cubicBezTo>
                  <a:pt x="212344" y="170751"/>
                  <a:pt x="210439" y="172656"/>
                  <a:pt x="207772" y="172656"/>
                </a:cubicBezTo>
                <a:cubicBezTo>
                  <a:pt x="205105" y="172656"/>
                  <a:pt x="203200" y="170751"/>
                  <a:pt x="203200" y="168084"/>
                </a:cubicBezTo>
                <a:cubicBezTo>
                  <a:pt x="203200" y="165798"/>
                  <a:pt x="205105" y="163512"/>
                  <a:pt x="207772" y="163512"/>
                </a:cubicBezTo>
                <a:close/>
                <a:moveTo>
                  <a:pt x="183960" y="163512"/>
                </a:moveTo>
                <a:cubicBezTo>
                  <a:pt x="186627" y="163512"/>
                  <a:pt x="188532" y="165798"/>
                  <a:pt x="188532" y="168084"/>
                </a:cubicBezTo>
                <a:cubicBezTo>
                  <a:pt x="188532" y="170751"/>
                  <a:pt x="186627" y="172656"/>
                  <a:pt x="183960" y="172656"/>
                </a:cubicBezTo>
                <a:cubicBezTo>
                  <a:pt x="181674" y="172656"/>
                  <a:pt x="179388" y="170751"/>
                  <a:pt x="179388" y="168084"/>
                </a:cubicBezTo>
                <a:cubicBezTo>
                  <a:pt x="179388" y="165798"/>
                  <a:pt x="181674" y="163512"/>
                  <a:pt x="183960" y="163512"/>
                </a:cubicBezTo>
                <a:close/>
                <a:moveTo>
                  <a:pt x="158384" y="163512"/>
                </a:moveTo>
                <a:cubicBezTo>
                  <a:pt x="160948" y="163512"/>
                  <a:pt x="163147" y="165798"/>
                  <a:pt x="163147" y="168084"/>
                </a:cubicBezTo>
                <a:cubicBezTo>
                  <a:pt x="163147" y="170751"/>
                  <a:pt x="160948" y="172656"/>
                  <a:pt x="158384" y="172656"/>
                </a:cubicBezTo>
                <a:cubicBezTo>
                  <a:pt x="155820" y="172656"/>
                  <a:pt x="153988" y="170751"/>
                  <a:pt x="153988" y="168084"/>
                </a:cubicBezTo>
                <a:cubicBezTo>
                  <a:pt x="153988" y="165798"/>
                  <a:pt x="155820" y="163512"/>
                  <a:pt x="158384" y="163512"/>
                </a:cubicBezTo>
                <a:close/>
                <a:moveTo>
                  <a:pt x="134747" y="163512"/>
                </a:moveTo>
                <a:cubicBezTo>
                  <a:pt x="137033" y="163512"/>
                  <a:pt x="139319" y="165798"/>
                  <a:pt x="139319" y="168084"/>
                </a:cubicBezTo>
                <a:cubicBezTo>
                  <a:pt x="139319" y="170751"/>
                  <a:pt x="137033" y="172656"/>
                  <a:pt x="134747" y="172656"/>
                </a:cubicBezTo>
                <a:cubicBezTo>
                  <a:pt x="132080" y="172656"/>
                  <a:pt x="130175" y="170751"/>
                  <a:pt x="130175" y="168084"/>
                </a:cubicBezTo>
                <a:cubicBezTo>
                  <a:pt x="130175" y="165798"/>
                  <a:pt x="132080" y="163512"/>
                  <a:pt x="134747" y="163512"/>
                </a:cubicBezTo>
                <a:close/>
                <a:moveTo>
                  <a:pt x="109537" y="163512"/>
                </a:moveTo>
                <a:cubicBezTo>
                  <a:pt x="111735" y="163512"/>
                  <a:pt x="113934" y="165798"/>
                  <a:pt x="113934" y="168084"/>
                </a:cubicBezTo>
                <a:cubicBezTo>
                  <a:pt x="113934" y="170751"/>
                  <a:pt x="111735" y="172656"/>
                  <a:pt x="109537" y="172656"/>
                </a:cubicBezTo>
                <a:cubicBezTo>
                  <a:pt x="106973" y="172656"/>
                  <a:pt x="104775" y="170751"/>
                  <a:pt x="104775" y="168084"/>
                </a:cubicBezTo>
                <a:cubicBezTo>
                  <a:pt x="104775" y="165798"/>
                  <a:pt x="106973" y="163512"/>
                  <a:pt x="109537" y="163512"/>
                </a:cubicBezTo>
                <a:close/>
                <a:moveTo>
                  <a:pt x="85535" y="163512"/>
                </a:moveTo>
                <a:cubicBezTo>
                  <a:pt x="88202" y="163512"/>
                  <a:pt x="90107" y="165798"/>
                  <a:pt x="90107" y="168084"/>
                </a:cubicBezTo>
                <a:cubicBezTo>
                  <a:pt x="90107" y="170751"/>
                  <a:pt x="88202" y="172656"/>
                  <a:pt x="85535" y="172656"/>
                </a:cubicBezTo>
                <a:cubicBezTo>
                  <a:pt x="82868" y="172656"/>
                  <a:pt x="80963" y="170751"/>
                  <a:pt x="80963" y="168084"/>
                </a:cubicBezTo>
                <a:cubicBezTo>
                  <a:pt x="80963" y="165798"/>
                  <a:pt x="82868" y="163512"/>
                  <a:pt x="85535" y="163512"/>
                </a:cubicBezTo>
                <a:close/>
                <a:moveTo>
                  <a:pt x="61722" y="163512"/>
                </a:moveTo>
                <a:cubicBezTo>
                  <a:pt x="64389" y="163512"/>
                  <a:pt x="66294" y="165798"/>
                  <a:pt x="66294" y="168084"/>
                </a:cubicBezTo>
                <a:cubicBezTo>
                  <a:pt x="66294" y="170751"/>
                  <a:pt x="64389" y="172656"/>
                  <a:pt x="61722" y="172656"/>
                </a:cubicBezTo>
                <a:cubicBezTo>
                  <a:pt x="59055" y="172656"/>
                  <a:pt x="57150" y="170751"/>
                  <a:pt x="57150" y="168084"/>
                </a:cubicBezTo>
                <a:cubicBezTo>
                  <a:pt x="57150" y="165798"/>
                  <a:pt x="59055" y="163512"/>
                  <a:pt x="61722" y="163512"/>
                </a:cubicBezTo>
                <a:close/>
                <a:moveTo>
                  <a:pt x="272266" y="79424"/>
                </a:moveTo>
                <a:cubicBezTo>
                  <a:pt x="266857" y="79424"/>
                  <a:pt x="262169" y="84096"/>
                  <a:pt x="262169" y="89846"/>
                </a:cubicBezTo>
                <a:cubicBezTo>
                  <a:pt x="262169" y="95237"/>
                  <a:pt x="266857" y="99909"/>
                  <a:pt x="272266" y="99909"/>
                </a:cubicBezTo>
                <a:cubicBezTo>
                  <a:pt x="278397" y="99909"/>
                  <a:pt x="282724" y="95237"/>
                  <a:pt x="282724" y="89846"/>
                </a:cubicBezTo>
                <a:cubicBezTo>
                  <a:pt x="282724" y="84096"/>
                  <a:pt x="278397" y="79424"/>
                  <a:pt x="272266" y="79424"/>
                </a:cubicBezTo>
                <a:close/>
                <a:moveTo>
                  <a:pt x="19113" y="79424"/>
                </a:moveTo>
                <a:cubicBezTo>
                  <a:pt x="13343" y="79424"/>
                  <a:pt x="8655" y="84096"/>
                  <a:pt x="8655" y="89846"/>
                </a:cubicBezTo>
                <a:cubicBezTo>
                  <a:pt x="8655" y="95237"/>
                  <a:pt x="13343" y="99909"/>
                  <a:pt x="19113" y="99909"/>
                </a:cubicBezTo>
                <a:cubicBezTo>
                  <a:pt x="24882" y="99909"/>
                  <a:pt x="29570" y="95237"/>
                  <a:pt x="29570" y="89846"/>
                </a:cubicBezTo>
                <a:cubicBezTo>
                  <a:pt x="29570" y="84096"/>
                  <a:pt x="24882" y="79424"/>
                  <a:pt x="19113" y="79424"/>
                </a:cubicBezTo>
                <a:close/>
                <a:moveTo>
                  <a:pt x="94482" y="37017"/>
                </a:moveTo>
                <a:cubicBezTo>
                  <a:pt x="93039" y="37735"/>
                  <a:pt x="91597" y="37735"/>
                  <a:pt x="90154" y="38095"/>
                </a:cubicBezTo>
                <a:lnTo>
                  <a:pt x="79336" y="128300"/>
                </a:lnTo>
                <a:cubicBezTo>
                  <a:pt x="79336" y="129738"/>
                  <a:pt x="78614" y="131175"/>
                  <a:pt x="77172" y="131894"/>
                </a:cubicBezTo>
                <a:cubicBezTo>
                  <a:pt x="75369" y="132253"/>
                  <a:pt x="73926" y="132253"/>
                  <a:pt x="72484" y="131535"/>
                </a:cubicBezTo>
                <a:lnTo>
                  <a:pt x="32095" y="103862"/>
                </a:lnTo>
                <a:cubicBezTo>
                  <a:pt x="30652" y="104940"/>
                  <a:pt x="29210" y="106018"/>
                  <a:pt x="27046" y="106737"/>
                </a:cubicBezTo>
                <a:lnTo>
                  <a:pt x="49044" y="211677"/>
                </a:lnTo>
                <a:lnTo>
                  <a:pt x="242335" y="211677"/>
                </a:lnTo>
                <a:lnTo>
                  <a:pt x="264333" y="106737"/>
                </a:lnTo>
                <a:cubicBezTo>
                  <a:pt x="262890" y="106018"/>
                  <a:pt x="261087" y="104940"/>
                  <a:pt x="259645" y="103862"/>
                </a:cubicBezTo>
                <a:lnTo>
                  <a:pt x="219255" y="131535"/>
                </a:lnTo>
                <a:cubicBezTo>
                  <a:pt x="217813" y="132253"/>
                  <a:pt x="216010" y="132613"/>
                  <a:pt x="214567" y="131894"/>
                </a:cubicBezTo>
                <a:cubicBezTo>
                  <a:pt x="213486" y="131175"/>
                  <a:pt x="212404" y="129738"/>
                  <a:pt x="212043" y="128300"/>
                </a:cubicBezTo>
                <a:lnTo>
                  <a:pt x="201585" y="38095"/>
                </a:lnTo>
                <a:cubicBezTo>
                  <a:pt x="200143" y="37735"/>
                  <a:pt x="198700" y="37735"/>
                  <a:pt x="196897" y="37017"/>
                </a:cubicBezTo>
                <a:lnTo>
                  <a:pt x="149295" y="106737"/>
                </a:lnTo>
                <a:cubicBezTo>
                  <a:pt x="147853" y="109253"/>
                  <a:pt x="143886" y="109253"/>
                  <a:pt x="142083" y="106737"/>
                </a:cubicBezTo>
                <a:lnTo>
                  <a:pt x="94482" y="37017"/>
                </a:lnTo>
                <a:close/>
                <a:moveTo>
                  <a:pt x="203749" y="8985"/>
                </a:moveTo>
                <a:cubicBezTo>
                  <a:pt x="197979" y="8985"/>
                  <a:pt x="193652" y="13657"/>
                  <a:pt x="193652" y="19407"/>
                </a:cubicBezTo>
                <a:cubicBezTo>
                  <a:pt x="193652" y="24797"/>
                  <a:pt x="197979" y="29469"/>
                  <a:pt x="203749" y="29469"/>
                </a:cubicBezTo>
                <a:cubicBezTo>
                  <a:pt x="209519" y="29469"/>
                  <a:pt x="214207" y="24797"/>
                  <a:pt x="214207" y="19407"/>
                </a:cubicBezTo>
                <a:cubicBezTo>
                  <a:pt x="214207" y="13657"/>
                  <a:pt x="209519" y="8985"/>
                  <a:pt x="203749" y="8985"/>
                </a:cubicBezTo>
                <a:close/>
                <a:moveTo>
                  <a:pt x="87630" y="8985"/>
                </a:moveTo>
                <a:cubicBezTo>
                  <a:pt x="82221" y="8985"/>
                  <a:pt x="77533" y="13657"/>
                  <a:pt x="77533" y="19407"/>
                </a:cubicBezTo>
                <a:cubicBezTo>
                  <a:pt x="77533" y="24797"/>
                  <a:pt x="82221" y="29469"/>
                  <a:pt x="87630" y="29469"/>
                </a:cubicBezTo>
                <a:cubicBezTo>
                  <a:pt x="93400" y="29469"/>
                  <a:pt x="98088" y="24797"/>
                  <a:pt x="98088" y="19407"/>
                </a:cubicBezTo>
                <a:cubicBezTo>
                  <a:pt x="98088" y="13657"/>
                  <a:pt x="93400" y="8985"/>
                  <a:pt x="87630" y="8985"/>
                </a:cubicBezTo>
                <a:close/>
                <a:moveTo>
                  <a:pt x="87630" y="0"/>
                </a:moveTo>
                <a:cubicBezTo>
                  <a:pt x="98448" y="0"/>
                  <a:pt x="106743" y="8625"/>
                  <a:pt x="106743" y="19407"/>
                </a:cubicBezTo>
                <a:cubicBezTo>
                  <a:pt x="106743" y="24079"/>
                  <a:pt x="104940" y="28391"/>
                  <a:pt x="102055" y="31985"/>
                </a:cubicBezTo>
                <a:lnTo>
                  <a:pt x="145689" y="96674"/>
                </a:lnTo>
                <a:lnTo>
                  <a:pt x="190045" y="31985"/>
                </a:lnTo>
                <a:cubicBezTo>
                  <a:pt x="186800" y="28391"/>
                  <a:pt x="184636" y="24079"/>
                  <a:pt x="184636" y="19407"/>
                </a:cubicBezTo>
                <a:cubicBezTo>
                  <a:pt x="184636" y="8625"/>
                  <a:pt x="193291" y="0"/>
                  <a:pt x="203749" y="0"/>
                </a:cubicBezTo>
                <a:cubicBezTo>
                  <a:pt x="214567" y="0"/>
                  <a:pt x="223222" y="8625"/>
                  <a:pt x="223222" y="19407"/>
                </a:cubicBezTo>
                <a:cubicBezTo>
                  <a:pt x="223222" y="27673"/>
                  <a:pt x="217813" y="34501"/>
                  <a:pt x="210240" y="37017"/>
                </a:cubicBezTo>
                <a:lnTo>
                  <a:pt x="220337" y="120034"/>
                </a:lnTo>
                <a:lnTo>
                  <a:pt x="254596" y="96674"/>
                </a:lnTo>
                <a:cubicBezTo>
                  <a:pt x="253875" y="94518"/>
                  <a:pt x="253514" y="92002"/>
                  <a:pt x="253514" y="89846"/>
                </a:cubicBezTo>
                <a:cubicBezTo>
                  <a:pt x="253514" y="79065"/>
                  <a:pt x="261808" y="70439"/>
                  <a:pt x="272266" y="70439"/>
                </a:cubicBezTo>
                <a:cubicBezTo>
                  <a:pt x="283085" y="70439"/>
                  <a:pt x="291740" y="79065"/>
                  <a:pt x="291740" y="89846"/>
                </a:cubicBezTo>
                <a:cubicBezTo>
                  <a:pt x="291740" y="100268"/>
                  <a:pt x="283085" y="108175"/>
                  <a:pt x="272987" y="108893"/>
                </a:cubicBezTo>
                <a:lnTo>
                  <a:pt x="250269" y="216709"/>
                </a:lnTo>
                <a:cubicBezTo>
                  <a:pt x="249908" y="218865"/>
                  <a:pt x="248105" y="220303"/>
                  <a:pt x="245941" y="220303"/>
                </a:cubicBezTo>
                <a:lnTo>
                  <a:pt x="45438" y="220303"/>
                </a:lnTo>
                <a:cubicBezTo>
                  <a:pt x="43635" y="220303"/>
                  <a:pt x="41831" y="218865"/>
                  <a:pt x="41471" y="216709"/>
                </a:cubicBezTo>
                <a:lnTo>
                  <a:pt x="18752" y="108893"/>
                </a:lnTo>
                <a:cubicBezTo>
                  <a:pt x="8294" y="108175"/>
                  <a:pt x="0" y="100268"/>
                  <a:pt x="0" y="89846"/>
                </a:cubicBezTo>
                <a:cubicBezTo>
                  <a:pt x="0" y="79065"/>
                  <a:pt x="8655" y="70439"/>
                  <a:pt x="19113" y="70439"/>
                </a:cubicBezTo>
                <a:cubicBezTo>
                  <a:pt x="29931" y="70439"/>
                  <a:pt x="38225" y="79065"/>
                  <a:pt x="38225" y="89846"/>
                </a:cubicBezTo>
                <a:cubicBezTo>
                  <a:pt x="38225" y="92002"/>
                  <a:pt x="37865" y="94518"/>
                  <a:pt x="37143" y="96674"/>
                </a:cubicBezTo>
                <a:lnTo>
                  <a:pt x="71763" y="120034"/>
                </a:lnTo>
                <a:lnTo>
                  <a:pt x="81139" y="37017"/>
                </a:lnTo>
                <a:cubicBezTo>
                  <a:pt x="73926" y="34501"/>
                  <a:pt x="68517" y="27673"/>
                  <a:pt x="68517" y="19407"/>
                </a:cubicBezTo>
                <a:cubicBezTo>
                  <a:pt x="68517" y="8625"/>
                  <a:pt x="77172" y="0"/>
                  <a:pt x="876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/>
          </a:p>
        </p:txBody>
      </p:sp>
      <p:sp>
        <p:nvSpPr>
          <p:cNvPr id="37" name="Freeform 943">
            <a:extLst>
              <a:ext uri="{FF2B5EF4-FFF2-40B4-BE49-F238E27FC236}">
                <a16:creationId xmlns:a16="http://schemas.microsoft.com/office/drawing/2014/main" xmlns="" id="{EBCDB270-2905-F14C-8E16-239BA893E1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52779" y="3597196"/>
            <a:ext cx="382741" cy="382741"/>
          </a:xfrm>
          <a:custGeom>
            <a:avLst/>
            <a:gdLst>
              <a:gd name="T0" fmla="*/ 2274359 w 291740"/>
              <a:gd name="T1" fmla="*/ 3672369 h 291739"/>
              <a:gd name="T2" fmla="*/ 2091526 w 291740"/>
              <a:gd name="T3" fmla="*/ 3672369 h 291739"/>
              <a:gd name="T4" fmla="*/ 1891668 w 291740"/>
              <a:gd name="T5" fmla="*/ 2482001 h 291739"/>
              <a:gd name="T6" fmla="*/ 2411324 w 291740"/>
              <a:gd name="T7" fmla="*/ 3900877 h 291739"/>
              <a:gd name="T8" fmla="*/ 1891668 w 291740"/>
              <a:gd name="T9" fmla="*/ 2482001 h 291739"/>
              <a:gd name="T10" fmla="*/ 2894341 w 291740"/>
              <a:gd name="T11" fmla="*/ 910378 h 291739"/>
              <a:gd name="T12" fmla="*/ 997083 w 291740"/>
              <a:gd name="T13" fmla="*/ 2919157 h 291739"/>
              <a:gd name="T14" fmla="*/ 4207263 w 291740"/>
              <a:gd name="T15" fmla="*/ 4323173 h 291739"/>
              <a:gd name="T16" fmla="*/ 4329919 w 291740"/>
              <a:gd name="T17" fmla="*/ 4452775 h 291739"/>
              <a:gd name="T18" fmla="*/ 823928 w 291740"/>
              <a:gd name="T19" fmla="*/ 2919157 h 291739"/>
              <a:gd name="T20" fmla="*/ 3436152 w 291740"/>
              <a:gd name="T21" fmla="*/ 789399 h 291739"/>
              <a:gd name="T22" fmla="*/ 3291791 w 291740"/>
              <a:gd name="T23" fmla="*/ 1394422 h 291739"/>
              <a:gd name="T24" fmla="*/ 2591732 w 291740"/>
              <a:gd name="T25" fmla="*/ 3900877 h 291739"/>
              <a:gd name="T26" fmla="*/ 4749683 w 291740"/>
              <a:gd name="T27" fmla="*/ 3670424 h 291739"/>
              <a:gd name="T28" fmla="*/ 4713581 w 291740"/>
              <a:gd name="T29" fmla="*/ 3483131 h 291739"/>
              <a:gd name="T30" fmla="*/ 4973387 w 291740"/>
              <a:gd name="T31" fmla="*/ 3209433 h 291739"/>
              <a:gd name="T32" fmla="*/ 4886801 w 291740"/>
              <a:gd name="T33" fmla="*/ 2978965 h 291739"/>
              <a:gd name="T34" fmla="*/ 5016700 w 291740"/>
              <a:gd name="T35" fmla="*/ 2734067 h 291739"/>
              <a:gd name="T36" fmla="*/ 4807422 w 291740"/>
              <a:gd name="T37" fmla="*/ 2482001 h 291739"/>
              <a:gd name="T38" fmla="*/ 4987812 w 291740"/>
              <a:gd name="T39" fmla="*/ 2193889 h 291739"/>
              <a:gd name="T40" fmla="*/ 3804205 w 291740"/>
              <a:gd name="T41" fmla="*/ 1992211 h 291739"/>
              <a:gd name="T42" fmla="*/ 3717620 w 291740"/>
              <a:gd name="T43" fmla="*/ 1884190 h 291739"/>
              <a:gd name="T44" fmla="*/ 3436152 w 291740"/>
              <a:gd name="T45" fmla="*/ 789399 h 291739"/>
              <a:gd name="T46" fmla="*/ 3948557 w 291740"/>
              <a:gd name="T47" fmla="*/ 1300793 h 291739"/>
              <a:gd name="T48" fmla="*/ 4814610 w 291740"/>
              <a:gd name="T49" fmla="*/ 1819336 h 291739"/>
              <a:gd name="T50" fmla="*/ 5074439 w 291740"/>
              <a:gd name="T51" fmla="*/ 2467599 h 291739"/>
              <a:gd name="T52" fmla="*/ 5088891 w 291740"/>
              <a:gd name="T53" fmla="*/ 3000571 h 291739"/>
              <a:gd name="T54" fmla="*/ 4915670 w 291740"/>
              <a:gd name="T55" fmla="*/ 3569584 h 291739"/>
              <a:gd name="T56" fmla="*/ 4554813 w 291740"/>
              <a:gd name="T57" fmla="*/ 4080958 h 291739"/>
              <a:gd name="T58" fmla="*/ 1797849 w 291740"/>
              <a:gd name="T59" fmla="*/ 4080958 h 291739"/>
              <a:gd name="T60" fmla="*/ 1711240 w 291740"/>
              <a:gd name="T61" fmla="*/ 2388356 h 291739"/>
              <a:gd name="T62" fmla="*/ 2461848 w 291740"/>
              <a:gd name="T63" fmla="*/ 2301936 h 291739"/>
              <a:gd name="T64" fmla="*/ 3075300 w 291740"/>
              <a:gd name="T65" fmla="*/ 753415 h 291739"/>
              <a:gd name="T66" fmla="*/ 3443364 w 291740"/>
              <a:gd name="T67" fmla="*/ 609356 h 291739"/>
              <a:gd name="T68" fmla="*/ 179943 w 291740"/>
              <a:gd name="T69" fmla="*/ 2915579 h 291739"/>
              <a:gd name="T70" fmla="*/ 5643767 w 291740"/>
              <a:gd name="T71" fmla="*/ 2915579 h 291739"/>
              <a:gd name="T72" fmla="*/ 2908273 w 291740"/>
              <a:gd name="T73" fmla="*/ 0 h 291739"/>
              <a:gd name="T74" fmla="*/ 2908273 w 291740"/>
              <a:gd name="T75" fmla="*/ 5823931 h 291739"/>
              <a:gd name="T76" fmla="*/ 2908273 w 291740"/>
              <a:gd name="T77" fmla="*/ 0 h 29173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91740" h="291739">
                <a:moveTo>
                  <a:pt x="109171" y="179388"/>
                </a:moveTo>
                <a:cubicBezTo>
                  <a:pt x="111736" y="179388"/>
                  <a:pt x="113934" y="181674"/>
                  <a:pt x="113934" y="183960"/>
                </a:cubicBezTo>
                <a:cubicBezTo>
                  <a:pt x="113934" y="186627"/>
                  <a:pt x="111736" y="188532"/>
                  <a:pt x="109171" y="188532"/>
                </a:cubicBezTo>
                <a:cubicBezTo>
                  <a:pt x="106607" y="188532"/>
                  <a:pt x="104775" y="186627"/>
                  <a:pt x="104775" y="183960"/>
                </a:cubicBezTo>
                <a:cubicBezTo>
                  <a:pt x="104775" y="181674"/>
                  <a:pt x="106607" y="179388"/>
                  <a:pt x="109171" y="179388"/>
                </a:cubicBezTo>
                <a:close/>
                <a:moveTo>
                  <a:pt x="94763" y="124331"/>
                </a:moveTo>
                <a:lnTo>
                  <a:pt x="94763" y="195407"/>
                </a:lnTo>
                <a:lnTo>
                  <a:pt x="120795" y="195407"/>
                </a:lnTo>
                <a:lnTo>
                  <a:pt x="120795" y="124331"/>
                </a:lnTo>
                <a:lnTo>
                  <a:pt x="94763" y="124331"/>
                </a:lnTo>
                <a:close/>
                <a:moveTo>
                  <a:pt x="140655" y="41636"/>
                </a:moveTo>
                <a:cubicBezTo>
                  <a:pt x="143185" y="41275"/>
                  <a:pt x="144992" y="43439"/>
                  <a:pt x="144992" y="45603"/>
                </a:cubicBezTo>
                <a:cubicBezTo>
                  <a:pt x="145353" y="48128"/>
                  <a:pt x="143546" y="50292"/>
                  <a:pt x="141017" y="50292"/>
                </a:cubicBezTo>
                <a:cubicBezTo>
                  <a:pt x="90061" y="52816"/>
                  <a:pt x="49948" y="95015"/>
                  <a:pt x="49948" y="146230"/>
                </a:cubicBezTo>
                <a:cubicBezTo>
                  <a:pt x="49948" y="198888"/>
                  <a:pt x="92953" y="241808"/>
                  <a:pt x="145715" y="241808"/>
                </a:cubicBezTo>
                <a:cubicBezTo>
                  <a:pt x="169927" y="241808"/>
                  <a:pt x="193056" y="232791"/>
                  <a:pt x="210763" y="216561"/>
                </a:cubicBezTo>
                <a:cubicBezTo>
                  <a:pt x="212570" y="214758"/>
                  <a:pt x="215461" y="215119"/>
                  <a:pt x="217268" y="216561"/>
                </a:cubicBezTo>
                <a:cubicBezTo>
                  <a:pt x="218714" y="218725"/>
                  <a:pt x="218714" y="221250"/>
                  <a:pt x="216907" y="223053"/>
                </a:cubicBezTo>
                <a:cubicBezTo>
                  <a:pt x="197754" y="240726"/>
                  <a:pt x="172457" y="250464"/>
                  <a:pt x="145715" y="250464"/>
                </a:cubicBezTo>
                <a:cubicBezTo>
                  <a:pt x="88255" y="250464"/>
                  <a:pt x="41275" y="203577"/>
                  <a:pt x="41275" y="146230"/>
                </a:cubicBezTo>
                <a:cubicBezTo>
                  <a:pt x="41275" y="90326"/>
                  <a:pt x="84641" y="44521"/>
                  <a:pt x="140655" y="41636"/>
                </a:cubicBezTo>
                <a:close/>
                <a:moveTo>
                  <a:pt x="172134" y="39544"/>
                </a:moveTo>
                <a:cubicBezTo>
                  <a:pt x="168157" y="39183"/>
                  <a:pt x="165264" y="39544"/>
                  <a:pt x="163095" y="39904"/>
                </a:cubicBezTo>
                <a:cubicBezTo>
                  <a:pt x="164903" y="47481"/>
                  <a:pt x="167072" y="62995"/>
                  <a:pt x="164903" y="69850"/>
                </a:cubicBezTo>
                <a:cubicBezTo>
                  <a:pt x="157672" y="90777"/>
                  <a:pt x="135618" y="115311"/>
                  <a:pt x="129833" y="121444"/>
                </a:cubicBezTo>
                <a:lnTo>
                  <a:pt x="129833" y="195407"/>
                </a:lnTo>
                <a:lnTo>
                  <a:pt x="227088" y="195407"/>
                </a:lnTo>
                <a:cubicBezTo>
                  <a:pt x="233234" y="195047"/>
                  <a:pt x="237935" y="189995"/>
                  <a:pt x="237935" y="183862"/>
                </a:cubicBezTo>
                <a:cubicBezTo>
                  <a:pt x="237935" y="182058"/>
                  <a:pt x="237573" y="179893"/>
                  <a:pt x="236488" y="178450"/>
                </a:cubicBezTo>
                <a:cubicBezTo>
                  <a:pt x="235765" y="177007"/>
                  <a:pt x="235765" y="175564"/>
                  <a:pt x="236127" y="174481"/>
                </a:cubicBezTo>
                <a:cubicBezTo>
                  <a:pt x="236850" y="173038"/>
                  <a:pt x="237935" y="172316"/>
                  <a:pt x="239381" y="171956"/>
                </a:cubicBezTo>
                <a:cubicBezTo>
                  <a:pt x="245165" y="170873"/>
                  <a:pt x="249142" y="166183"/>
                  <a:pt x="249142" y="160771"/>
                </a:cubicBezTo>
                <a:cubicBezTo>
                  <a:pt x="249142" y="157885"/>
                  <a:pt x="248058" y="154998"/>
                  <a:pt x="245888" y="152833"/>
                </a:cubicBezTo>
                <a:cubicBezTo>
                  <a:pt x="244804" y="151751"/>
                  <a:pt x="244442" y="150669"/>
                  <a:pt x="244804" y="149225"/>
                </a:cubicBezTo>
                <a:cubicBezTo>
                  <a:pt x="244804" y="148143"/>
                  <a:pt x="245527" y="147061"/>
                  <a:pt x="246612" y="146339"/>
                </a:cubicBezTo>
                <a:cubicBezTo>
                  <a:pt x="249504" y="144174"/>
                  <a:pt x="251312" y="140566"/>
                  <a:pt x="251312" y="136958"/>
                </a:cubicBezTo>
                <a:cubicBezTo>
                  <a:pt x="251312" y="131186"/>
                  <a:pt x="247335" y="128660"/>
                  <a:pt x="245165" y="128660"/>
                </a:cubicBezTo>
                <a:cubicBezTo>
                  <a:pt x="242635" y="128660"/>
                  <a:pt x="240827" y="126856"/>
                  <a:pt x="240827" y="124331"/>
                </a:cubicBezTo>
                <a:cubicBezTo>
                  <a:pt x="240827" y="121805"/>
                  <a:pt x="242635" y="119640"/>
                  <a:pt x="245165" y="119640"/>
                </a:cubicBezTo>
                <a:cubicBezTo>
                  <a:pt x="245888" y="119640"/>
                  <a:pt x="249865" y="117115"/>
                  <a:pt x="249865" y="109899"/>
                </a:cubicBezTo>
                <a:cubicBezTo>
                  <a:pt x="249865" y="104126"/>
                  <a:pt x="245527" y="99796"/>
                  <a:pt x="241188" y="99796"/>
                </a:cubicBezTo>
                <a:lnTo>
                  <a:pt x="190572" y="99796"/>
                </a:lnTo>
                <a:cubicBezTo>
                  <a:pt x="189126" y="99796"/>
                  <a:pt x="188042" y="99075"/>
                  <a:pt x="186957" y="97993"/>
                </a:cubicBezTo>
                <a:cubicBezTo>
                  <a:pt x="186234" y="96910"/>
                  <a:pt x="185872" y="95467"/>
                  <a:pt x="186234" y="94385"/>
                </a:cubicBezTo>
                <a:cubicBezTo>
                  <a:pt x="187680" y="90055"/>
                  <a:pt x="190211" y="78870"/>
                  <a:pt x="189126" y="65882"/>
                </a:cubicBezTo>
                <a:cubicBezTo>
                  <a:pt x="187680" y="50728"/>
                  <a:pt x="180449" y="39544"/>
                  <a:pt x="172134" y="39544"/>
                </a:cubicBezTo>
                <a:close/>
                <a:moveTo>
                  <a:pt x="172495" y="30524"/>
                </a:moveTo>
                <a:cubicBezTo>
                  <a:pt x="185872" y="31245"/>
                  <a:pt x="195996" y="44956"/>
                  <a:pt x="197803" y="65160"/>
                </a:cubicBezTo>
                <a:cubicBezTo>
                  <a:pt x="198888" y="75623"/>
                  <a:pt x="197442" y="85004"/>
                  <a:pt x="195996" y="91137"/>
                </a:cubicBezTo>
                <a:lnTo>
                  <a:pt x="241188" y="91137"/>
                </a:lnTo>
                <a:cubicBezTo>
                  <a:pt x="250588" y="91137"/>
                  <a:pt x="258904" y="99436"/>
                  <a:pt x="258904" y="109899"/>
                </a:cubicBezTo>
                <a:cubicBezTo>
                  <a:pt x="258904" y="116032"/>
                  <a:pt x="257096" y="120362"/>
                  <a:pt x="254204" y="123609"/>
                </a:cubicBezTo>
                <a:cubicBezTo>
                  <a:pt x="257819" y="126495"/>
                  <a:pt x="259989" y="131186"/>
                  <a:pt x="259989" y="136958"/>
                </a:cubicBezTo>
                <a:cubicBezTo>
                  <a:pt x="259989" y="142010"/>
                  <a:pt x="258181" y="146700"/>
                  <a:pt x="254927" y="150308"/>
                </a:cubicBezTo>
                <a:cubicBezTo>
                  <a:pt x="257096" y="153555"/>
                  <a:pt x="257819" y="157163"/>
                  <a:pt x="257819" y="160771"/>
                </a:cubicBezTo>
                <a:cubicBezTo>
                  <a:pt x="257819" y="168348"/>
                  <a:pt x="253481" y="175564"/>
                  <a:pt x="246250" y="178811"/>
                </a:cubicBezTo>
                <a:cubicBezTo>
                  <a:pt x="246612" y="180615"/>
                  <a:pt x="246973" y="182058"/>
                  <a:pt x="246973" y="183862"/>
                </a:cubicBezTo>
                <a:cubicBezTo>
                  <a:pt x="246973" y="194325"/>
                  <a:pt x="239019" y="203345"/>
                  <a:pt x="228173" y="204427"/>
                </a:cubicBezTo>
                <a:cubicBezTo>
                  <a:pt x="227811" y="204427"/>
                  <a:pt x="227088" y="204427"/>
                  <a:pt x="226727" y="204427"/>
                </a:cubicBezTo>
                <a:lnTo>
                  <a:pt x="90063" y="204427"/>
                </a:lnTo>
                <a:cubicBezTo>
                  <a:pt x="87894" y="204427"/>
                  <a:pt x="85725" y="202262"/>
                  <a:pt x="85725" y="200098"/>
                </a:cubicBezTo>
                <a:lnTo>
                  <a:pt x="85725" y="119640"/>
                </a:lnTo>
                <a:cubicBezTo>
                  <a:pt x="85725" y="117115"/>
                  <a:pt x="87894" y="115311"/>
                  <a:pt x="90063" y="115311"/>
                </a:cubicBezTo>
                <a:lnTo>
                  <a:pt x="123326" y="115311"/>
                </a:lnTo>
                <a:cubicBezTo>
                  <a:pt x="128749" y="109538"/>
                  <a:pt x="150080" y="85725"/>
                  <a:pt x="156226" y="66964"/>
                </a:cubicBezTo>
                <a:cubicBezTo>
                  <a:pt x="158034" y="61913"/>
                  <a:pt x="155503" y="46399"/>
                  <a:pt x="154057" y="37740"/>
                </a:cubicBezTo>
                <a:cubicBezTo>
                  <a:pt x="153695" y="35936"/>
                  <a:pt x="154418" y="33771"/>
                  <a:pt x="155864" y="33049"/>
                </a:cubicBezTo>
                <a:cubicBezTo>
                  <a:pt x="156587" y="32328"/>
                  <a:pt x="161287" y="30163"/>
                  <a:pt x="172495" y="30524"/>
                </a:cubicBezTo>
                <a:close/>
                <a:moveTo>
                  <a:pt x="145690" y="9015"/>
                </a:moveTo>
                <a:cubicBezTo>
                  <a:pt x="70320" y="9015"/>
                  <a:pt x="9015" y="70320"/>
                  <a:pt x="9015" y="146050"/>
                </a:cubicBezTo>
                <a:cubicBezTo>
                  <a:pt x="9015" y="221419"/>
                  <a:pt x="70320" y="282724"/>
                  <a:pt x="145690" y="282724"/>
                </a:cubicBezTo>
                <a:cubicBezTo>
                  <a:pt x="221419" y="282724"/>
                  <a:pt x="282724" y="221419"/>
                  <a:pt x="282724" y="146050"/>
                </a:cubicBezTo>
                <a:cubicBezTo>
                  <a:pt x="282724" y="70320"/>
                  <a:pt x="221419" y="9015"/>
                  <a:pt x="145690" y="9015"/>
                </a:cubicBezTo>
                <a:close/>
                <a:moveTo>
                  <a:pt x="145690" y="0"/>
                </a:moveTo>
                <a:cubicBezTo>
                  <a:pt x="226107" y="0"/>
                  <a:pt x="291740" y="65632"/>
                  <a:pt x="291740" y="146050"/>
                </a:cubicBezTo>
                <a:cubicBezTo>
                  <a:pt x="291740" y="226107"/>
                  <a:pt x="226107" y="291739"/>
                  <a:pt x="145690" y="291739"/>
                </a:cubicBezTo>
                <a:cubicBezTo>
                  <a:pt x="65632" y="291739"/>
                  <a:pt x="0" y="226107"/>
                  <a:pt x="0" y="146050"/>
                </a:cubicBezTo>
                <a:cubicBezTo>
                  <a:pt x="0" y="65632"/>
                  <a:pt x="65632" y="0"/>
                  <a:pt x="1456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/>
          </a:p>
        </p:txBody>
      </p:sp>
      <p:sp>
        <p:nvSpPr>
          <p:cNvPr id="38" name="Freeform 45">
            <a:extLst>
              <a:ext uri="{FF2B5EF4-FFF2-40B4-BE49-F238E27FC236}">
                <a16:creationId xmlns:a16="http://schemas.microsoft.com/office/drawing/2014/main" xmlns="" id="{BA35FE43-6D23-8A42-AD22-89EC57DBD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9704" y="3597196"/>
            <a:ext cx="381595" cy="382741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/>
          </a:p>
        </p:txBody>
      </p:sp>
      <p:sp>
        <p:nvSpPr>
          <p:cNvPr id="39" name="Freeform 947">
            <a:extLst>
              <a:ext uri="{FF2B5EF4-FFF2-40B4-BE49-F238E27FC236}">
                <a16:creationId xmlns:a16="http://schemas.microsoft.com/office/drawing/2014/main" xmlns="" id="{829CB172-C78F-AF4A-9F2F-9A8FA04C39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5036" y="2520900"/>
            <a:ext cx="365552" cy="382742"/>
          </a:xfrm>
          <a:custGeom>
            <a:avLst/>
            <a:gdLst>
              <a:gd name="T0" fmla="*/ 3815540 w 279041"/>
              <a:gd name="T1" fmla="*/ 4246613 h 291739"/>
              <a:gd name="T2" fmla="*/ 3815540 w 279041"/>
              <a:gd name="T3" fmla="*/ 4429150 h 291739"/>
              <a:gd name="T4" fmla="*/ 3151868 w 279041"/>
              <a:gd name="T5" fmla="*/ 4337880 h 291739"/>
              <a:gd name="T6" fmla="*/ 685160 w 279041"/>
              <a:gd name="T7" fmla="*/ 4246613 h 291739"/>
              <a:gd name="T8" fmla="*/ 2892520 w 279041"/>
              <a:gd name="T9" fmla="*/ 4337880 h 291739"/>
              <a:gd name="T10" fmla="*/ 685160 w 279041"/>
              <a:gd name="T11" fmla="*/ 4429150 h 291739"/>
              <a:gd name="T12" fmla="*/ 685160 w 279041"/>
              <a:gd name="T13" fmla="*/ 4246613 h 291739"/>
              <a:gd name="T14" fmla="*/ 4163091 w 279041"/>
              <a:gd name="T15" fmla="*/ 3644447 h 291739"/>
              <a:gd name="T16" fmla="*/ 4163091 w 279041"/>
              <a:gd name="T17" fmla="*/ 3827306 h 291739"/>
              <a:gd name="T18" fmla="*/ 3151868 w 279041"/>
              <a:gd name="T19" fmla="*/ 3732203 h 291739"/>
              <a:gd name="T20" fmla="*/ 1851139 w 279041"/>
              <a:gd name="T21" fmla="*/ 3644447 h 291739"/>
              <a:gd name="T22" fmla="*/ 2640387 w 279041"/>
              <a:gd name="T23" fmla="*/ 3732203 h 291739"/>
              <a:gd name="T24" fmla="*/ 1851139 w 279041"/>
              <a:gd name="T25" fmla="*/ 3827306 h 291739"/>
              <a:gd name="T26" fmla="*/ 1851139 w 279041"/>
              <a:gd name="T27" fmla="*/ 3644447 h 291739"/>
              <a:gd name="T28" fmla="*/ 3941092 w 279041"/>
              <a:gd name="T29" fmla="*/ 3074023 h 291739"/>
              <a:gd name="T30" fmla="*/ 3941092 w 279041"/>
              <a:gd name="T31" fmla="*/ 3256857 h 291739"/>
              <a:gd name="T32" fmla="*/ 3151868 w 279041"/>
              <a:gd name="T33" fmla="*/ 3169098 h 291739"/>
              <a:gd name="T34" fmla="*/ 1849885 w 279041"/>
              <a:gd name="T35" fmla="*/ 3074023 h 291739"/>
              <a:gd name="T36" fmla="*/ 2861130 w 279041"/>
              <a:gd name="T37" fmla="*/ 3169098 h 291739"/>
              <a:gd name="T38" fmla="*/ 1849885 w 279041"/>
              <a:gd name="T39" fmla="*/ 3256857 h 291739"/>
              <a:gd name="T40" fmla="*/ 1849885 w 279041"/>
              <a:gd name="T41" fmla="*/ 3074023 h 291739"/>
              <a:gd name="T42" fmla="*/ 777956 w 279041"/>
              <a:gd name="T43" fmla="*/ 3647142 h 291739"/>
              <a:gd name="T44" fmla="*/ 1358152 w 279041"/>
              <a:gd name="T45" fmla="*/ 2644947 h 291739"/>
              <a:gd name="T46" fmla="*/ 3236719 w 279041"/>
              <a:gd name="T47" fmla="*/ 2471899 h 291739"/>
              <a:gd name="T48" fmla="*/ 4247944 w 279041"/>
              <a:gd name="T49" fmla="*/ 2563171 h 291739"/>
              <a:gd name="T50" fmla="*/ 3236719 w 279041"/>
              <a:gd name="T51" fmla="*/ 2654451 h 291739"/>
              <a:gd name="T52" fmla="*/ 3236719 w 279041"/>
              <a:gd name="T53" fmla="*/ 2471899 h 291739"/>
              <a:gd name="T54" fmla="*/ 2769200 w 279041"/>
              <a:gd name="T55" fmla="*/ 2471899 h 291739"/>
              <a:gd name="T56" fmla="*/ 2769200 w 279041"/>
              <a:gd name="T57" fmla="*/ 2654451 h 291739"/>
              <a:gd name="T58" fmla="*/ 1765055 w 279041"/>
              <a:gd name="T59" fmla="*/ 2563171 h 291739"/>
              <a:gd name="T60" fmla="*/ 684824 w 279041"/>
              <a:gd name="T61" fmla="*/ 2471899 h 291739"/>
              <a:gd name="T62" fmla="*/ 1537259 w 279041"/>
              <a:gd name="T63" fmla="*/ 2558434 h 291739"/>
              <a:gd name="T64" fmla="*/ 1444155 w 279041"/>
              <a:gd name="T65" fmla="*/ 3827400 h 291739"/>
              <a:gd name="T66" fmla="*/ 598870 w 279041"/>
              <a:gd name="T67" fmla="*/ 3733677 h 291739"/>
              <a:gd name="T68" fmla="*/ 684824 w 279041"/>
              <a:gd name="T69" fmla="*/ 2471899 h 291739"/>
              <a:gd name="T70" fmla="*/ 4163091 w 279041"/>
              <a:gd name="T71" fmla="*/ 1901449 h 291739"/>
              <a:gd name="T72" fmla="*/ 4163091 w 279041"/>
              <a:gd name="T73" fmla="*/ 2084309 h 291739"/>
              <a:gd name="T74" fmla="*/ 3151868 w 279041"/>
              <a:gd name="T75" fmla="*/ 1989221 h 291739"/>
              <a:gd name="T76" fmla="*/ 685160 w 279041"/>
              <a:gd name="T77" fmla="*/ 1901449 h 291739"/>
              <a:gd name="T78" fmla="*/ 2892520 w 279041"/>
              <a:gd name="T79" fmla="*/ 1989221 h 291739"/>
              <a:gd name="T80" fmla="*/ 685160 w 279041"/>
              <a:gd name="T81" fmla="*/ 2084309 h 291739"/>
              <a:gd name="T82" fmla="*/ 685160 w 279041"/>
              <a:gd name="T83" fmla="*/ 1901449 h 291739"/>
              <a:gd name="T84" fmla="*/ 4834250 w 279041"/>
              <a:gd name="T85" fmla="*/ 5024858 h 291739"/>
              <a:gd name="T86" fmla="*/ 877018 w 279041"/>
              <a:gd name="T87" fmla="*/ 5111251 h 291739"/>
              <a:gd name="T88" fmla="*/ 5361876 w 279041"/>
              <a:gd name="T89" fmla="*/ 5643988 h 291739"/>
              <a:gd name="T90" fmla="*/ 4834250 w 279041"/>
              <a:gd name="T91" fmla="*/ 878291 h 291739"/>
              <a:gd name="T92" fmla="*/ 777546 w 279041"/>
              <a:gd name="T93" fmla="*/ 1310560 h 291739"/>
              <a:gd name="T94" fmla="*/ 4100694 w 279041"/>
              <a:gd name="T95" fmla="*/ 781035 h 291739"/>
              <a:gd name="T96" fmla="*/ 684632 w 279041"/>
              <a:gd name="T97" fmla="*/ 602113 h 291739"/>
              <a:gd name="T98" fmla="*/ 4279369 w 279041"/>
              <a:gd name="T99" fmla="*/ 695116 h 291739"/>
              <a:gd name="T100" fmla="*/ 4193606 w 279041"/>
              <a:gd name="T101" fmla="*/ 1482287 h 291739"/>
              <a:gd name="T102" fmla="*/ 598870 w 279041"/>
              <a:gd name="T103" fmla="*/ 1396463 h 291739"/>
              <a:gd name="T104" fmla="*/ 684632 w 279041"/>
              <a:gd name="T105" fmla="*/ 602113 h 291739"/>
              <a:gd name="T106" fmla="*/ 178300 w 279041"/>
              <a:gd name="T107" fmla="*/ 4938486 h 291739"/>
              <a:gd name="T108" fmla="*/ 4663137 w 279041"/>
              <a:gd name="T109" fmla="*/ 172808 h 291739"/>
              <a:gd name="T110" fmla="*/ 85600 w 279041"/>
              <a:gd name="T111" fmla="*/ 0 h 291739"/>
              <a:gd name="T112" fmla="*/ 4834250 w 279041"/>
              <a:gd name="T113" fmla="*/ 86342 h 291739"/>
              <a:gd name="T114" fmla="*/ 5447423 w 279041"/>
              <a:gd name="T115" fmla="*/ 705501 h 291739"/>
              <a:gd name="T116" fmla="*/ 5540123 w 279041"/>
              <a:gd name="T117" fmla="*/ 5730355 h 291739"/>
              <a:gd name="T118" fmla="*/ 784324 w 279041"/>
              <a:gd name="T119" fmla="*/ 5823931 h 291739"/>
              <a:gd name="T120" fmla="*/ 698746 w 279041"/>
              <a:gd name="T121" fmla="*/ 5111251 h 291739"/>
              <a:gd name="T122" fmla="*/ 0 w 279041"/>
              <a:gd name="T123" fmla="*/ 5024858 h 291739"/>
              <a:gd name="T124" fmla="*/ 85600 w 279041"/>
              <a:gd name="T125" fmla="*/ 0 h 29173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79041" h="291739">
                <a:moveTo>
                  <a:pt x="163063" y="212725"/>
                </a:moveTo>
                <a:lnTo>
                  <a:pt x="192177" y="212725"/>
                </a:lnTo>
                <a:cubicBezTo>
                  <a:pt x="194694" y="212725"/>
                  <a:pt x="196491" y="215011"/>
                  <a:pt x="196491" y="217297"/>
                </a:cubicBezTo>
                <a:cubicBezTo>
                  <a:pt x="196491" y="219964"/>
                  <a:pt x="194694" y="221869"/>
                  <a:pt x="192177" y="221869"/>
                </a:cubicBezTo>
                <a:lnTo>
                  <a:pt x="163063" y="221869"/>
                </a:lnTo>
                <a:cubicBezTo>
                  <a:pt x="160547" y="221869"/>
                  <a:pt x="158750" y="219964"/>
                  <a:pt x="158750" y="217297"/>
                </a:cubicBezTo>
                <a:cubicBezTo>
                  <a:pt x="158750" y="215011"/>
                  <a:pt x="160547" y="212725"/>
                  <a:pt x="163063" y="212725"/>
                </a:cubicBezTo>
                <a:close/>
                <a:moveTo>
                  <a:pt x="34509" y="212725"/>
                </a:moveTo>
                <a:lnTo>
                  <a:pt x="140980" y="212725"/>
                </a:lnTo>
                <a:cubicBezTo>
                  <a:pt x="143515" y="212725"/>
                  <a:pt x="145688" y="215011"/>
                  <a:pt x="145688" y="217297"/>
                </a:cubicBezTo>
                <a:cubicBezTo>
                  <a:pt x="145688" y="219964"/>
                  <a:pt x="143515" y="221869"/>
                  <a:pt x="140980" y="221869"/>
                </a:cubicBezTo>
                <a:lnTo>
                  <a:pt x="34509" y="221869"/>
                </a:lnTo>
                <a:cubicBezTo>
                  <a:pt x="32336" y="221869"/>
                  <a:pt x="30163" y="219964"/>
                  <a:pt x="30163" y="217297"/>
                </a:cubicBezTo>
                <a:cubicBezTo>
                  <a:pt x="30163" y="215011"/>
                  <a:pt x="32336" y="212725"/>
                  <a:pt x="34509" y="212725"/>
                </a:cubicBezTo>
                <a:close/>
                <a:moveTo>
                  <a:pt x="163024" y="182562"/>
                </a:moveTo>
                <a:lnTo>
                  <a:pt x="209683" y="182562"/>
                </a:lnTo>
                <a:cubicBezTo>
                  <a:pt x="211820" y="182562"/>
                  <a:pt x="213957" y="184760"/>
                  <a:pt x="213957" y="186958"/>
                </a:cubicBezTo>
                <a:cubicBezTo>
                  <a:pt x="213957" y="189523"/>
                  <a:pt x="211820" y="191721"/>
                  <a:pt x="209683" y="191721"/>
                </a:cubicBezTo>
                <a:lnTo>
                  <a:pt x="163024" y="191721"/>
                </a:lnTo>
                <a:cubicBezTo>
                  <a:pt x="160531" y="191721"/>
                  <a:pt x="158750" y="189523"/>
                  <a:pt x="158750" y="186958"/>
                </a:cubicBezTo>
                <a:cubicBezTo>
                  <a:pt x="158750" y="184760"/>
                  <a:pt x="160531" y="182562"/>
                  <a:pt x="163024" y="182562"/>
                </a:cubicBezTo>
                <a:close/>
                <a:moveTo>
                  <a:pt x="93237" y="182562"/>
                </a:moveTo>
                <a:lnTo>
                  <a:pt x="128291" y="182562"/>
                </a:lnTo>
                <a:cubicBezTo>
                  <a:pt x="130820" y="182562"/>
                  <a:pt x="132989" y="184760"/>
                  <a:pt x="132989" y="186958"/>
                </a:cubicBezTo>
                <a:cubicBezTo>
                  <a:pt x="132989" y="189523"/>
                  <a:pt x="130820" y="191721"/>
                  <a:pt x="128291" y="191721"/>
                </a:cubicBezTo>
                <a:lnTo>
                  <a:pt x="93237" y="191721"/>
                </a:lnTo>
                <a:cubicBezTo>
                  <a:pt x="90707" y="191721"/>
                  <a:pt x="88900" y="189523"/>
                  <a:pt x="88900" y="186958"/>
                </a:cubicBezTo>
                <a:cubicBezTo>
                  <a:pt x="88900" y="184760"/>
                  <a:pt x="90707" y="182562"/>
                  <a:pt x="93237" y="182562"/>
                </a:cubicBezTo>
                <a:close/>
                <a:moveTo>
                  <a:pt x="163087" y="153987"/>
                </a:moveTo>
                <a:lnTo>
                  <a:pt x="198502" y="153987"/>
                </a:lnTo>
                <a:cubicBezTo>
                  <a:pt x="201032" y="153987"/>
                  <a:pt x="202839" y="156185"/>
                  <a:pt x="202839" y="158750"/>
                </a:cubicBezTo>
                <a:cubicBezTo>
                  <a:pt x="202839" y="161314"/>
                  <a:pt x="201032" y="163146"/>
                  <a:pt x="198502" y="163146"/>
                </a:cubicBezTo>
                <a:lnTo>
                  <a:pt x="163087" y="163146"/>
                </a:lnTo>
                <a:cubicBezTo>
                  <a:pt x="160557" y="163146"/>
                  <a:pt x="158750" y="161314"/>
                  <a:pt x="158750" y="158750"/>
                </a:cubicBezTo>
                <a:cubicBezTo>
                  <a:pt x="158750" y="156185"/>
                  <a:pt x="160557" y="153987"/>
                  <a:pt x="163087" y="153987"/>
                </a:cubicBezTo>
                <a:close/>
                <a:moveTo>
                  <a:pt x="93174" y="153987"/>
                </a:moveTo>
                <a:lnTo>
                  <a:pt x="139477" y="153987"/>
                </a:lnTo>
                <a:cubicBezTo>
                  <a:pt x="141970" y="153987"/>
                  <a:pt x="144107" y="156185"/>
                  <a:pt x="144107" y="158750"/>
                </a:cubicBezTo>
                <a:cubicBezTo>
                  <a:pt x="144107" y="161314"/>
                  <a:pt x="141970" y="163146"/>
                  <a:pt x="139477" y="163146"/>
                </a:cubicBezTo>
                <a:lnTo>
                  <a:pt x="93174" y="163146"/>
                </a:lnTo>
                <a:cubicBezTo>
                  <a:pt x="90681" y="163146"/>
                  <a:pt x="88900" y="161314"/>
                  <a:pt x="88900" y="158750"/>
                </a:cubicBezTo>
                <a:cubicBezTo>
                  <a:pt x="88900" y="156185"/>
                  <a:pt x="90681" y="153987"/>
                  <a:pt x="93174" y="153987"/>
                </a:cubicBezTo>
                <a:close/>
                <a:moveTo>
                  <a:pt x="39183" y="132493"/>
                </a:moveTo>
                <a:lnTo>
                  <a:pt x="39183" y="182697"/>
                </a:lnTo>
                <a:lnTo>
                  <a:pt x="68407" y="182697"/>
                </a:lnTo>
                <a:lnTo>
                  <a:pt x="68407" y="132493"/>
                </a:lnTo>
                <a:lnTo>
                  <a:pt x="39183" y="132493"/>
                </a:lnTo>
                <a:close/>
                <a:moveTo>
                  <a:pt x="163024" y="123825"/>
                </a:moveTo>
                <a:lnTo>
                  <a:pt x="209683" y="123825"/>
                </a:lnTo>
                <a:cubicBezTo>
                  <a:pt x="211820" y="123825"/>
                  <a:pt x="213957" y="126111"/>
                  <a:pt x="213957" y="128397"/>
                </a:cubicBezTo>
                <a:cubicBezTo>
                  <a:pt x="213957" y="131064"/>
                  <a:pt x="211820" y="132969"/>
                  <a:pt x="209683" y="132969"/>
                </a:cubicBezTo>
                <a:lnTo>
                  <a:pt x="163024" y="132969"/>
                </a:lnTo>
                <a:cubicBezTo>
                  <a:pt x="160531" y="132969"/>
                  <a:pt x="158750" y="131064"/>
                  <a:pt x="158750" y="128397"/>
                </a:cubicBezTo>
                <a:cubicBezTo>
                  <a:pt x="158750" y="126111"/>
                  <a:pt x="160531" y="123825"/>
                  <a:pt x="163024" y="123825"/>
                </a:cubicBezTo>
                <a:close/>
                <a:moveTo>
                  <a:pt x="93174" y="123825"/>
                </a:moveTo>
                <a:lnTo>
                  <a:pt x="139477" y="123825"/>
                </a:lnTo>
                <a:cubicBezTo>
                  <a:pt x="141970" y="123825"/>
                  <a:pt x="144107" y="126111"/>
                  <a:pt x="144107" y="128397"/>
                </a:cubicBezTo>
                <a:cubicBezTo>
                  <a:pt x="144107" y="131064"/>
                  <a:pt x="141970" y="132969"/>
                  <a:pt x="139477" y="132969"/>
                </a:cubicBezTo>
                <a:lnTo>
                  <a:pt x="93174" y="132969"/>
                </a:lnTo>
                <a:cubicBezTo>
                  <a:pt x="90681" y="132969"/>
                  <a:pt x="88900" y="131064"/>
                  <a:pt x="88900" y="128397"/>
                </a:cubicBezTo>
                <a:cubicBezTo>
                  <a:pt x="88900" y="126111"/>
                  <a:pt x="90681" y="123825"/>
                  <a:pt x="93174" y="123825"/>
                </a:cubicBezTo>
                <a:close/>
                <a:moveTo>
                  <a:pt x="34493" y="123825"/>
                </a:moveTo>
                <a:lnTo>
                  <a:pt x="72737" y="123825"/>
                </a:lnTo>
                <a:cubicBezTo>
                  <a:pt x="75623" y="123825"/>
                  <a:pt x="77427" y="125992"/>
                  <a:pt x="77427" y="128159"/>
                </a:cubicBezTo>
                <a:lnTo>
                  <a:pt x="77427" y="187031"/>
                </a:lnTo>
                <a:cubicBezTo>
                  <a:pt x="77427" y="189559"/>
                  <a:pt x="75623" y="191726"/>
                  <a:pt x="72737" y="191726"/>
                </a:cubicBezTo>
                <a:lnTo>
                  <a:pt x="34493" y="191726"/>
                </a:lnTo>
                <a:cubicBezTo>
                  <a:pt x="32328" y="191726"/>
                  <a:pt x="30163" y="189559"/>
                  <a:pt x="30163" y="187031"/>
                </a:cubicBezTo>
                <a:lnTo>
                  <a:pt x="30163" y="128159"/>
                </a:lnTo>
                <a:cubicBezTo>
                  <a:pt x="30163" y="125992"/>
                  <a:pt x="32328" y="123825"/>
                  <a:pt x="34493" y="123825"/>
                </a:cubicBezTo>
                <a:close/>
                <a:moveTo>
                  <a:pt x="163024" y="95250"/>
                </a:moveTo>
                <a:lnTo>
                  <a:pt x="209683" y="95250"/>
                </a:lnTo>
                <a:cubicBezTo>
                  <a:pt x="211820" y="95250"/>
                  <a:pt x="213957" y="97082"/>
                  <a:pt x="213957" y="99646"/>
                </a:cubicBezTo>
                <a:cubicBezTo>
                  <a:pt x="213957" y="102577"/>
                  <a:pt x="211820" y="104409"/>
                  <a:pt x="209683" y="104409"/>
                </a:cubicBezTo>
                <a:lnTo>
                  <a:pt x="163024" y="104409"/>
                </a:lnTo>
                <a:cubicBezTo>
                  <a:pt x="160531" y="104409"/>
                  <a:pt x="158750" y="102577"/>
                  <a:pt x="158750" y="99646"/>
                </a:cubicBezTo>
                <a:cubicBezTo>
                  <a:pt x="158750" y="97082"/>
                  <a:pt x="160531" y="95250"/>
                  <a:pt x="163024" y="95250"/>
                </a:cubicBezTo>
                <a:close/>
                <a:moveTo>
                  <a:pt x="34509" y="95250"/>
                </a:moveTo>
                <a:lnTo>
                  <a:pt x="140980" y="95250"/>
                </a:lnTo>
                <a:cubicBezTo>
                  <a:pt x="143515" y="95250"/>
                  <a:pt x="145688" y="97082"/>
                  <a:pt x="145688" y="99646"/>
                </a:cubicBezTo>
                <a:cubicBezTo>
                  <a:pt x="145688" y="102577"/>
                  <a:pt x="143515" y="104409"/>
                  <a:pt x="140980" y="104409"/>
                </a:cubicBezTo>
                <a:lnTo>
                  <a:pt x="34509" y="104409"/>
                </a:lnTo>
                <a:cubicBezTo>
                  <a:pt x="32336" y="104409"/>
                  <a:pt x="30163" y="102577"/>
                  <a:pt x="30163" y="99646"/>
                </a:cubicBezTo>
                <a:cubicBezTo>
                  <a:pt x="30163" y="97082"/>
                  <a:pt x="32336" y="95250"/>
                  <a:pt x="34509" y="95250"/>
                </a:cubicBezTo>
                <a:close/>
                <a:moveTo>
                  <a:pt x="243488" y="43995"/>
                </a:moveTo>
                <a:lnTo>
                  <a:pt x="243488" y="251711"/>
                </a:lnTo>
                <a:cubicBezTo>
                  <a:pt x="243488" y="254235"/>
                  <a:pt x="241692" y="256038"/>
                  <a:pt x="239178" y="256038"/>
                </a:cubicBezTo>
                <a:lnTo>
                  <a:pt x="44173" y="256038"/>
                </a:lnTo>
                <a:lnTo>
                  <a:pt x="44173" y="282724"/>
                </a:lnTo>
                <a:lnTo>
                  <a:pt x="270063" y="282724"/>
                </a:lnTo>
                <a:lnTo>
                  <a:pt x="270063" y="43995"/>
                </a:lnTo>
                <a:lnTo>
                  <a:pt x="243488" y="43995"/>
                </a:lnTo>
                <a:close/>
                <a:moveTo>
                  <a:pt x="39162" y="39124"/>
                </a:moveTo>
                <a:lnTo>
                  <a:pt x="39162" y="65650"/>
                </a:lnTo>
                <a:lnTo>
                  <a:pt x="206541" y="65650"/>
                </a:lnTo>
                <a:lnTo>
                  <a:pt x="206541" y="39124"/>
                </a:lnTo>
                <a:lnTo>
                  <a:pt x="39162" y="39124"/>
                </a:lnTo>
                <a:close/>
                <a:moveTo>
                  <a:pt x="34483" y="30162"/>
                </a:moveTo>
                <a:lnTo>
                  <a:pt x="211221" y="30162"/>
                </a:lnTo>
                <a:cubicBezTo>
                  <a:pt x="213380" y="30162"/>
                  <a:pt x="215540" y="32313"/>
                  <a:pt x="215540" y="34822"/>
                </a:cubicBezTo>
                <a:lnTo>
                  <a:pt x="215540" y="69952"/>
                </a:lnTo>
                <a:cubicBezTo>
                  <a:pt x="215540" y="72103"/>
                  <a:pt x="213380" y="74253"/>
                  <a:pt x="211221" y="74253"/>
                </a:cubicBezTo>
                <a:lnTo>
                  <a:pt x="34483" y="74253"/>
                </a:lnTo>
                <a:cubicBezTo>
                  <a:pt x="32323" y="74253"/>
                  <a:pt x="30163" y="72103"/>
                  <a:pt x="30163" y="69952"/>
                </a:cubicBezTo>
                <a:lnTo>
                  <a:pt x="30163" y="34822"/>
                </a:lnTo>
                <a:cubicBezTo>
                  <a:pt x="30163" y="32313"/>
                  <a:pt x="32323" y="30162"/>
                  <a:pt x="34483" y="30162"/>
                </a:cubicBezTo>
                <a:close/>
                <a:moveTo>
                  <a:pt x="8978" y="8655"/>
                </a:moveTo>
                <a:lnTo>
                  <a:pt x="8978" y="247384"/>
                </a:lnTo>
                <a:lnTo>
                  <a:pt x="234869" y="247384"/>
                </a:lnTo>
                <a:lnTo>
                  <a:pt x="234869" y="8655"/>
                </a:lnTo>
                <a:lnTo>
                  <a:pt x="8978" y="8655"/>
                </a:lnTo>
                <a:close/>
                <a:moveTo>
                  <a:pt x="4309" y="0"/>
                </a:moveTo>
                <a:lnTo>
                  <a:pt x="239178" y="0"/>
                </a:lnTo>
                <a:cubicBezTo>
                  <a:pt x="241692" y="0"/>
                  <a:pt x="243488" y="1803"/>
                  <a:pt x="243488" y="4327"/>
                </a:cubicBezTo>
                <a:lnTo>
                  <a:pt x="243488" y="35340"/>
                </a:lnTo>
                <a:lnTo>
                  <a:pt x="274372" y="35340"/>
                </a:lnTo>
                <a:cubicBezTo>
                  <a:pt x="276886" y="35340"/>
                  <a:pt x="279041" y="37144"/>
                  <a:pt x="279041" y="39668"/>
                </a:cubicBezTo>
                <a:lnTo>
                  <a:pt x="279041" y="287051"/>
                </a:lnTo>
                <a:cubicBezTo>
                  <a:pt x="279041" y="289576"/>
                  <a:pt x="276886" y="291739"/>
                  <a:pt x="274372" y="291739"/>
                </a:cubicBezTo>
                <a:lnTo>
                  <a:pt x="39504" y="291739"/>
                </a:lnTo>
                <a:cubicBezTo>
                  <a:pt x="37349" y="291739"/>
                  <a:pt x="35194" y="289576"/>
                  <a:pt x="35194" y="287051"/>
                </a:cubicBezTo>
                <a:lnTo>
                  <a:pt x="35194" y="256038"/>
                </a:lnTo>
                <a:lnTo>
                  <a:pt x="4309" y="256038"/>
                </a:lnTo>
                <a:cubicBezTo>
                  <a:pt x="2155" y="256038"/>
                  <a:pt x="0" y="254235"/>
                  <a:pt x="0" y="251711"/>
                </a:cubicBezTo>
                <a:lnTo>
                  <a:pt x="0" y="4327"/>
                </a:lnTo>
                <a:cubicBezTo>
                  <a:pt x="0" y="1803"/>
                  <a:pt x="2155" y="0"/>
                  <a:pt x="4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/>
          </a:p>
        </p:txBody>
      </p:sp>
      <p:sp>
        <p:nvSpPr>
          <p:cNvPr id="40" name="Freeform 948">
            <a:extLst>
              <a:ext uri="{FF2B5EF4-FFF2-40B4-BE49-F238E27FC236}">
                <a16:creationId xmlns:a16="http://schemas.microsoft.com/office/drawing/2014/main" xmlns="" id="{2D873063-2F87-5349-8347-6D88AB32F0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7665" y="4709138"/>
            <a:ext cx="380449" cy="382742"/>
          </a:xfrm>
          <a:custGeom>
            <a:avLst/>
            <a:gdLst>
              <a:gd name="T0" fmla="*/ 4491636 w 290404"/>
              <a:gd name="T1" fmla="*/ 3971512 h 291739"/>
              <a:gd name="T2" fmla="*/ 3903361 w 290404"/>
              <a:gd name="T3" fmla="*/ 4562582 h 291739"/>
              <a:gd name="T4" fmla="*/ 4923919 w 290404"/>
              <a:gd name="T5" fmla="*/ 5614914 h 291739"/>
              <a:gd name="T6" fmla="*/ 5129469 w 290404"/>
              <a:gd name="T7" fmla="*/ 5614914 h 291739"/>
              <a:gd name="T8" fmla="*/ 5512159 w 290404"/>
              <a:gd name="T9" fmla="*/ 5218472 h 291739"/>
              <a:gd name="T10" fmla="*/ 5554706 w 290404"/>
              <a:gd name="T11" fmla="*/ 5117567 h 291739"/>
              <a:gd name="T12" fmla="*/ 5512159 w 290404"/>
              <a:gd name="T13" fmla="*/ 5009464 h 291739"/>
              <a:gd name="T14" fmla="*/ 3867927 w 290404"/>
              <a:gd name="T15" fmla="*/ 3639961 h 291739"/>
              <a:gd name="T16" fmla="*/ 3733190 w 290404"/>
              <a:gd name="T17" fmla="*/ 3798532 h 291739"/>
              <a:gd name="T18" fmla="*/ 3577297 w 290404"/>
              <a:gd name="T19" fmla="*/ 3935497 h 291739"/>
              <a:gd name="T20" fmla="*/ 3924603 w 290404"/>
              <a:gd name="T21" fmla="*/ 4288660 h 291739"/>
              <a:gd name="T22" fmla="*/ 4222295 w 290404"/>
              <a:gd name="T23" fmla="*/ 3993147 h 291739"/>
              <a:gd name="T24" fmla="*/ 2192672 w 290404"/>
              <a:gd name="T25" fmla="*/ 1142290 h 291739"/>
              <a:gd name="T26" fmla="*/ 2285186 w 290404"/>
              <a:gd name="T27" fmla="*/ 1235361 h 291739"/>
              <a:gd name="T28" fmla="*/ 2192672 w 290404"/>
              <a:gd name="T29" fmla="*/ 1321240 h 291739"/>
              <a:gd name="T30" fmla="*/ 1303712 w 290404"/>
              <a:gd name="T31" fmla="*/ 2216082 h 291739"/>
              <a:gd name="T32" fmla="*/ 1218298 w 290404"/>
              <a:gd name="T33" fmla="*/ 2309129 h 291739"/>
              <a:gd name="T34" fmla="*/ 1132935 w 290404"/>
              <a:gd name="T35" fmla="*/ 2216082 h 291739"/>
              <a:gd name="T36" fmla="*/ 2192672 w 290404"/>
              <a:gd name="T37" fmla="*/ 1142290 h 291739"/>
              <a:gd name="T38" fmla="*/ 2206618 w 290404"/>
              <a:gd name="T39" fmla="*/ 813849 h 291739"/>
              <a:gd name="T40" fmla="*/ 1213037 w 290404"/>
              <a:gd name="T41" fmla="*/ 1229676 h 291739"/>
              <a:gd name="T42" fmla="*/ 1213037 w 290404"/>
              <a:gd name="T43" fmla="*/ 3237117 h 291739"/>
              <a:gd name="T44" fmla="*/ 2206618 w 290404"/>
              <a:gd name="T45" fmla="*/ 3660115 h 291739"/>
              <a:gd name="T46" fmla="*/ 3207202 w 290404"/>
              <a:gd name="T47" fmla="*/ 3237117 h 291739"/>
              <a:gd name="T48" fmla="*/ 3618833 w 290404"/>
              <a:gd name="T49" fmla="*/ 2233372 h 291739"/>
              <a:gd name="T50" fmla="*/ 3207202 w 290404"/>
              <a:gd name="T51" fmla="*/ 1229676 h 291739"/>
              <a:gd name="T52" fmla="*/ 2206618 w 290404"/>
              <a:gd name="T53" fmla="*/ 813849 h 291739"/>
              <a:gd name="T54" fmla="*/ 2206618 w 290404"/>
              <a:gd name="T55" fmla="*/ 634582 h 291739"/>
              <a:gd name="T56" fmla="*/ 3327901 w 290404"/>
              <a:gd name="T57" fmla="*/ 1107811 h 291739"/>
              <a:gd name="T58" fmla="*/ 3789161 w 290404"/>
              <a:gd name="T59" fmla="*/ 2233372 h 291739"/>
              <a:gd name="T60" fmla="*/ 3327901 w 290404"/>
              <a:gd name="T61" fmla="*/ 3366159 h 291739"/>
              <a:gd name="T62" fmla="*/ 2206618 w 290404"/>
              <a:gd name="T63" fmla="*/ 3832180 h 291739"/>
              <a:gd name="T64" fmla="*/ 1092421 w 290404"/>
              <a:gd name="T65" fmla="*/ 3366159 h 291739"/>
              <a:gd name="T66" fmla="*/ 1092421 w 290404"/>
              <a:gd name="T67" fmla="*/ 1107811 h 291739"/>
              <a:gd name="T68" fmla="*/ 2206618 w 290404"/>
              <a:gd name="T69" fmla="*/ 634582 h 291739"/>
              <a:gd name="T70" fmla="*/ 2181120 w 290404"/>
              <a:gd name="T71" fmla="*/ 173024 h 291739"/>
              <a:gd name="T72" fmla="*/ 763640 w 290404"/>
              <a:gd name="T73" fmla="*/ 771252 h 291739"/>
              <a:gd name="T74" fmla="*/ 763640 w 290404"/>
              <a:gd name="T75" fmla="*/ 3668796 h 291739"/>
              <a:gd name="T76" fmla="*/ 3612753 w 290404"/>
              <a:gd name="T77" fmla="*/ 3668796 h 291739"/>
              <a:gd name="T78" fmla="*/ 4200977 w 290404"/>
              <a:gd name="T79" fmla="*/ 2220006 h 291739"/>
              <a:gd name="T80" fmla="*/ 3612753 w 290404"/>
              <a:gd name="T81" fmla="*/ 771252 h 291739"/>
              <a:gd name="T82" fmla="*/ 2181120 w 290404"/>
              <a:gd name="T83" fmla="*/ 173024 h 291739"/>
              <a:gd name="T84" fmla="*/ 2181120 w 290404"/>
              <a:gd name="T85" fmla="*/ 0 h 291739"/>
              <a:gd name="T86" fmla="*/ 3733190 w 290404"/>
              <a:gd name="T87" fmla="*/ 648655 h 291739"/>
              <a:gd name="T88" fmla="*/ 4371037 w 290404"/>
              <a:gd name="T89" fmla="*/ 2220006 h 291739"/>
              <a:gd name="T90" fmla="*/ 3974231 w 290404"/>
              <a:gd name="T91" fmla="*/ 3495795 h 291739"/>
              <a:gd name="T92" fmla="*/ 4342772 w 290404"/>
              <a:gd name="T93" fmla="*/ 3870643 h 291739"/>
              <a:gd name="T94" fmla="*/ 4427780 w 290404"/>
              <a:gd name="T95" fmla="*/ 3784130 h 291739"/>
              <a:gd name="T96" fmla="*/ 4555388 w 290404"/>
              <a:gd name="T97" fmla="*/ 3784130 h 291739"/>
              <a:gd name="T98" fmla="*/ 5639677 w 290404"/>
              <a:gd name="T99" fmla="*/ 4886940 h 291739"/>
              <a:gd name="T100" fmla="*/ 5731837 w 290404"/>
              <a:gd name="T101" fmla="*/ 5117567 h 291739"/>
              <a:gd name="T102" fmla="*/ 5639677 w 290404"/>
              <a:gd name="T103" fmla="*/ 5341015 h 291739"/>
              <a:gd name="T104" fmla="*/ 5249930 w 290404"/>
              <a:gd name="T105" fmla="*/ 5737447 h 291739"/>
              <a:gd name="T106" fmla="*/ 5030229 w 290404"/>
              <a:gd name="T107" fmla="*/ 5831143 h 291739"/>
              <a:gd name="T108" fmla="*/ 4810563 w 290404"/>
              <a:gd name="T109" fmla="*/ 5737447 h 291739"/>
              <a:gd name="T110" fmla="*/ 3719052 w 290404"/>
              <a:gd name="T111" fmla="*/ 4627437 h 291739"/>
              <a:gd name="T112" fmla="*/ 3697811 w 290404"/>
              <a:gd name="T113" fmla="*/ 4562582 h 291739"/>
              <a:gd name="T114" fmla="*/ 3719052 w 290404"/>
              <a:gd name="T115" fmla="*/ 4504925 h 291739"/>
              <a:gd name="T116" fmla="*/ 3811230 w 290404"/>
              <a:gd name="T117" fmla="*/ 4418425 h 291739"/>
              <a:gd name="T118" fmla="*/ 3435575 w 290404"/>
              <a:gd name="T119" fmla="*/ 4043600 h 291739"/>
              <a:gd name="T120" fmla="*/ 2181120 w 290404"/>
              <a:gd name="T121" fmla="*/ 4447239 h 291739"/>
              <a:gd name="T122" fmla="*/ 643136 w 290404"/>
              <a:gd name="T123" fmla="*/ 3798532 h 291739"/>
              <a:gd name="T124" fmla="*/ 643136 w 290404"/>
              <a:gd name="T125" fmla="*/ 648655 h 291739"/>
              <a:gd name="T126" fmla="*/ 2181120 w 290404"/>
              <a:gd name="T127" fmla="*/ 0 h 291739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0" t="0" r="r" b="b"/>
            <a:pathLst>
              <a:path w="290404" h="291739">
                <a:moveTo>
                  <a:pt x="227566" y="198700"/>
                </a:moveTo>
                <a:lnTo>
                  <a:pt x="197762" y="228271"/>
                </a:lnTo>
                <a:lnTo>
                  <a:pt x="249469" y="280921"/>
                </a:lnTo>
                <a:cubicBezTo>
                  <a:pt x="252701" y="283445"/>
                  <a:pt x="257010" y="283445"/>
                  <a:pt x="259882" y="280921"/>
                </a:cubicBezTo>
                <a:lnTo>
                  <a:pt x="279273" y="261087"/>
                </a:lnTo>
                <a:cubicBezTo>
                  <a:pt x="281068" y="259645"/>
                  <a:pt x="281427" y="257841"/>
                  <a:pt x="281427" y="256038"/>
                </a:cubicBezTo>
                <a:cubicBezTo>
                  <a:pt x="281427" y="254235"/>
                  <a:pt x="281068" y="252072"/>
                  <a:pt x="279273" y="250629"/>
                </a:cubicBezTo>
                <a:lnTo>
                  <a:pt x="227566" y="198700"/>
                </a:lnTo>
                <a:close/>
                <a:moveTo>
                  <a:pt x="195967" y="182112"/>
                </a:moveTo>
                <a:cubicBezTo>
                  <a:pt x="194171" y="184997"/>
                  <a:pt x="191658" y="187160"/>
                  <a:pt x="189144" y="190045"/>
                </a:cubicBezTo>
                <a:cubicBezTo>
                  <a:pt x="186631" y="192570"/>
                  <a:pt x="184117" y="194733"/>
                  <a:pt x="181245" y="196897"/>
                </a:cubicBezTo>
                <a:lnTo>
                  <a:pt x="198839" y="214567"/>
                </a:lnTo>
                <a:lnTo>
                  <a:pt x="213921" y="199782"/>
                </a:lnTo>
                <a:lnTo>
                  <a:pt x="195967" y="182112"/>
                </a:lnTo>
                <a:close/>
                <a:moveTo>
                  <a:pt x="111093" y="57150"/>
                </a:moveTo>
                <a:cubicBezTo>
                  <a:pt x="113976" y="57150"/>
                  <a:pt x="115778" y="59299"/>
                  <a:pt x="115778" y="61806"/>
                </a:cubicBezTo>
                <a:cubicBezTo>
                  <a:pt x="115778" y="63955"/>
                  <a:pt x="113976" y="66104"/>
                  <a:pt x="111093" y="66104"/>
                </a:cubicBezTo>
                <a:cubicBezTo>
                  <a:pt x="86229" y="66104"/>
                  <a:pt x="66050" y="86160"/>
                  <a:pt x="66050" y="110873"/>
                </a:cubicBezTo>
                <a:cubicBezTo>
                  <a:pt x="66050" y="113380"/>
                  <a:pt x="63887" y="115529"/>
                  <a:pt x="61725" y="115529"/>
                </a:cubicBezTo>
                <a:cubicBezTo>
                  <a:pt x="59203" y="115529"/>
                  <a:pt x="57401" y="113380"/>
                  <a:pt x="57401" y="110873"/>
                </a:cubicBezTo>
                <a:cubicBezTo>
                  <a:pt x="57401" y="81504"/>
                  <a:pt x="81545" y="57150"/>
                  <a:pt x="111093" y="57150"/>
                </a:cubicBezTo>
                <a:close/>
                <a:moveTo>
                  <a:pt x="111796" y="40717"/>
                </a:moveTo>
                <a:cubicBezTo>
                  <a:pt x="93099" y="40717"/>
                  <a:pt x="75121" y="48250"/>
                  <a:pt x="61458" y="61522"/>
                </a:cubicBezTo>
                <a:cubicBezTo>
                  <a:pt x="33771" y="89141"/>
                  <a:pt x="33771" y="134696"/>
                  <a:pt x="61458" y="161957"/>
                </a:cubicBezTo>
                <a:cubicBezTo>
                  <a:pt x="75121" y="175587"/>
                  <a:pt x="93099" y="183120"/>
                  <a:pt x="111796" y="183120"/>
                </a:cubicBezTo>
                <a:cubicBezTo>
                  <a:pt x="130853" y="183120"/>
                  <a:pt x="148831" y="175587"/>
                  <a:pt x="162494" y="161957"/>
                </a:cubicBezTo>
                <a:cubicBezTo>
                  <a:pt x="176158" y="149044"/>
                  <a:pt x="183349" y="131109"/>
                  <a:pt x="183349" y="111739"/>
                </a:cubicBezTo>
                <a:cubicBezTo>
                  <a:pt x="183349" y="92728"/>
                  <a:pt x="176158" y="74794"/>
                  <a:pt x="162494" y="61522"/>
                </a:cubicBezTo>
                <a:cubicBezTo>
                  <a:pt x="148831" y="48250"/>
                  <a:pt x="130853" y="40717"/>
                  <a:pt x="111796" y="40717"/>
                </a:cubicBezTo>
                <a:close/>
                <a:moveTo>
                  <a:pt x="111796" y="31750"/>
                </a:moveTo>
                <a:cubicBezTo>
                  <a:pt x="133370" y="31750"/>
                  <a:pt x="153505" y="40359"/>
                  <a:pt x="168607" y="55424"/>
                </a:cubicBezTo>
                <a:cubicBezTo>
                  <a:pt x="183709" y="70489"/>
                  <a:pt x="191979" y="90576"/>
                  <a:pt x="191979" y="111739"/>
                </a:cubicBezTo>
                <a:cubicBezTo>
                  <a:pt x="191979" y="133261"/>
                  <a:pt x="183709" y="153348"/>
                  <a:pt x="168607" y="168413"/>
                </a:cubicBezTo>
                <a:cubicBezTo>
                  <a:pt x="153505" y="183478"/>
                  <a:pt x="133370" y="191728"/>
                  <a:pt x="111796" y="191728"/>
                </a:cubicBezTo>
                <a:cubicBezTo>
                  <a:pt x="90582" y="191728"/>
                  <a:pt x="70447" y="183478"/>
                  <a:pt x="55345" y="168413"/>
                </a:cubicBezTo>
                <a:cubicBezTo>
                  <a:pt x="24063" y="137207"/>
                  <a:pt x="24063" y="86631"/>
                  <a:pt x="55345" y="55424"/>
                </a:cubicBezTo>
                <a:cubicBezTo>
                  <a:pt x="70447" y="40359"/>
                  <a:pt x="90582" y="31750"/>
                  <a:pt x="111796" y="31750"/>
                </a:cubicBezTo>
                <a:close/>
                <a:moveTo>
                  <a:pt x="110506" y="8655"/>
                </a:moveTo>
                <a:cubicBezTo>
                  <a:pt x="83575" y="8655"/>
                  <a:pt x="57722" y="19473"/>
                  <a:pt x="38691" y="38586"/>
                </a:cubicBezTo>
                <a:cubicBezTo>
                  <a:pt x="-1167" y="78615"/>
                  <a:pt x="-1167" y="143526"/>
                  <a:pt x="38691" y="183554"/>
                </a:cubicBezTo>
                <a:cubicBezTo>
                  <a:pt x="78548" y="223583"/>
                  <a:pt x="143182" y="223583"/>
                  <a:pt x="183040" y="183554"/>
                </a:cubicBezTo>
                <a:cubicBezTo>
                  <a:pt x="202071" y="164442"/>
                  <a:pt x="212843" y="138477"/>
                  <a:pt x="212843" y="111070"/>
                </a:cubicBezTo>
                <a:cubicBezTo>
                  <a:pt x="212843" y="83663"/>
                  <a:pt x="202071" y="58059"/>
                  <a:pt x="183040" y="38586"/>
                </a:cubicBezTo>
                <a:cubicBezTo>
                  <a:pt x="163650" y="19473"/>
                  <a:pt x="138155" y="8655"/>
                  <a:pt x="110506" y="8655"/>
                </a:cubicBezTo>
                <a:close/>
                <a:moveTo>
                  <a:pt x="110506" y="0"/>
                </a:moveTo>
                <a:cubicBezTo>
                  <a:pt x="140310" y="0"/>
                  <a:pt x="168318" y="11540"/>
                  <a:pt x="189144" y="32455"/>
                </a:cubicBezTo>
                <a:cubicBezTo>
                  <a:pt x="209971" y="53371"/>
                  <a:pt x="221461" y="81500"/>
                  <a:pt x="221461" y="111070"/>
                </a:cubicBezTo>
                <a:cubicBezTo>
                  <a:pt x="221461" y="134510"/>
                  <a:pt x="214280" y="156508"/>
                  <a:pt x="201353" y="174899"/>
                </a:cubicBezTo>
                <a:lnTo>
                  <a:pt x="220025" y="193652"/>
                </a:lnTo>
                <a:lnTo>
                  <a:pt x="224334" y="189324"/>
                </a:lnTo>
                <a:cubicBezTo>
                  <a:pt x="226129" y="187521"/>
                  <a:pt x="228643" y="187521"/>
                  <a:pt x="230797" y="189324"/>
                </a:cubicBezTo>
                <a:lnTo>
                  <a:pt x="285736" y="244499"/>
                </a:lnTo>
                <a:cubicBezTo>
                  <a:pt x="288609" y="247744"/>
                  <a:pt x="290404" y="251711"/>
                  <a:pt x="290404" y="256038"/>
                </a:cubicBezTo>
                <a:cubicBezTo>
                  <a:pt x="290404" y="260005"/>
                  <a:pt x="288609" y="264333"/>
                  <a:pt x="285736" y="267217"/>
                </a:cubicBezTo>
                <a:lnTo>
                  <a:pt x="265987" y="287051"/>
                </a:lnTo>
                <a:cubicBezTo>
                  <a:pt x="263114" y="289936"/>
                  <a:pt x="258805" y="291739"/>
                  <a:pt x="254855" y="291739"/>
                </a:cubicBezTo>
                <a:cubicBezTo>
                  <a:pt x="250546" y="291739"/>
                  <a:pt x="246597" y="289936"/>
                  <a:pt x="243724" y="287051"/>
                </a:cubicBezTo>
                <a:lnTo>
                  <a:pt x="188426" y="231516"/>
                </a:lnTo>
                <a:cubicBezTo>
                  <a:pt x="187708" y="230795"/>
                  <a:pt x="187349" y="229713"/>
                  <a:pt x="187349" y="228271"/>
                </a:cubicBezTo>
                <a:cubicBezTo>
                  <a:pt x="187349" y="227189"/>
                  <a:pt x="187708" y="226107"/>
                  <a:pt x="188426" y="225386"/>
                </a:cubicBezTo>
                <a:lnTo>
                  <a:pt x="193094" y="221058"/>
                </a:lnTo>
                <a:lnTo>
                  <a:pt x="174063" y="202306"/>
                </a:lnTo>
                <a:cubicBezTo>
                  <a:pt x="155032" y="215649"/>
                  <a:pt x="133128" y="222501"/>
                  <a:pt x="110506" y="222501"/>
                </a:cubicBezTo>
                <a:cubicBezTo>
                  <a:pt x="82498" y="222501"/>
                  <a:pt x="53772" y="211682"/>
                  <a:pt x="32586" y="190045"/>
                </a:cubicBezTo>
                <a:cubicBezTo>
                  <a:pt x="-10862" y="146411"/>
                  <a:pt x="-10862" y="76090"/>
                  <a:pt x="32586" y="32455"/>
                </a:cubicBezTo>
                <a:cubicBezTo>
                  <a:pt x="53413" y="11540"/>
                  <a:pt x="81062" y="0"/>
                  <a:pt x="1105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/>
          </a:p>
        </p:txBody>
      </p:sp>
      <p:sp>
        <p:nvSpPr>
          <p:cNvPr id="41" name="Freeform 949">
            <a:extLst>
              <a:ext uri="{FF2B5EF4-FFF2-40B4-BE49-F238E27FC236}">
                <a16:creationId xmlns:a16="http://schemas.microsoft.com/office/drawing/2014/main" xmlns="" id="{C3F59F6F-6A27-C547-A9E1-04DDF925E5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7665" y="2520900"/>
            <a:ext cx="381595" cy="382741"/>
          </a:xfrm>
          <a:custGeom>
            <a:avLst/>
            <a:gdLst>
              <a:gd name="T0" fmla="*/ 1584479 w 291288"/>
              <a:gd name="T1" fmla="*/ 5081546 h 291739"/>
              <a:gd name="T2" fmla="*/ 1497482 w 291288"/>
              <a:gd name="T3" fmla="*/ 5650958 h 291739"/>
              <a:gd name="T4" fmla="*/ 2845342 w 291288"/>
              <a:gd name="T5" fmla="*/ 5650958 h 291739"/>
              <a:gd name="T6" fmla="*/ 2845342 w 291288"/>
              <a:gd name="T7" fmla="*/ 5081546 h 291739"/>
              <a:gd name="T8" fmla="*/ 1693171 w 291288"/>
              <a:gd name="T9" fmla="*/ 4411191 h 291739"/>
              <a:gd name="T10" fmla="*/ 1613438 w 291288"/>
              <a:gd name="T11" fmla="*/ 4901341 h 291739"/>
              <a:gd name="T12" fmla="*/ 2932303 w 291288"/>
              <a:gd name="T13" fmla="*/ 4901341 h 291739"/>
              <a:gd name="T14" fmla="*/ 3019233 w 291288"/>
              <a:gd name="T15" fmla="*/ 4995057 h 291739"/>
              <a:gd name="T16" fmla="*/ 3019233 w 291288"/>
              <a:gd name="T17" fmla="*/ 5650958 h 291739"/>
              <a:gd name="T18" fmla="*/ 5396083 w 291288"/>
              <a:gd name="T19" fmla="*/ 5650958 h 291739"/>
              <a:gd name="T20" fmla="*/ 2910585 w 291288"/>
              <a:gd name="T21" fmla="*/ 4411191 h 291739"/>
              <a:gd name="T22" fmla="*/ 584454 w 291288"/>
              <a:gd name="T23" fmla="*/ 4411191 h 291739"/>
              <a:gd name="T24" fmla="*/ 207645 w 291288"/>
              <a:gd name="T25" fmla="*/ 5650958 h 291739"/>
              <a:gd name="T26" fmla="*/ 1316308 w 291288"/>
              <a:gd name="T27" fmla="*/ 5650958 h 291739"/>
              <a:gd name="T28" fmla="*/ 1519225 w 291288"/>
              <a:gd name="T29" fmla="*/ 4411191 h 291739"/>
              <a:gd name="T30" fmla="*/ 5193231 w 291288"/>
              <a:gd name="T31" fmla="*/ 4122900 h 291739"/>
              <a:gd name="T32" fmla="*/ 3954030 w 291288"/>
              <a:gd name="T33" fmla="*/ 4742764 h 291739"/>
              <a:gd name="T34" fmla="*/ 5627966 w 291288"/>
              <a:gd name="T35" fmla="*/ 5571682 h 291739"/>
              <a:gd name="T36" fmla="*/ 3794641 w 291288"/>
              <a:gd name="T37" fmla="*/ 3474189 h 291739"/>
              <a:gd name="T38" fmla="*/ 3077250 w 291288"/>
              <a:gd name="T39" fmla="*/ 4303085 h 291739"/>
              <a:gd name="T40" fmla="*/ 3758425 w 291288"/>
              <a:gd name="T41" fmla="*/ 4634659 h 291739"/>
              <a:gd name="T42" fmla="*/ 5142442 w 291288"/>
              <a:gd name="T43" fmla="*/ 3949899 h 291739"/>
              <a:gd name="T44" fmla="*/ 4997488 w 291288"/>
              <a:gd name="T45" fmla="*/ 3474189 h 291739"/>
              <a:gd name="T46" fmla="*/ 1852580 w 291288"/>
              <a:gd name="T47" fmla="*/ 3474189 h 291739"/>
              <a:gd name="T48" fmla="*/ 1729406 w 291288"/>
              <a:gd name="T49" fmla="*/ 4238207 h 291739"/>
              <a:gd name="T50" fmla="*/ 2714865 w 291288"/>
              <a:gd name="T51" fmla="*/ 4238207 h 291739"/>
              <a:gd name="T52" fmla="*/ 2069980 w 291288"/>
              <a:gd name="T53" fmla="*/ 3474189 h 291739"/>
              <a:gd name="T54" fmla="*/ 867039 w 291288"/>
              <a:gd name="T55" fmla="*/ 3474189 h 291739"/>
              <a:gd name="T56" fmla="*/ 635160 w 291288"/>
              <a:gd name="T57" fmla="*/ 4238207 h 291739"/>
              <a:gd name="T58" fmla="*/ 1548259 w 291288"/>
              <a:gd name="T59" fmla="*/ 4238207 h 291739"/>
              <a:gd name="T60" fmla="*/ 1671433 w 291288"/>
              <a:gd name="T61" fmla="*/ 3474189 h 291739"/>
              <a:gd name="T62" fmla="*/ 2932303 w 291288"/>
              <a:gd name="T63" fmla="*/ 1029775 h 291739"/>
              <a:gd name="T64" fmla="*/ 2318097 w 291288"/>
              <a:gd name="T65" fmla="*/ 1649975 h 291739"/>
              <a:gd name="T66" fmla="*/ 2932303 w 291288"/>
              <a:gd name="T67" fmla="*/ 2262922 h 291739"/>
              <a:gd name="T68" fmla="*/ 3546535 w 291288"/>
              <a:gd name="T69" fmla="*/ 1649975 h 291739"/>
              <a:gd name="T70" fmla="*/ 2932303 w 291288"/>
              <a:gd name="T71" fmla="*/ 1029775 h 291739"/>
              <a:gd name="T72" fmla="*/ 2932303 w 291288"/>
              <a:gd name="T73" fmla="*/ 856672 h 291739"/>
              <a:gd name="T74" fmla="*/ 3727168 w 291288"/>
              <a:gd name="T75" fmla="*/ 1649975 h 291739"/>
              <a:gd name="T76" fmla="*/ 2932303 w 291288"/>
              <a:gd name="T77" fmla="*/ 2436012 h 291739"/>
              <a:gd name="T78" fmla="*/ 2137424 w 291288"/>
              <a:gd name="T79" fmla="*/ 1649975 h 291739"/>
              <a:gd name="T80" fmla="*/ 2932303 w 291288"/>
              <a:gd name="T81" fmla="*/ 856672 h 291739"/>
              <a:gd name="T82" fmla="*/ 2932303 w 291288"/>
              <a:gd name="T83" fmla="*/ 173024 h 291739"/>
              <a:gd name="T84" fmla="*/ 1468514 w 291288"/>
              <a:gd name="T85" fmla="*/ 1628973 h 291739"/>
              <a:gd name="T86" fmla="*/ 2932303 w 291288"/>
              <a:gd name="T87" fmla="*/ 4202168 h 291739"/>
              <a:gd name="T88" fmla="*/ 4388832 w 291288"/>
              <a:gd name="T89" fmla="*/ 1628973 h 291739"/>
              <a:gd name="T90" fmla="*/ 2932303 w 291288"/>
              <a:gd name="T91" fmla="*/ 173024 h 291739"/>
              <a:gd name="T92" fmla="*/ 2932303 w 291288"/>
              <a:gd name="T93" fmla="*/ 0 h 291739"/>
              <a:gd name="T94" fmla="*/ 4562730 w 291288"/>
              <a:gd name="T95" fmla="*/ 1628973 h 291739"/>
              <a:gd name="T96" fmla="*/ 3910540 w 291288"/>
              <a:gd name="T97" fmla="*/ 3293975 h 291739"/>
              <a:gd name="T98" fmla="*/ 5062700 w 291288"/>
              <a:gd name="T99" fmla="*/ 3293975 h 291739"/>
              <a:gd name="T100" fmla="*/ 5142442 w 291288"/>
              <a:gd name="T101" fmla="*/ 3358853 h 291739"/>
              <a:gd name="T102" fmla="*/ 5852599 w 291288"/>
              <a:gd name="T103" fmla="*/ 5708624 h 291739"/>
              <a:gd name="T104" fmla="*/ 5845367 w 291288"/>
              <a:gd name="T105" fmla="*/ 5795115 h 291739"/>
              <a:gd name="T106" fmla="*/ 5772890 w 291288"/>
              <a:gd name="T107" fmla="*/ 5831143 h 291739"/>
              <a:gd name="T108" fmla="*/ 84495 w 291288"/>
              <a:gd name="T109" fmla="*/ 5831143 h 291739"/>
              <a:gd name="T110" fmla="*/ 12038 w 291288"/>
              <a:gd name="T111" fmla="*/ 5795115 h 291739"/>
              <a:gd name="T112" fmla="*/ 4793 w 291288"/>
              <a:gd name="T113" fmla="*/ 5708624 h 291739"/>
              <a:gd name="T114" fmla="*/ 714891 w 291288"/>
              <a:gd name="T115" fmla="*/ 3358853 h 291739"/>
              <a:gd name="T116" fmla="*/ 801841 w 291288"/>
              <a:gd name="T117" fmla="*/ 3293975 h 291739"/>
              <a:gd name="T118" fmla="*/ 1939515 w 291288"/>
              <a:gd name="T119" fmla="*/ 3293975 h 291739"/>
              <a:gd name="T120" fmla="*/ 1294593 w 291288"/>
              <a:gd name="T121" fmla="*/ 1628973 h 291739"/>
              <a:gd name="T122" fmla="*/ 2932303 w 291288"/>
              <a:gd name="T123" fmla="*/ 0 h 2917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288" h="291739">
                <a:moveTo>
                  <a:pt x="78754" y="254235"/>
                </a:moveTo>
                <a:lnTo>
                  <a:pt x="74431" y="282724"/>
                </a:lnTo>
                <a:lnTo>
                  <a:pt x="141424" y="282724"/>
                </a:lnTo>
                <a:lnTo>
                  <a:pt x="141424" y="254235"/>
                </a:lnTo>
                <a:lnTo>
                  <a:pt x="78754" y="254235"/>
                </a:lnTo>
                <a:close/>
                <a:moveTo>
                  <a:pt x="84156" y="220698"/>
                </a:moveTo>
                <a:lnTo>
                  <a:pt x="80194" y="245220"/>
                </a:lnTo>
                <a:lnTo>
                  <a:pt x="145746" y="245220"/>
                </a:lnTo>
                <a:cubicBezTo>
                  <a:pt x="147907" y="245220"/>
                  <a:pt x="150068" y="247384"/>
                  <a:pt x="150068" y="249908"/>
                </a:cubicBezTo>
                <a:lnTo>
                  <a:pt x="150068" y="282724"/>
                </a:lnTo>
                <a:lnTo>
                  <a:pt x="268205" y="282724"/>
                </a:lnTo>
                <a:lnTo>
                  <a:pt x="144666" y="220698"/>
                </a:lnTo>
                <a:lnTo>
                  <a:pt x="84156" y="220698"/>
                </a:lnTo>
                <a:close/>
                <a:moveTo>
                  <a:pt x="29050" y="220698"/>
                </a:moveTo>
                <a:lnTo>
                  <a:pt x="10321" y="282724"/>
                </a:lnTo>
                <a:lnTo>
                  <a:pt x="65427" y="282724"/>
                </a:lnTo>
                <a:lnTo>
                  <a:pt x="75512" y="220698"/>
                </a:lnTo>
                <a:lnTo>
                  <a:pt x="29050" y="220698"/>
                </a:lnTo>
                <a:close/>
                <a:moveTo>
                  <a:pt x="258120" y="206273"/>
                </a:moveTo>
                <a:lnTo>
                  <a:pt x="196530" y="237286"/>
                </a:lnTo>
                <a:lnTo>
                  <a:pt x="279730" y="278757"/>
                </a:lnTo>
                <a:lnTo>
                  <a:pt x="258120" y="206273"/>
                </a:lnTo>
                <a:close/>
                <a:moveTo>
                  <a:pt x="188607" y="173818"/>
                </a:moveTo>
                <a:cubicBezTo>
                  <a:pt x="174200" y="192930"/>
                  <a:pt x="160153" y="208076"/>
                  <a:pt x="152950" y="215289"/>
                </a:cubicBezTo>
                <a:lnTo>
                  <a:pt x="186806" y="231877"/>
                </a:lnTo>
                <a:lnTo>
                  <a:pt x="255599" y="197618"/>
                </a:lnTo>
                <a:lnTo>
                  <a:pt x="248395" y="173818"/>
                </a:lnTo>
                <a:lnTo>
                  <a:pt x="188607" y="173818"/>
                </a:lnTo>
                <a:close/>
                <a:moveTo>
                  <a:pt x="92080" y="173818"/>
                </a:moveTo>
                <a:lnTo>
                  <a:pt x="85957" y="212043"/>
                </a:lnTo>
                <a:lnTo>
                  <a:pt x="134941" y="212043"/>
                </a:lnTo>
                <a:cubicBezTo>
                  <a:pt x="127377" y="204109"/>
                  <a:pt x="115131" y="190406"/>
                  <a:pt x="102885" y="173818"/>
                </a:cubicBezTo>
                <a:lnTo>
                  <a:pt x="92080" y="173818"/>
                </a:lnTo>
                <a:close/>
                <a:moveTo>
                  <a:pt x="43096" y="173818"/>
                </a:moveTo>
                <a:lnTo>
                  <a:pt x="31571" y="212043"/>
                </a:lnTo>
                <a:lnTo>
                  <a:pt x="76953" y="212043"/>
                </a:lnTo>
                <a:lnTo>
                  <a:pt x="83076" y="173818"/>
                </a:lnTo>
                <a:lnTo>
                  <a:pt x="43096" y="173818"/>
                </a:lnTo>
                <a:close/>
                <a:moveTo>
                  <a:pt x="145746" y="51521"/>
                </a:moveTo>
                <a:cubicBezTo>
                  <a:pt x="128866" y="51521"/>
                  <a:pt x="115217" y="65592"/>
                  <a:pt x="115217" y="82550"/>
                </a:cubicBezTo>
                <a:cubicBezTo>
                  <a:pt x="115217" y="99507"/>
                  <a:pt x="128866" y="113217"/>
                  <a:pt x="145746" y="113217"/>
                </a:cubicBezTo>
                <a:cubicBezTo>
                  <a:pt x="162627" y="113217"/>
                  <a:pt x="176275" y="99507"/>
                  <a:pt x="176275" y="82550"/>
                </a:cubicBezTo>
                <a:cubicBezTo>
                  <a:pt x="176275" y="65592"/>
                  <a:pt x="162627" y="51521"/>
                  <a:pt x="145746" y="51521"/>
                </a:cubicBezTo>
                <a:close/>
                <a:moveTo>
                  <a:pt x="145746" y="42862"/>
                </a:moveTo>
                <a:cubicBezTo>
                  <a:pt x="167296" y="42862"/>
                  <a:pt x="185254" y="60541"/>
                  <a:pt x="185254" y="82550"/>
                </a:cubicBezTo>
                <a:cubicBezTo>
                  <a:pt x="185254" y="104197"/>
                  <a:pt x="167296" y="121876"/>
                  <a:pt x="145746" y="121876"/>
                </a:cubicBezTo>
                <a:cubicBezTo>
                  <a:pt x="123837" y="121876"/>
                  <a:pt x="106238" y="104197"/>
                  <a:pt x="106238" y="82550"/>
                </a:cubicBezTo>
                <a:cubicBezTo>
                  <a:pt x="106238" y="60541"/>
                  <a:pt x="123837" y="42862"/>
                  <a:pt x="145746" y="42862"/>
                </a:cubicBezTo>
                <a:close/>
                <a:moveTo>
                  <a:pt x="145746" y="8655"/>
                </a:moveTo>
                <a:cubicBezTo>
                  <a:pt x="105767" y="8655"/>
                  <a:pt x="72991" y="41471"/>
                  <a:pt x="72991" y="81500"/>
                </a:cubicBezTo>
                <a:cubicBezTo>
                  <a:pt x="72991" y="133428"/>
                  <a:pt x="131339" y="195815"/>
                  <a:pt x="145746" y="210240"/>
                </a:cubicBezTo>
                <a:cubicBezTo>
                  <a:pt x="159793" y="195815"/>
                  <a:pt x="218141" y="133068"/>
                  <a:pt x="218141" y="81500"/>
                </a:cubicBezTo>
                <a:cubicBezTo>
                  <a:pt x="218141" y="41471"/>
                  <a:pt x="185725" y="8655"/>
                  <a:pt x="145746" y="8655"/>
                </a:cubicBezTo>
                <a:close/>
                <a:moveTo>
                  <a:pt x="145746" y="0"/>
                </a:moveTo>
                <a:cubicBezTo>
                  <a:pt x="190408" y="0"/>
                  <a:pt x="226785" y="36422"/>
                  <a:pt x="226785" y="81500"/>
                </a:cubicBezTo>
                <a:cubicBezTo>
                  <a:pt x="226785" y="109628"/>
                  <a:pt x="211658" y="139920"/>
                  <a:pt x="194369" y="164802"/>
                </a:cubicBezTo>
                <a:lnTo>
                  <a:pt x="251637" y="164802"/>
                </a:lnTo>
                <a:cubicBezTo>
                  <a:pt x="253438" y="164802"/>
                  <a:pt x="255239" y="166245"/>
                  <a:pt x="255599" y="168048"/>
                </a:cubicBezTo>
                <a:lnTo>
                  <a:pt x="290896" y="285609"/>
                </a:lnTo>
                <a:cubicBezTo>
                  <a:pt x="291616" y="287051"/>
                  <a:pt x="291256" y="288494"/>
                  <a:pt x="290536" y="289936"/>
                </a:cubicBezTo>
                <a:cubicBezTo>
                  <a:pt x="289455" y="291018"/>
                  <a:pt x="288375" y="291739"/>
                  <a:pt x="286934" y="291739"/>
                </a:cubicBezTo>
                <a:lnTo>
                  <a:pt x="4198" y="291739"/>
                </a:lnTo>
                <a:cubicBezTo>
                  <a:pt x="3117" y="291739"/>
                  <a:pt x="1677" y="291018"/>
                  <a:pt x="596" y="289936"/>
                </a:cubicBezTo>
                <a:cubicBezTo>
                  <a:pt x="-124" y="288494"/>
                  <a:pt x="-124" y="287051"/>
                  <a:pt x="236" y="285609"/>
                </a:cubicBezTo>
                <a:lnTo>
                  <a:pt x="35533" y="168048"/>
                </a:lnTo>
                <a:cubicBezTo>
                  <a:pt x="36253" y="166245"/>
                  <a:pt x="37694" y="164802"/>
                  <a:pt x="39855" y="164802"/>
                </a:cubicBezTo>
                <a:lnTo>
                  <a:pt x="96402" y="164802"/>
                </a:lnTo>
                <a:cubicBezTo>
                  <a:pt x="79834" y="139920"/>
                  <a:pt x="64347" y="109628"/>
                  <a:pt x="64347" y="81500"/>
                </a:cubicBezTo>
                <a:cubicBezTo>
                  <a:pt x="64347" y="36422"/>
                  <a:pt x="100724" y="0"/>
                  <a:pt x="1457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CA31CBA-3780-2247-AA95-0B9911C16128}"/>
              </a:ext>
            </a:extLst>
          </p:cNvPr>
          <p:cNvSpPr txBox="1"/>
          <p:nvPr/>
        </p:nvSpPr>
        <p:spPr>
          <a:xfrm>
            <a:off x="5609704" y="2017146"/>
            <a:ext cx="2801152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  <a:ea typeface="League Spartan" charset="0"/>
                <a:cs typeface="Poppins" pitchFamily="2" charset="77"/>
              </a:rPr>
              <a:t>Partnerships </a:t>
            </a:r>
            <a:r>
              <a:rPr lang="en-US" b="1" dirty="0">
                <a:solidFill>
                  <a:schemeClr val="tx1"/>
                </a:solidFill>
                <a:latin typeface="+mj-lt"/>
                <a:ea typeface="League Spartan" charset="0"/>
                <a:cs typeface="Poppins" pitchFamily="2" charset="77"/>
              </a:rPr>
              <a:t>with hospitals and pediatricians 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xmlns="" id="{FFDF2913-7EB4-5641-9312-4D0383727D8E}"/>
              </a:ext>
            </a:extLst>
          </p:cNvPr>
          <p:cNvSpPr txBox="1">
            <a:spLocks/>
          </p:cNvSpPr>
          <p:nvPr/>
        </p:nvSpPr>
        <p:spPr>
          <a:xfrm>
            <a:off x="835968" y="2468131"/>
            <a:ext cx="2556376" cy="534770"/>
          </a:xfrm>
          <a:prstGeom prst="rect">
            <a:avLst/>
          </a:prstGeom>
        </p:spPr>
        <p:txBody>
          <a:bodyPr vert="horz" wrap="square" lIns="34299" tIns="17149" rIns="34299" bIns="17149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300" dirty="0" smtClean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Amazon, Spotify, Website sales, targeted ads to reach expecting parents and caregivers</a:t>
            </a:r>
            <a:endParaRPr lang="en-US" sz="13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7E13D246-E2A6-FD49-BA46-03905BAD1418}"/>
              </a:ext>
            </a:extLst>
          </p:cNvPr>
          <p:cNvSpPr/>
          <p:nvPr/>
        </p:nvSpPr>
        <p:spPr>
          <a:xfrm>
            <a:off x="3814183" y="3030365"/>
            <a:ext cx="1516404" cy="1516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29" name="Google Shape;51;p5"/>
          <p:cNvSpPr txBox="1"/>
          <p:nvPr/>
        </p:nvSpPr>
        <p:spPr>
          <a:xfrm>
            <a:off x="152400" y="0"/>
            <a:ext cx="89916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74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600" b="1" dirty="0">
                <a:solidFill>
                  <a:schemeClr val="dk1"/>
                </a:solidFill>
              </a:rPr>
              <a:t>Strategy – </a:t>
            </a:r>
            <a:r>
              <a:rPr lang="en-US" sz="2600" b="1" dirty="0" smtClean="0">
                <a:solidFill>
                  <a:schemeClr val="dk1"/>
                </a:solidFill>
              </a:rPr>
              <a:t>Channels to mobilize</a:t>
            </a:r>
            <a:endParaRPr lang="en-US" sz="2600" b="1" dirty="0">
              <a:solidFill>
                <a:schemeClr val="dk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CA31CBA-3780-2247-AA95-0B9911C16128}"/>
              </a:ext>
            </a:extLst>
          </p:cNvPr>
          <p:cNvSpPr txBox="1"/>
          <p:nvPr/>
        </p:nvSpPr>
        <p:spPr>
          <a:xfrm>
            <a:off x="822228" y="2134935"/>
            <a:ext cx="2690160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+mj-lt"/>
                <a:ea typeface="League Spartan" charset="0"/>
                <a:cs typeface="Poppins" pitchFamily="2" charset="77"/>
              </a:rPr>
              <a:t>Digital Marketing Campaigns</a:t>
            </a:r>
            <a:r>
              <a:rPr lang="en-US" b="1" dirty="0" smtClean="0">
                <a:solidFill>
                  <a:schemeClr val="tx1"/>
                </a:solidFill>
                <a:latin typeface="+mj-lt"/>
                <a:ea typeface="League Spartan" charset="0"/>
                <a:cs typeface="Poppins" pitchFamily="2" charset="77"/>
              </a:rPr>
              <a:t> </a:t>
            </a:r>
            <a:endParaRPr lang="en-US" b="1" dirty="0">
              <a:solidFill>
                <a:schemeClr val="tx1"/>
              </a:solidFill>
              <a:latin typeface="+mj-lt"/>
              <a:ea typeface="League Spartan" charset="0"/>
              <a:cs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CA31CBA-3780-2247-AA95-0B9911C16128}"/>
              </a:ext>
            </a:extLst>
          </p:cNvPr>
          <p:cNvSpPr txBox="1"/>
          <p:nvPr/>
        </p:nvSpPr>
        <p:spPr>
          <a:xfrm>
            <a:off x="434402" y="3215128"/>
            <a:ext cx="262929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  <a:ea typeface="League Spartan" charset="0"/>
                <a:cs typeface="Poppins" pitchFamily="2" charset="77"/>
              </a:rPr>
              <a:t>Retail </a:t>
            </a:r>
            <a:r>
              <a:rPr lang="en-US" b="1" dirty="0">
                <a:solidFill>
                  <a:schemeClr val="tx1"/>
                </a:solidFill>
                <a:latin typeface="+mj-lt"/>
                <a:ea typeface="League Spartan" charset="0"/>
                <a:cs typeface="Poppins" pitchFamily="2" charset="77"/>
              </a:rPr>
              <a:t>stores &amp; baby product distributors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CA31CBA-3780-2247-AA95-0B9911C16128}"/>
              </a:ext>
            </a:extLst>
          </p:cNvPr>
          <p:cNvSpPr txBox="1"/>
          <p:nvPr/>
        </p:nvSpPr>
        <p:spPr>
          <a:xfrm>
            <a:off x="6532405" y="3337580"/>
            <a:ext cx="2327115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ea typeface="League Spartan" charset="0"/>
                <a:cs typeface="Poppins" pitchFamily="2" charset="77"/>
              </a:rPr>
              <a:t>Crowdfunding &amp; Pre-Sales Campaigns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CA31CBA-3780-2247-AA95-0B9911C16128}"/>
              </a:ext>
            </a:extLst>
          </p:cNvPr>
          <p:cNvSpPr txBox="1"/>
          <p:nvPr/>
        </p:nvSpPr>
        <p:spPr>
          <a:xfrm>
            <a:off x="432100" y="4548064"/>
            <a:ext cx="2531054" cy="73866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  <a:ea typeface="League Spartan" charset="0"/>
                <a:cs typeface="Poppins" pitchFamily="2" charset="77"/>
              </a:rPr>
              <a:t>Influencer </a:t>
            </a:r>
            <a:r>
              <a:rPr lang="en-US" b="1" dirty="0">
                <a:solidFill>
                  <a:schemeClr val="tx1"/>
                </a:solidFill>
                <a:latin typeface="+mj-lt"/>
                <a:ea typeface="League Spartan" charset="0"/>
                <a:cs typeface="Poppins" pitchFamily="2" charset="77"/>
              </a:rPr>
              <a:t>marketing through parent communities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CA31CBA-3780-2247-AA95-0B9911C16128}"/>
              </a:ext>
            </a:extLst>
          </p:cNvPr>
          <p:cNvSpPr txBox="1"/>
          <p:nvPr/>
        </p:nvSpPr>
        <p:spPr>
          <a:xfrm>
            <a:off x="6056717" y="4868415"/>
            <a:ext cx="2605200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+mj-lt"/>
                <a:ea typeface="League Spartan" charset="0"/>
                <a:cs typeface="Poppins" pitchFamily="2" charset="77"/>
              </a:rPr>
              <a:t>Referral &amp; Loyalty Programs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xmlns="" id="{18C19434-AABE-0643-85B2-489B3DC2EE10}"/>
              </a:ext>
            </a:extLst>
          </p:cNvPr>
          <p:cNvSpPr txBox="1">
            <a:spLocks/>
          </p:cNvSpPr>
          <p:nvPr/>
        </p:nvSpPr>
        <p:spPr>
          <a:xfrm>
            <a:off x="226203" y="5226134"/>
            <a:ext cx="3417293" cy="6924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3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Collaborate with mom bloggers, pediatricians, and social media influencers to build credibility and brand awareness.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xmlns="" id="{18C19434-AABE-0643-85B2-489B3DC2EE10}"/>
              </a:ext>
            </a:extLst>
          </p:cNvPr>
          <p:cNvSpPr txBox="1">
            <a:spLocks/>
          </p:cNvSpPr>
          <p:nvPr/>
        </p:nvSpPr>
        <p:spPr>
          <a:xfrm>
            <a:off x="6270417" y="3900438"/>
            <a:ext cx="2741504" cy="49244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3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Generate early adopters and demand through Kickstarter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xmlns="" id="{18C19434-AABE-0643-85B2-489B3DC2EE10}"/>
              </a:ext>
            </a:extLst>
          </p:cNvPr>
          <p:cNvSpPr txBox="1">
            <a:spLocks/>
          </p:cNvSpPr>
          <p:nvPr/>
        </p:nvSpPr>
        <p:spPr>
          <a:xfrm>
            <a:off x="5991299" y="5162244"/>
            <a:ext cx="2741504" cy="89255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3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Encourage word-of-mouth marketing through customer incentives for referrals and long-term subscriptions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0" y="1151956"/>
            <a:ext cx="8575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Delivery Channel: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Subscription model, Retail distribution and E-commerce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Google Shape;31;p1"/>
          <p:cNvSpPr txBox="1"/>
          <p:nvPr/>
        </p:nvSpPr>
        <p:spPr>
          <a:xfrm>
            <a:off x="36957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dirty="0" smtClean="0">
                <a:solidFill>
                  <a:srgbClr val="FFFFFF"/>
                </a:solidFill>
              </a:rPr>
              <a:t>17</a:t>
            </a:r>
            <a:r>
              <a:rPr lang="en-US" sz="1000" b="1" i="1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-March-25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43;p2"/>
          <p:cNvSpPr txBox="1"/>
          <p:nvPr/>
        </p:nvSpPr>
        <p:spPr>
          <a:xfrm>
            <a:off x="6096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 smtClean="0">
                <a:solidFill>
                  <a:srgbClr val="FFFFFF"/>
                </a:solidFill>
              </a:rPr>
              <a:t>5002</a:t>
            </a:r>
            <a:endParaRPr lang="en-US" dirty="0"/>
          </a:p>
        </p:txBody>
      </p:sp>
      <p:sp>
        <p:nvSpPr>
          <p:cNvPr id="60" name="Google Shape;33;p1"/>
          <p:cNvSpPr txBox="1"/>
          <p:nvPr/>
        </p:nvSpPr>
        <p:spPr>
          <a:xfrm>
            <a:off x="7543800" y="6400800"/>
            <a:ext cx="836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1000" b="1" i="1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r>
              <a:rPr lang="en-US" sz="1000" b="1" i="1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3798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/>
        </p:nvSpPr>
        <p:spPr>
          <a:xfrm>
            <a:off x="36957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>
                <a:solidFill>
                  <a:srgbClr val="FFFFFF"/>
                </a:solidFill>
              </a:rPr>
              <a:t>17-March</a:t>
            </a:r>
            <a:r>
              <a:rPr lang="en-US" sz="1000" b="1" i="1" dirty="0" smtClean="0">
                <a:solidFill>
                  <a:srgbClr val="FFFFFF"/>
                </a:solidFill>
              </a:rPr>
              <a:t>-25</a:t>
            </a:r>
            <a:endParaRPr lang="en-US"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endParaRPr sz="1000" b="1" i="1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endParaRPr sz="1000" b="1" i="1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6096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 smtClean="0">
                <a:solidFill>
                  <a:srgbClr val="FFFFFF"/>
                </a:solidFill>
              </a:rPr>
              <a:t>5002</a:t>
            </a:r>
            <a:endParaRPr lang="en-US" dirty="0"/>
          </a:p>
        </p:txBody>
      </p:sp>
      <p:sp>
        <p:nvSpPr>
          <p:cNvPr id="54" name="Google Shape;54;p5"/>
          <p:cNvSpPr txBox="1"/>
          <p:nvPr/>
        </p:nvSpPr>
        <p:spPr>
          <a:xfrm>
            <a:off x="7543800" y="6400800"/>
            <a:ext cx="836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484956"/>
              </p:ext>
            </p:extLst>
          </p:nvPr>
        </p:nvGraphicFramePr>
        <p:xfrm>
          <a:off x="1" y="1130791"/>
          <a:ext cx="9143999" cy="5714057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44319"/>
                <a:gridCol w="3291840"/>
                <a:gridCol w="1393663"/>
                <a:gridCol w="2914177"/>
              </a:tblGrid>
              <a:tr h="593417">
                <a:tc>
                  <a:txBody>
                    <a:bodyPr/>
                    <a:lstStyle/>
                    <a:p>
                      <a:r>
                        <a:rPr lang="en-US" dirty="0" smtClean="0"/>
                        <a:t>Collaborator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 in the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Motivation to Participate </a:t>
                      </a:r>
                      <a:endParaRPr lang="en-US" dirty="0"/>
                    </a:p>
                  </a:txBody>
                  <a:tcPr anchor="ctr"/>
                </a:tc>
              </a:tr>
              <a:tr h="717433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Manufacturers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Produces smart sensors, cameras, and biometric tracking components for the monitor.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Asia (China, Taiwan)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Revenue from hardware sales and long-term supplier agreements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17433">
                <a:tc>
                  <a:txBody>
                    <a:bodyPr/>
                    <a:lstStyle/>
                    <a:p>
                      <a:r>
                        <a:rPr lang="en-US" dirty="0" smtClean="0"/>
                        <a:t>AI &amp; Software Developers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Develops machine learning algorithms for predictive analytics and real-time alerts.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North America, 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Market leadership in AI-driven infant care solutions, licensing revenue</a:t>
                      </a:r>
                    </a:p>
                  </a:txBody>
                  <a:tcPr/>
                </a:tc>
              </a:tr>
              <a:tr h="717433">
                <a:tc>
                  <a:txBody>
                    <a:bodyPr/>
                    <a:lstStyle/>
                    <a:p>
                      <a:r>
                        <a:rPr lang="en-US" dirty="0" smtClean="0"/>
                        <a:t>Healthcare Institutions &amp; Pediatricians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Endorse the product for newborn care, providing credibility and trust among parents.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Global (Hospitals, Clinics)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Better infant care outcomes, new revenue from referrals, public health impact.</a:t>
                      </a:r>
                    </a:p>
                  </a:txBody>
                  <a:tcPr/>
                </a:tc>
              </a:tr>
              <a:tr h="717433">
                <a:tc>
                  <a:txBody>
                    <a:bodyPr/>
                    <a:lstStyle/>
                    <a:p>
                      <a:r>
                        <a:rPr lang="en-US" dirty="0" smtClean="0"/>
                        <a:t>Retail &amp; E-commerce Partners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Distribute the product through Amazon, Walmart, Best Buy, and baby specialty stores.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Commissions and sales margins, increased traffic from baby product buyers.</a:t>
                      </a:r>
                    </a:p>
                  </a:txBody>
                  <a:tcPr/>
                </a:tc>
              </a:tr>
              <a:tr h="717433">
                <a:tc>
                  <a:txBody>
                    <a:bodyPr/>
                    <a:lstStyle/>
                    <a:p>
                      <a:r>
                        <a:rPr lang="en-US" dirty="0" smtClean="0"/>
                        <a:t>Corporate &amp; Insurance Partners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Offer the monitor as an employee benefit or through health insurance coverage.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North America,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Improves employee wellness programs, reduces long-term infant healthcare costs.</a:t>
                      </a:r>
                    </a:p>
                  </a:txBody>
                  <a:tcPr/>
                </a:tc>
              </a:tr>
              <a:tr h="717433">
                <a:tc>
                  <a:txBody>
                    <a:bodyPr/>
                    <a:lstStyle/>
                    <a:p>
                      <a:r>
                        <a:rPr lang="en-US" dirty="0" smtClean="0"/>
                        <a:t>Influencers &amp; Parenting Communities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Promote the product to targeted parent audiences through social media and blogs.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Brand partnerships, commission-based sales, credibility-building.</a:t>
                      </a:r>
                    </a:p>
                  </a:txBody>
                  <a:tcPr/>
                </a:tc>
              </a:tr>
              <a:tr h="717433">
                <a:tc>
                  <a:txBody>
                    <a:bodyPr/>
                    <a:lstStyle/>
                    <a:p>
                      <a:r>
                        <a:rPr lang="en-US" dirty="0" smtClean="0"/>
                        <a:t>Cloud</a:t>
                      </a:r>
                      <a:r>
                        <a:rPr lang="en-US" baseline="0" dirty="0" smtClean="0"/>
                        <a:t> AI learning for </a:t>
                      </a:r>
                      <a:r>
                        <a:rPr lang="en-US" baseline="0" smtClean="0"/>
                        <a:t>sleep patterns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Hosts the AI-powered analytics platform, ensuring secure data storage and processing.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North America (AWS, Google Cloud)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Subscription-based revenue, partnership growth in health-tech.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Google Shape;61;p3"/>
          <p:cNvSpPr txBox="1"/>
          <p:nvPr/>
        </p:nvSpPr>
        <p:spPr>
          <a:xfrm>
            <a:off x="0" y="171100"/>
            <a:ext cx="6563360" cy="613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93000"/>
              </a:lnSpc>
              <a:buSzPts val="3600"/>
            </a:pPr>
            <a:r>
              <a:rPr lang="en-US" sz="3000" dirty="0">
                <a:solidFill>
                  <a:schemeClr val="dk1"/>
                </a:solidFill>
              </a:rPr>
              <a:t>Strategy – Minimal value network</a:t>
            </a:r>
          </a:p>
        </p:txBody>
      </p:sp>
    </p:spTree>
    <p:extLst>
      <p:ext uri="{BB962C8B-B14F-4D97-AF65-F5344CB8AC3E}">
        <p14:creationId xmlns:p14="http://schemas.microsoft.com/office/powerpoint/2010/main" val="31292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">
            <a:extLst>
              <a:ext uri="{FF2B5EF4-FFF2-40B4-BE49-F238E27FC236}">
                <a16:creationId xmlns:a16="http://schemas.microsoft.com/office/drawing/2014/main" xmlns="" id="{58406AD3-CC94-6442-9894-025135A7961E}"/>
              </a:ext>
            </a:extLst>
          </p:cNvPr>
          <p:cNvSpPr>
            <a:spLocks/>
          </p:cNvSpPr>
          <p:nvPr/>
        </p:nvSpPr>
        <p:spPr bwMode="auto">
          <a:xfrm>
            <a:off x="2361505" y="4900567"/>
            <a:ext cx="473310" cy="773121"/>
          </a:xfrm>
          <a:custGeom>
            <a:avLst/>
            <a:gdLst>
              <a:gd name="T0" fmla="*/ 0 w 21600"/>
              <a:gd name="T1" fmla="*/ 0 h 21600"/>
              <a:gd name="T2" fmla="*/ 1422400 w 21600"/>
              <a:gd name="T3" fmla="*/ 0 h 21600"/>
              <a:gd name="T4" fmla="*/ 1422400 w 21600"/>
              <a:gd name="T5" fmla="*/ 1435100 h 21600"/>
              <a:gd name="T6" fmla="*/ 0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xmlns="" id="{C169CB1B-12F0-6648-922D-47760AFC8A23}"/>
              </a:ext>
            </a:extLst>
          </p:cNvPr>
          <p:cNvSpPr>
            <a:spLocks/>
          </p:cNvSpPr>
          <p:nvPr/>
        </p:nvSpPr>
        <p:spPr bwMode="auto">
          <a:xfrm>
            <a:off x="368041" y="3624281"/>
            <a:ext cx="2556667" cy="27336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Isosceles Triangle 109">
            <a:extLst>
              <a:ext uri="{FF2B5EF4-FFF2-40B4-BE49-F238E27FC236}">
                <a16:creationId xmlns:a16="http://schemas.microsoft.com/office/drawing/2014/main" xmlns="" id="{DD640EC1-5AD1-624C-A84D-45F8D31B6302}"/>
              </a:ext>
            </a:extLst>
          </p:cNvPr>
          <p:cNvSpPr/>
          <p:nvPr/>
        </p:nvSpPr>
        <p:spPr>
          <a:xfrm>
            <a:off x="2962590" y="3898932"/>
            <a:ext cx="295704" cy="231039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1953167"/>
              <a:satOff val="-15628"/>
              <a:lumOff val="-5442"/>
              <a:alphaOff val="0"/>
            </a:schemeClr>
          </a:fillRef>
          <a:effectRef idx="0">
            <a:schemeClr val="accent4">
              <a:hueOff val="1953167"/>
              <a:satOff val="-15628"/>
              <a:lumOff val="-5442"/>
              <a:alphaOff val="0"/>
            </a:schemeClr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E53631BC-C08C-7746-9A89-8C67AA916956}"/>
              </a:ext>
            </a:extLst>
          </p:cNvPr>
          <p:cNvSpPr>
            <a:spLocks/>
          </p:cNvSpPr>
          <p:nvPr/>
        </p:nvSpPr>
        <p:spPr bwMode="auto">
          <a:xfrm>
            <a:off x="2854979" y="3046945"/>
            <a:ext cx="2829656" cy="331100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Isosceles Triangle 123">
            <a:extLst>
              <a:ext uri="{FF2B5EF4-FFF2-40B4-BE49-F238E27FC236}">
                <a16:creationId xmlns:a16="http://schemas.microsoft.com/office/drawing/2014/main" xmlns="" id="{CCC7C2F3-8EB4-E048-8544-2C7783264695}"/>
              </a:ext>
            </a:extLst>
          </p:cNvPr>
          <p:cNvSpPr/>
          <p:nvPr/>
        </p:nvSpPr>
        <p:spPr>
          <a:xfrm>
            <a:off x="5248107" y="2780220"/>
            <a:ext cx="282562" cy="280719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4557389"/>
              <a:satOff val="-36465"/>
              <a:lumOff val="-12697"/>
              <a:alphaOff val="0"/>
            </a:schemeClr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id="22" name="Freeform 993">
            <a:extLst>
              <a:ext uri="{FF2B5EF4-FFF2-40B4-BE49-F238E27FC236}">
                <a16:creationId xmlns:a16="http://schemas.microsoft.com/office/drawing/2014/main" xmlns="" id="{4D8D9555-EF94-F847-8C84-F68C0F6224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86657" y="2624488"/>
            <a:ext cx="294448" cy="294448"/>
          </a:xfrm>
          <a:custGeom>
            <a:avLst/>
            <a:gdLst>
              <a:gd name="T0" fmla="*/ 145001 w 285390"/>
              <a:gd name="T1" fmla="*/ 154383 h 285390"/>
              <a:gd name="T2" fmla="*/ 119473 w 285390"/>
              <a:gd name="T3" fmla="*/ 145193 h 285390"/>
              <a:gd name="T4" fmla="*/ 114878 w 285390"/>
              <a:gd name="T5" fmla="*/ 149406 h 285390"/>
              <a:gd name="T6" fmla="*/ 100135 w 285390"/>
              <a:gd name="T7" fmla="*/ 149406 h 285390"/>
              <a:gd name="T8" fmla="*/ 95539 w 285390"/>
              <a:gd name="T9" fmla="*/ 145193 h 285390"/>
              <a:gd name="T10" fmla="*/ 145001 w 285390"/>
              <a:gd name="T11" fmla="*/ 130450 h 285390"/>
              <a:gd name="T12" fmla="*/ 119473 w 285390"/>
              <a:gd name="T13" fmla="*/ 121260 h 285390"/>
              <a:gd name="T14" fmla="*/ 114878 w 285390"/>
              <a:gd name="T15" fmla="*/ 125855 h 285390"/>
              <a:gd name="T16" fmla="*/ 100135 w 285390"/>
              <a:gd name="T17" fmla="*/ 125855 h 285390"/>
              <a:gd name="T18" fmla="*/ 95539 w 285390"/>
              <a:gd name="T19" fmla="*/ 121260 h 285390"/>
              <a:gd name="T20" fmla="*/ 145001 w 285390"/>
              <a:gd name="T21" fmla="*/ 106518 h 285390"/>
              <a:gd name="T22" fmla="*/ 119473 w 285390"/>
              <a:gd name="T23" fmla="*/ 97327 h 285390"/>
              <a:gd name="T24" fmla="*/ 114878 w 285390"/>
              <a:gd name="T25" fmla="*/ 101540 h 285390"/>
              <a:gd name="T26" fmla="*/ 100135 w 285390"/>
              <a:gd name="T27" fmla="*/ 101540 h 285390"/>
              <a:gd name="T28" fmla="*/ 95539 w 285390"/>
              <a:gd name="T29" fmla="*/ 97327 h 285390"/>
              <a:gd name="T30" fmla="*/ 208653 w 285390"/>
              <a:gd name="T31" fmla="*/ 112239 h 285390"/>
              <a:gd name="T32" fmla="*/ 208653 w 285390"/>
              <a:gd name="T33" fmla="*/ 82967 h 285390"/>
              <a:gd name="T34" fmla="*/ 212987 w 285390"/>
              <a:gd name="T35" fmla="*/ 162833 h 285390"/>
              <a:gd name="T36" fmla="*/ 204317 w 285390"/>
              <a:gd name="T37" fmla="*/ 120189 h 285390"/>
              <a:gd name="T38" fmla="*/ 75650 w 285390"/>
              <a:gd name="T39" fmla="*/ 80536 h 285390"/>
              <a:gd name="T40" fmla="*/ 164914 w 285390"/>
              <a:gd name="T41" fmla="*/ 80536 h 285390"/>
              <a:gd name="T42" fmla="*/ 169592 w 285390"/>
              <a:gd name="T43" fmla="*/ 71798 h 285390"/>
              <a:gd name="T44" fmla="*/ 169592 w 285390"/>
              <a:gd name="T45" fmla="*/ 179931 h 285390"/>
              <a:gd name="T46" fmla="*/ 67011 w 285390"/>
              <a:gd name="T47" fmla="*/ 76169 h 285390"/>
              <a:gd name="T48" fmla="*/ 42633 w 285390"/>
              <a:gd name="T49" fmla="*/ 68166 h 285390"/>
              <a:gd name="T50" fmla="*/ 31034 w 285390"/>
              <a:gd name="T51" fmla="*/ 99049 h 285390"/>
              <a:gd name="T52" fmla="*/ 42633 w 285390"/>
              <a:gd name="T53" fmla="*/ 149917 h 285390"/>
              <a:gd name="T54" fmla="*/ 31034 w 285390"/>
              <a:gd name="T55" fmla="*/ 180437 h 285390"/>
              <a:gd name="T56" fmla="*/ 42633 w 285390"/>
              <a:gd name="T57" fmla="*/ 209504 h 285390"/>
              <a:gd name="T58" fmla="*/ 42633 w 285390"/>
              <a:gd name="T59" fmla="*/ 43821 h 285390"/>
              <a:gd name="T60" fmla="*/ 251731 w 285390"/>
              <a:gd name="T61" fmla="*/ 39097 h 285390"/>
              <a:gd name="T62" fmla="*/ 38282 w 285390"/>
              <a:gd name="T63" fmla="*/ 218225 h 285390"/>
              <a:gd name="T64" fmla="*/ 26687 w 285390"/>
              <a:gd name="T65" fmla="*/ 189157 h 285390"/>
              <a:gd name="T66" fmla="*/ 26687 w 285390"/>
              <a:gd name="T67" fmla="*/ 145557 h 285390"/>
              <a:gd name="T68" fmla="*/ 26687 w 285390"/>
              <a:gd name="T69" fmla="*/ 107769 h 285390"/>
              <a:gd name="T70" fmla="*/ 26687 w 285390"/>
              <a:gd name="T71" fmla="*/ 63804 h 285390"/>
              <a:gd name="T72" fmla="*/ 38282 w 285390"/>
              <a:gd name="T73" fmla="*/ 35101 h 285390"/>
              <a:gd name="T74" fmla="*/ 8681 w 285390"/>
              <a:gd name="T75" fmla="*/ 278152 h 285390"/>
              <a:gd name="T76" fmla="*/ 79575 w 285390"/>
              <a:gd name="T77" fmla="*/ 243429 h 285390"/>
              <a:gd name="T78" fmla="*/ 227151 w 285390"/>
              <a:gd name="T79" fmla="*/ 278152 h 285390"/>
              <a:gd name="T80" fmla="*/ 259343 w 285390"/>
              <a:gd name="T81" fmla="*/ 8681 h 285390"/>
              <a:gd name="T82" fmla="*/ 259343 w 285390"/>
              <a:gd name="T83" fmla="*/ 0 h 285390"/>
              <a:gd name="T84" fmla="*/ 282493 w 285390"/>
              <a:gd name="T85" fmla="*/ 286832 h 285390"/>
              <a:gd name="T86" fmla="*/ 204363 w 285390"/>
              <a:gd name="T87" fmla="*/ 252109 h 285390"/>
              <a:gd name="T88" fmla="*/ 62212 w 285390"/>
              <a:gd name="T89" fmla="*/ 286832 h 285390"/>
              <a:gd name="T90" fmla="*/ 0 w 285390"/>
              <a:gd name="T91" fmla="*/ 27851 h 28539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5390" h="285390">
                <a:moveTo>
                  <a:pt x="144272" y="144463"/>
                </a:moveTo>
                <a:cubicBezTo>
                  <a:pt x="146939" y="144463"/>
                  <a:pt x="148844" y="146368"/>
                  <a:pt x="148844" y="148654"/>
                </a:cubicBezTo>
                <a:cubicBezTo>
                  <a:pt x="148844" y="151702"/>
                  <a:pt x="146939" y="153607"/>
                  <a:pt x="144272" y="153607"/>
                </a:cubicBezTo>
                <a:cubicBezTo>
                  <a:pt x="141986" y="153607"/>
                  <a:pt x="139700" y="151702"/>
                  <a:pt x="139700" y="148654"/>
                </a:cubicBezTo>
                <a:cubicBezTo>
                  <a:pt x="139700" y="146368"/>
                  <a:pt x="141986" y="144463"/>
                  <a:pt x="144272" y="144463"/>
                </a:cubicBezTo>
                <a:close/>
                <a:moveTo>
                  <a:pt x="118872" y="144463"/>
                </a:moveTo>
                <a:cubicBezTo>
                  <a:pt x="121539" y="144463"/>
                  <a:pt x="123444" y="146368"/>
                  <a:pt x="123444" y="148654"/>
                </a:cubicBezTo>
                <a:cubicBezTo>
                  <a:pt x="123444" y="151702"/>
                  <a:pt x="121539" y="153607"/>
                  <a:pt x="118872" y="153607"/>
                </a:cubicBezTo>
                <a:cubicBezTo>
                  <a:pt x="116586" y="153607"/>
                  <a:pt x="114300" y="151702"/>
                  <a:pt x="114300" y="148654"/>
                </a:cubicBezTo>
                <a:cubicBezTo>
                  <a:pt x="114300" y="146368"/>
                  <a:pt x="116586" y="144463"/>
                  <a:pt x="118872" y="144463"/>
                </a:cubicBezTo>
                <a:close/>
                <a:moveTo>
                  <a:pt x="95059" y="144463"/>
                </a:moveTo>
                <a:cubicBezTo>
                  <a:pt x="97345" y="144463"/>
                  <a:pt x="99631" y="146368"/>
                  <a:pt x="99631" y="148654"/>
                </a:cubicBezTo>
                <a:cubicBezTo>
                  <a:pt x="99631" y="151702"/>
                  <a:pt x="97345" y="153607"/>
                  <a:pt x="95059" y="153607"/>
                </a:cubicBezTo>
                <a:cubicBezTo>
                  <a:pt x="92773" y="153607"/>
                  <a:pt x="90487" y="151702"/>
                  <a:pt x="90487" y="148654"/>
                </a:cubicBezTo>
                <a:cubicBezTo>
                  <a:pt x="90487" y="146368"/>
                  <a:pt x="92773" y="144463"/>
                  <a:pt x="95059" y="144463"/>
                </a:cubicBezTo>
                <a:close/>
                <a:moveTo>
                  <a:pt x="144272" y="120650"/>
                </a:moveTo>
                <a:cubicBezTo>
                  <a:pt x="146939" y="120650"/>
                  <a:pt x="148844" y="122555"/>
                  <a:pt x="148844" y="125222"/>
                </a:cubicBezTo>
                <a:cubicBezTo>
                  <a:pt x="148844" y="127508"/>
                  <a:pt x="146939" y="129794"/>
                  <a:pt x="144272" y="129794"/>
                </a:cubicBezTo>
                <a:cubicBezTo>
                  <a:pt x="141986" y="129794"/>
                  <a:pt x="139700" y="127508"/>
                  <a:pt x="139700" y="125222"/>
                </a:cubicBezTo>
                <a:cubicBezTo>
                  <a:pt x="139700" y="122555"/>
                  <a:pt x="141986" y="120650"/>
                  <a:pt x="144272" y="120650"/>
                </a:cubicBezTo>
                <a:close/>
                <a:moveTo>
                  <a:pt x="118872" y="120650"/>
                </a:moveTo>
                <a:cubicBezTo>
                  <a:pt x="121539" y="120650"/>
                  <a:pt x="123444" y="122555"/>
                  <a:pt x="123444" y="125222"/>
                </a:cubicBezTo>
                <a:cubicBezTo>
                  <a:pt x="123444" y="127508"/>
                  <a:pt x="121539" y="129794"/>
                  <a:pt x="118872" y="129794"/>
                </a:cubicBezTo>
                <a:cubicBezTo>
                  <a:pt x="116586" y="129794"/>
                  <a:pt x="114300" y="127508"/>
                  <a:pt x="114300" y="125222"/>
                </a:cubicBezTo>
                <a:cubicBezTo>
                  <a:pt x="114300" y="122555"/>
                  <a:pt x="116586" y="120650"/>
                  <a:pt x="118872" y="120650"/>
                </a:cubicBezTo>
                <a:close/>
                <a:moveTo>
                  <a:pt x="95059" y="120650"/>
                </a:moveTo>
                <a:cubicBezTo>
                  <a:pt x="97345" y="120650"/>
                  <a:pt x="99631" y="122555"/>
                  <a:pt x="99631" y="125222"/>
                </a:cubicBezTo>
                <a:cubicBezTo>
                  <a:pt x="99631" y="127508"/>
                  <a:pt x="97345" y="129794"/>
                  <a:pt x="95059" y="129794"/>
                </a:cubicBezTo>
                <a:cubicBezTo>
                  <a:pt x="92773" y="129794"/>
                  <a:pt x="90487" y="127508"/>
                  <a:pt x="90487" y="125222"/>
                </a:cubicBezTo>
                <a:cubicBezTo>
                  <a:pt x="90487" y="122555"/>
                  <a:pt x="92773" y="120650"/>
                  <a:pt x="95059" y="120650"/>
                </a:cubicBezTo>
                <a:close/>
                <a:moveTo>
                  <a:pt x="144272" y="96838"/>
                </a:moveTo>
                <a:cubicBezTo>
                  <a:pt x="146939" y="96838"/>
                  <a:pt x="148844" y="98743"/>
                  <a:pt x="148844" y="101029"/>
                </a:cubicBezTo>
                <a:cubicBezTo>
                  <a:pt x="148844" y="103696"/>
                  <a:pt x="146939" y="105982"/>
                  <a:pt x="144272" y="105982"/>
                </a:cubicBezTo>
                <a:cubicBezTo>
                  <a:pt x="141986" y="105982"/>
                  <a:pt x="139700" y="103696"/>
                  <a:pt x="139700" y="101029"/>
                </a:cubicBezTo>
                <a:cubicBezTo>
                  <a:pt x="139700" y="98743"/>
                  <a:pt x="141986" y="96838"/>
                  <a:pt x="144272" y="96838"/>
                </a:cubicBezTo>
                <a:close/>
                <a:moveTo>
                  <a:pt x="118872" y="96838"/>
                </a:moveTo>
                <a:cubicBezTo>
                  <a:pt x="121539" y="96838"/>
                  <a:pt x="123444" y="98743"/>
                  <a:pt x="123444" y="101029"/>
                </a:cubicBezTo>
                <a:cubicBezTo>
                  <a:pt x="123444" y="103696"/>
                  <a:pt x="121539" y="105982"/>
                  <a:pt x="118872" y="105982"/>
                </a:cubicBezTo>
                <a:cubicBezTo>
                  <a:pt x="116586" y="105982"/>
                  <a:pt x="114300" y="103696"/>
                  <a:pt x="114300" y="101029"/>
                </a:cubicBezTo>
                <a:cubicBezTo>
                  <a:pt x="114300" y="98743"/>
                  <a:pt x="116586" y="96838"/>
                  <a:pt x="118872" y="96838"/>
                </a:cubicBezTo>
                <a:close/>
                <a:moveTo>
                  <a:pt x="95059" y="96838"/>
                </a:moveTo>
                <a:cubicBezTo>
                  <a:pt x="97345" y="96838"/>
                  <a:pt x="99631" y="98743"/>
                  <a:pt x="99631" y="101029"/>
                </a:cubicBezTo>
                <a:cubicBezTo>
                  <a:pt x="99631" y="103696"/>
                  <a:pt x="97345" y="105982"/>
                  <a:pt x="95059" y="105982"/>
                </a:cubicBezTo>
                <a:cubicBezTo>
                  <a:pt x="92773" y="105982"/>
                  <a:pt x="90487" y="103696"/>
                  <a:pt x="90487" y="101029"/>
                </a:cubicBezTo>
                <a:cubicBezTo>
                  <a:pt x="90487" y="98743"/>
                  <a:pt x="92773" y="96838"/>
                  <a:pt x="95059" y="96838"/>
                </a:cubicBezTo>
                <a:close/>
                <a:moveTo>
                  <a:pt x="207603" y="91180"/>
                </a:moveTo>
                <a:cubicBezTo>
                  <a:pt x="202211" y="91180"/>
                  <a:pt x="197539" y="95854"/>
                  <a:pt x="197539" y="101247"/>
                </a:cubicBezTo>
                <a:cubicBezTo>
                  <a:pt x="197539" y="107000"/>
                  <a:pt x="202211" y="111675"/>
                  <a:pt x="207603" y="111675"/>
                </a:cubicBezTo>
                <a:cubicBezTo>
                  <a:pt x="213354" y="111675"/>
                  <a:pt x="218026" y="107000"/>
                  <a:pt x="218026" y="101247"/>
                </a:cubicBezTo>
                <a:cubicBezTo>
                  <a:pt x="218026" y="95854"/>
                  <a:pt x="213354" y="91180"/>
                  <a:pt x="207603" y="91180"/>
                </a:cubicBezTo>
                <a:close/>
                <a:moveTo>
                  <a:pt x="207603" y="82550"/>
                </a:moveTo>
                <a:cubicBezTo>
                  <a:pt x="218026" y="82550"/>
                  <a:pt x="226653" y="91180"/>
                  <a:pt x="226653" y="101247"/>
                </a:cubicBezTo>
                <a:cubicBezTo>
                  <a:pt x="226653" y="110237"/>
                  <a:pt x="220183" y="117787"/>
                  <a:pt x="211916" y="119585"/>
                </a:cubicBezTo>
                <a:lnTo>
                  <a:pt x="211916" y="162014"/>
                </a:lnTo>
                <a:cubicBezTo>
                  <a:pt x="211916" y="164531"/>
                  <a:pt x="210119" y="166329"/>
                  <a:pt x="207603" y="166329"/>
                </a:cubicBezTo>
                <a:cubicBezTo>
                  <a:pt x="205446" y="166329"/>
                  <a:pt x="203290" y="164531"/>
                  <a:pt x="203290" y="162014"/>
                </a:cubicBezTo>
                <a:lnTo>
                  <a:pt x="203290" y="119585"/>
                </a:lnTo>
                <a:cubicBezTo>
                  <a:pt x="195023" y="117787"/>
                  <a:pt x="188912" y="110237"/>
                  <a:pt x="188912" y="101247"/>
                </a:cubicBezTo>
                <a:cubicBezTo>
                  <a:pt x="188912" y="91180"/>
                  <a:pt x="197539" y="82550"/>
                  <a:pt x="207603" y="82550"/>
                </a:cubicBezTo>
                <a:close/>
                <a:moveTo>
                  <a:pt x="75270" y="80132"/>
                </a:moveTo>
                <a:lnTo>
                  <a:pt x="75270" y="170332"/>
                </a:lnTo>
                <a:lnTo>
                  <a:pt x="164084" y="170332"/>
                </a:lnTo>
                <a:lnTo>
                  <a:pt x="164084" y="80132"/>
                </a:lnTo>
                <a:lnTo>
                  <a:pt x="75270" y="80132"/>
                </a:lnTo>
                <a:close/>
                <a:moveTo>
                  <a:pt x="70972" y="71438"/>
                </a:moveTo>
                <a:lnTo>
                  <a:pt x="168739" y="71438"/>
                </a:lnTo>
                <a:cubicBezTo>
                  <a:pt x="170888" y="71438"/>
                  <a:pt x="172679" y="73611"/>
                  <a:pt x="172679" y="75785"/>
                </a:cubicBezTo>
                <a:lnTo>
                  <a:pt x="172679" y="174679"/>
                </a:lnTo>
                <a:cubicBezTo>
                  <a:pt x="172679" y="176853"/>
                  <a:pt x="170888" y="179026"/>
                  <a:pt x="168739" y="179026"/>
                </a:cubicBezTo>
                <a:lnTo>
                  <a:pt x="70972" y="179026"/>
                </a:lnTo>
                <a:cubicBezTo>
                  <a:pt x="68465" y="179026"/>
                  <a:pt x="66675" y="176853"/>
                  <a:pt x="66675" y="174679"/>
                </a:cubicBezTo>
                <a:lnTo>
                  <a:pt x="66675" y="75785"/>
                </a:lnTo>
                <a:cubicBezTo>
                  <a:pt x="66675" y="73611"/>
                  <a:pt x="68465" y="71438"/>
                  <a:pt x="70972" y="71438"/>
                </a:cubicBezTo>
                <a:close/>
                <a:moveTo>
                  <a:pt x="42417" y="43601"/>
                </a:moveTo>
                <a:lnTo>
                  <a:pt x="42417" y="67822"/>
                </a:lnTo>
                <a:cubicBezTo>
                  <a:pt x="42417" y="70353"/>
                  <a:pt x="40253" y="72160"/>
                  <a:pt x="38090" y="72160"/>
                </a:cubicBezTo>
                <a:lnTo>
                  <a:pt x="30878" y="72160"/>
                </a:lnTo>
                <a:lnTo>
                  <a:pt x="30878" y="98551"/>
                </a:lnTo>
                <a:lnTo>
                  <a:pt x="38090" y="98551"/>
                </a:lnTo>
                <a:cubicBezTo>
                  <a:pt x="40253" y="98551"/>
                  <a:pt x="42417" y="100359"/>
                  <a:pt x="42417" y="102528"/>
                </a:cubicBezTo>
                <a:lnTo>
                  <a:pt x="42417" y="149163"/>
                </a:lnTo>
                <a:cubicBezTo>
                  <a:pt x="42417" y="151693"/>
                  <a:pt x="40253" y="153501"/>
                  <a:pt x="38090" y="153501"/>
                </a:cubicBezTo>
                <a:lnTo>
                  <a:pt x="30878" y="153501"/>
                </a:lnTo>
                <a:lnTo>
                  <a:pt x="30878" y="179530"/>
                </a:lnTo>
                <a:lnTo>
                  <a:pt x="38090" y="179530"/>
                </a:lnTo>
                <a:cubicBezTo>
                  <a:pt x="40253" y="179530"/>
                  <a:pt x="42417" y="181337"/>
                  <a:pt x="42417" y="183868"/>
                </a:cubicBezTo>
                <a:lnTo>
                  <a:pt x="42417" y="208450"/>
                </a:lnTo>
                <a:lnTo>
                  <a:pt x="241811" y="208450"/>
                </a:lnTo>
                <a:lnTo>
                  <a:pt x="241811" y="43601"/>
                </a:lnTo>
                <a:lnTo>
                  <a:pt x="42417" y="43601"/>
                </a:lnTo>
                <a:close/>
                <a:moveTo>
                  <a:pt x="38090" y="34925"/>
                </a:moveTo>
                <a:lnTo>
                  <a:pt x="246138" y="34925"/>
                </a:lnTo>
                <a:cubicBezTo>
                  <a:pt x="248301" y="34925"/>
                  <a:pt x="250465" y="36732"/>
                  <a:pt x="250465" y="38901"/>
                </a:cubicBezTo>
                <a:lnTo>
                  <a:pt x="250465" y="212789"/>
                </a:lnTo>
                <a:cubicBezTo>
                  <a:pt x="250465" y="215319"/>
                  <a:pt x="248301" y="217127"/>
                  <a:pt x="246138" y="217127"/>
                </a:cubicBezTo>
                <a:lnTo>
                  <a:pt x="38090" y="217127"/>
                </a:lnTo>
                <a:cubicBezTo>
                  <a:pt x="35566" y="217127"/>
                  <a:pt x="33763" y="215319"/>
                  <a:pt x="33763" y="212789"/>
                </a:cubicBezTo>
                <a:lnTo>
                  <a:pt x="33763" y="188206"/>
                </a:lnTo>
                <a:lnTo>
                  <a:pt x="26552" y="188206"/>
                </a:lnTo>
                <a:cubicBezTo>
                  <a:pt x="24028" y="188206"/>
                  <a:pt x="22225" y="186037"/>
                  <a:pt x="22225" y="183868"/>
                </a:cubicBezTo>
                <a:lnTo>
                  <a:pt x="22225" y="149163"/>
                </a:lnTo>
                <a:cubicBezTo>
                  <a:pt x="22225" y="146632"/>
                  <a:pt x="24028" y="144825"/>
                  <a:pt x="26552" y="144825"/>
                </a:cubicBezTo>
                <a:lnTo>
                  <a:pt x="33763" y="144825"/>
                </a:lnTo>
                <a:lnTo>
                  <a:pt x="33763" y="107227"/>
                </a:lnTo>
                <a:lnTo>
                  <a:pt x="26552" y="107227"/>
                </a:lnTo>
                <a:cubicBezTo>
                  <a:pt x="24028" y="107227"/>
                  <a:pt x="22225" y="105058"/>
                  <a:pt x="22225" y="102528"/>
                </a:cubicBezTo>
                <a:lnTo>
                  <a:pt x="22225" y="67822"/>
                </a:lnTo>
                <a:cubicBezTo>
                  <a:pt x="22225" y="65653"/>
                  <a:pt x="24028" y="63484"/>
                  <a:pt x="26552" y="63484"/>
                </a:cubicBezTo>
                <a:lnTo>
                  <a:pt x="33763" y="63484"/>
                </a:lnTo>
                <a:lnTo>
                  <a:pt x="33763" y="38901"/>
                </a:lnTo>
                <a:cubicBezTo>
                  <a:pt x="33763" y="36732"/>
                  <a:pt x="35566" y="34925"/>
                  <a:pt x="38090" y="34925"/>
                </a:cubicBezTo>
                <a:close/>
                <a:moveTo>
                  <a:pt x="27351" y="8637"/>
                </a:moveTo>
                <a:cubicBezTo>
                  <a:pt x="16914" y="8637"/>
                  <a:pt x="8637" y="17274"/>
                  <a:pt x="8637" y="27711"/>
                </a:cubicBezTo>
                <a:lnTo>
                  <a:pt x="8637" y="276753"/>
                </a:lnTo>
                <a:lnTo>
                  <a:pt x="59021" y="276753"/>
                </a:lnTo>
                <a:lnTo>
                  <a:pt x="75216" y="244723"/>
                </a:lnTo>
                <a:cubicBezTo>
                  <a:pt x="75936" y="243284"/>
                  <a:pt x="77375" y="242204"/>
                  <a:pt x="79175" y="242204"/>
                </a:cubicBezTo>
                <a:lnTo>
                  <a:pt x="205855" y="242204"/>
                </a:lnTo>
                <a:cubicBezTo>
                  <a:pt x="207655" y="242204"/>
                  <a:pt x="209094" y="243284"/>
                  <a:pt x="209814" y="244723"/>
                </a:cubicBezTo>
                <a:lnTo>
                  <a:pt x="226009" y="276753"/>
                </a:lnTo>
                <a:lnTo>
                  <a:pt x="276393" y="276753"/>
                </a:lnTo>
                <a:lnTo>
                  <a:pt x="276393" y="27711"/>
                </a:lnTo>
                <a:cubicBezTo>
                  <a:pt x="276393" y="17274"/>
                  <a:pt x="268116" y="8637"/>
                  <a:pt x="258039" y="8637"/>
                </a:cubicBezTo>
                <a:lnTo>
                  <a:pt x="27351" y="8637"/>
                </a:lnTo>
                <a:close/>
                <a:moveTo>
                  <a:pt x="27351" y="0"/>
                </a:moveTo>
                <a:lnTo>
                  <a:pt x="258039" y="0"/>
                </a:lnTo>
                <a:cubicBezTo>
                  <a:pt x="273154" y="0"/>
                  <a:pt x="285390" y="12236"/>
                  <a:pt x="285390" y="27711"/>
                </a:cubicBezTo>
                <a:lnTo>
                  <a:pt x="285390" y="281072"/>
                </a:lnTo>
                <a:cubicBezTo>
                  <a:pt x="285390" y="283591"/>
                  <a:pt x="283231" y="285390"/>
                  <a:pt x="281072" y="285390"/>
                </a:cubicBezTo>
                <a:lnTo>
                  <a:pt x="223490" y="285390"/>
                </a:lnTo>
                <a:cubicBezTo>
                  <a:pt x="221690" y="285390"/>
                  <a:pt x="220251" y="284671"/>
                  <a:pt x="219531" y="283231"/>
                </a:cubicBezTo>
                <a:lnTo>
                  <a:pt x="203336" y="250841"/>
                </a:lnTo>
                <a:lnTo>
                  <a:pt x="82054" y="250841"/>
                </a:lnTo>
                <a:lnTo>
                  <a:pt x="65499" y="283231"/>
                </a:lnTo>
                <a:cubicBezTo>
                  <a:pt x="65139" y="284671"/>
                  <a:pt x="63700" y="285390"/>
                  <a:pt x="61900" y="285390"/>
                </a:cubicBezTo>
                <a:lnTo>
                  <a:pt x="4318" y="285390"/>
                </a:lnTo>
                <a:cubicBezTo>
                  <a:pt x="1799" y="285390"/>
                  <a:pt x="0" y="283591"/>
                  <a:pt x="0" y="281072"/>
                </a:cubicBezTo>
                <a:lnTo>
                  <a:pt x="0" y="27711"/>
                </a:lnTo>
                <a:cubicBezTo>
                  <a:pt x="0" y="12236"/>
                  <a:pt x="12236" y="0"/>
                  <a:pt x="273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>
              <a:latin typeface="+mj-lt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xmlns="" id="{18ABAFEE-E92E-3843-959F-9F7A9ADFEF66}"/>
              </a:ext>
            </a:extLst>
          </p:cNvPr>
          <p:cNvSpPr txBox="1">
            <a:spLocks/>
          </p:cNvSpPr>
          <p:nvPr/>
        </p:nvSpPr>
        <p:spPr>
          <a:xfrm>
            <a:off x="3374320" y="2747582"/>
            <a:ext cx="1759887" cy="261913"/>
          </a:xfrm>
          <a:prstGeom prst="rect">
            <a:avLst/>
          </a:prstGeom>
        </p:spPr>
        <p:txBody>
          <a:bodyPr vert="horz" wrap="square" lIns="81580" tIns="40790" rIns="81580" bIns="4079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88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Signposts</a:t>
            </a:r>
            <a:endParaRPr lang="en-US" sz="14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4441" y="2002845"/>
            <a:ext cx="20611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Future Potential</a:t>
            </a:r>
            <a:endParaRPr lang="en-US" b="1" dirty="0"/>
          </a:p>
        </p:txBody>
      </p:sp>
      <p:sp>
        <p:nvSpPr>
          <p:cNvPr id="40" name="Google Shape;44;p2"/>
          <p:cNvSpPr txBox="1"/>
          <p:nvPr/>
        </p:nvSpPr>
        <p:spPr>
          <a:xfrm>
            <a:off x="7543800" y="6400800"/>
            <a:ext cx="836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r>
              <a:rPr lang="en-US" sz="1000" b="1" i="1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31;p1"/>
          <p:cNvSpPr txBox="1"/>
          <p:nvPr/>
        </p:nvSpPr>
        <p:spPr>
          <a:xfrm>
            <a:off x="36957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>
                <a:solidFill>
                  <a:srgbClr val="FFFFFF"/>
                </a:solidFill>
              </a:rPr>
              <a:t>17-March-25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32;p1"/>
          <p:cNvSpPr txBox="1"/>
          <p:nvPr/>
        </p:nvSpPr>
        <p:spPr>
          <a:xfrm>
            <a:off x="6096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5002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xmlns="" id="{A7476911-2E40-464D-9B80-4D1AEA080DB3}"/>
              </a:ext>
            </a:extLst>
          </p:cNvPr>
          <p:cNvSpPr txBox="1">
            <a:spLocks/>
          </p:cNvSpPr>
          <p:nvPr/>
        </p:nvSpPr>
        <p:spPr>
          <a:xfrm>
            <a:off x="322273" y="3668073"/>
            <a:ext cx="2505491" cy="2711301"/>
          </a:xfrm>
          <a:prstGeom prst="rect">
            <a:avLst/>
          </a:prstGeom>
        </p:spPr>
        <p:txBody>
          <a:bodyPr vert="horz" wrap="square" lIns="81580" tIns="40790" rIns="81580" bIns="4079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388"/>
              </a:lnSpc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Specialized talents such as engineering, marketing and sales</a:t>
            </a:r>
          </a:p>
          <a:p>
            <a:pPr marL="171450" indent="-171450" algn="l">
              <a:lnSpc>
                <a:spcPts val="1388"/>
              </a:lnSpc>
              <a:buFont typeface="Arial" panose="020B0604020202020204" pitchFamily="34" charset="0"/>
              <a:buChar char="•"/>
            </a:pPr>
            <a:r>
              <a:rPr lang="en-US" sz="125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Tangible Assets: </a:t>
            </a:r>
            <a:r>
              <a:rPr lang="en-US" sz="12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Cloud based infrastructure &amp; Logistics partnership for distribution.</a:t>
            </a:r>
          </a:p>
          <a:p>
            <a:pPr marL="171450" indent="-171450" algn="l">
              <a:lnSpc>
                <a:spcPts val="1388"/>
              </a:lnSpc>
              <a:buFont typeface="Arial" panose="020B0604020202020204" pitchFamily="34" charset="0"/>
              <a:buChar char="•"/>
            </a:pPr>
            <a:r>
              <a:rPr lang="en-US" sz="125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Intangible Assets</a:t>
            </a:r>
            <a:r>
              <a:rPr lang="en-US" sz="12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Intellectual property, partnerships with pediatricians and branding.</a:t>
            </a:r>
          </a:p>
          <a:p>
            <a:pPr marL="171450" indent="-171450" algn="l">
              <a:lnSpc>
                <a:spcPts val="1388"/>
              </a:lnSpc>
              <a:buFont typeface="Arial" panose="020B0604020202020204" pitchFamily="34" charset="0"/>
              <a:buChar char="•"/>
            </a:pPr>
            <a:r>
              <a:rPr lang="en-US" sz="125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Processes &amp;</a:t>
            </a:r>
            <a:r>
              <a:rPr lang="en-US" sz="12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25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priorities</a:t>
            </a:r>
            <a:r>
              <a:rPr lang="en-US" sz="12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Digital marketing campaign, direct-to-consumer e-commerce platform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xmlns="" id="{A7476911-2E40-464D-9B80-4D1AEA080DB3}"/>
              </a:ext>
            </a:extLst>
          </p:cNvPr>
          <p:cNvSpPr txBox="1">
            <a:spLocks/>
          </p:cNvSpPr>
          <p:nvPr/>
        </p:nvSpPr>
        <p:spPr>
          <a:xfrm>
            <a:off x="5949174" y="3009495"/>
            <a:ext cx="2272546" cy="620986"/>
          </a:xfrm>
          <a:prstGeom prst="rect">
            <a:avLst/>
          </a:prstGeom>
        </p:spPr>
        <p:txBody>
          <a:bodyPr vert="horz" wrap="square" lIns="81580" tIns="40790" rIns="81580" bIns="4079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88"/>
              </a:lnSpc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Scale internationally with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IoT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and AI ecosystem integrations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2273" y="297988"/>
            <a:ext cx="4137671" cy="5216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3000"/>
              </a:lnSpc>
              <a:buSzPts val="3600"/>
            </a:pPr>
            <a:r>
              <a:rPr lang="en-US" sz="3000" dirty="0">
                <a:solidFill>
                  <a:schemeClr val="dk1"/>
                </a:solidFill>
              </a:rPr>
              <a:t>Strategy – </a:t>
            </a:r>
            <a:r>
              <a:rPr lang="en-US" sz="3000" dirty="0" smtClean="0">
                <a:solidFill>
                  <a:schemeClr val="dk1"/>
                </a:solidFill>
              </a:rPr>
              <a:t>Growth path</a:t>
            </a:r>
            <a:endParaRPr lang="en-US" sz="3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7782" y="1275588"/>
            <a:ext cx="89296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Objective: </a:t>
            </a:r>
            <a:r>
              <a:rPr lang="en-US" sz="1300" dirty="0" smtClean="0"/>
              <a:t>To </a:t>
            </a:r>
            <a:r>
              <a:rPr lang="en-US" sz="1300" dirty="0"/>
              <a:t>achieve the first sale to an early adopter, validating the product’s demand and effectiveness. The focus will be on selling the first batch of Smart Baby Monitors to tech-savvy parents and pediatric clinics.</a:t>
            </a:r>
          </a:p>
          <a:p>
            <a:endParaRPr lang="en-US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E53631BC-C08C-7746-9A89-8C67AA916956}"/>
              </a:ext>
            </a:extLst>
          </p:cNvPr>
          <p:cNvSpPr>
            <a:spLocks/>
          </p:cNvSpPr>
          <p:nvPr/>
        </p:nvSpPr>
        <p:spPr bwMode="auto">
          <a:xfrm>
            <a:off x="5530670" y="2339526"/>
            <a:ext cx="2640904" cy="4018423"/>
          </a:xfrm>
          <a:prstGeom prst="rect">
            <a:avLst/>
          </a:prstGeom>
          <a:solidFill>
            <a:srgbClr val="FFCCCC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Isosceles Triangle 123">
            <a:extLst>
              <a:ext uri="{FF2B5EF4-FFF2-40B4-BE49-F238E27FC236}">
                <a16:creationId xmlns:a16="http://schemas.microsoft.com/office/drawing/2014/main" xmlns="" id="{CCC7C2F3-8EB4-E048-8544-2C7783264695}"/>
              </a:ext>
            </a:extLst>
          </p:cNvPr>
          <p:cNvSpPr/>
          <p:nvPr/>
        </p:nvSpPr>
        <p:spPr>
          <a:xfrm>
            <a:off x="2572417" y="3385580"/>
            <a:ext cx="282562" cy="280719"/>
          </a:xfrm>
          <a:prstGeom prst="triangle">
            <a:avLst>
              <a:gd name="adj" fmla="val 10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4557389"/>
              <a:satOff val="-36465"/>
              <a:lumOff val="-12697"/>
              <a:alphaOff val="0"/>
            </a:schemeClr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id="47" name="Isosceles Triangle 123">
            <a:extLst>
              <a:ext uri="{FF2B5EF4-FFF2-40B4-BE49-F238E27FC236}">
                <a16:creationId xmlns:a16="http://schemas.microsoft.com/office/drawing/2014/main" xmlns="" id="{CCC7C2F3-8EB4-E048-8544-2C7783264695}"/>
              </a:ext>
            </a:extLst>
          </p:cNvPr>
          <p:cNvSpPr/>
          <p:nvPr/>
        </p:nvSpPr>
        <p:spPr>
          <a:xfrm>
            <a:off x="7889012" y="2100197"/>
            <a:ext cx="282562" cy="280719"/>
          </a:xfrm>
          <a:prstGeom prst="triangle">
            <a:avLst>
              <a:gd name="adj" fmla="val 100000"/>
            </a:avLst>
          </a:prstGeom>
          <a:solidFill>
            <a:srgbClr val="FFCCCC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4557389"/>
              <a:satOff val="-36465"/>
              <a:lumOff val="-12697"/>
              <a:alphaOff val="0"/>
            </a:schemeClr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xmlns="" id="{A7476911-2E40-464D-9B80-4D1AEA080DB3}"/>
              </a:ext>
            </a:extLst>
          </p:cNvPr>
          <p:cNvSpPr txBox="1">
            <a:spLocks/>
          </p:cNvSpPr>
          <p:nvPr/>
        </p:nvSpPr>
        <p:spPr>
          <a:xfrm>
            <a:off x="368042" y="3319516"/>
            <a:ext cx="1707143" cy="261913"/>
          </a:xfrm>
          <a:prstGeom prst="rect">
            <a:avLst/>
          </a:prstGeom>
        </p:spPr>
        <p:txBody>
          <a:bodyPr vert="horz" wrap="square" lIns="81580" tIns="40790" rIns="81580" bIns="4079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88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Resources</a:t>
            </a:r>
            <a:endParaRPr lang="en-US" sz="14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xmlns="" id="{A7476911-2E40-464D-9B80-4D1AEA080DB3}"/>
              </a:ext>
            </a:extLst>
          </p:cNvPr>
          <p:cNvSpPr txBox="1">
            <a:spLocks/>
          </p:cNvSpPr>
          <p:nvPr/>
        </p:nvSpPr>
        <p:spPr>
          <a:xfrm>
            <a:off x="2917043" y="3385169"/>
            <a:ext cx="2505491" cy="2433790"/>
          </a:xfrm>
          <a:prstGeom prst="rect">
            <a:avLst/>
          </a:prstGeom>
        </p:spPr>
        <p:txBody>
          <a:bodyPr vert="horz" wrap="square" lIns="81580" tIns="40790" rIns="81580" bIns="4079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388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Prototype validation- Finalize AI and hardware testing and ensure accuracy.</a:t>
            </a:r>
          </a:p>
          <a:p>
            <a:pPr marL="171450" indent="-171450" algn="l">
              <a:lnSpc>
                <a:spcPts val="1388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Early adopter onboarding: Engage parenting communities</a:t>
            </a:r>
          </a:p>
          <a:p>
            <a:pPr marL="171450" indent="-171450" algn="l">
              <a:lnSpc>
                <a:spcPts val="1388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Marketing &amp; awareness campaign</a:t>
            </a:r>
          </a:p>
          <a:p>
            <a:pPr marL="171450" indent="-171450" algn="l">
              <a:lnSpc>
                <a:spcPts val="1388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First sale &amp; Customer feedback</a:t>
            </a:r>
          </a:p>
          <a:p>
            <a:pPr marL="171450" indent="-171450" algn="l">
              <a:lnSpc>
                <a:spcPts val="1388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Scale-up or expansion</a:t>
            </a:r>
            <a:endParaRPr lang="en-US" sz="13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ts val="1388"/>
              </a:lnSpc>
            </a:pP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xmlns="" id="{A7476911-2E40-464D-9B80-4D1AEA080DB3}"/>
              </a:ext>
            </a:extLst>
          </p:cNvPr>
          <p:cNvSpPr txBox="1">
            <a:spLocks/>
          </p:cNvSpPr>
          <p:nvPr/>
        </p:nvSpPr>
        <p:spPr>
          <a:xfrm>
            <a:off x="5573294" y="3566759"/>
            <a:ext cx="2505491" cy="1855170"/>
          </a:xfrm>
          <a:prstGeom prst="rect">
            <a:avLst/>
          </a:prstGeom>
        </p:spPr>
        <p:txBody>
          <a:bodyPr vert="horz" wrap="square" lIns="81580" tIns="40790" rIns="81580" bIns="4079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388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New </a:t>
            </a:r>
            <a:r>
              <a:rPr lang="en-US" sz="13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product </a:t>
            </a:r>
            <a:r>
              <a:rPr lang="en-US" sz="13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offerings: AI-powered </a:t>
            </a:r>
            <a:r>
              <a:rPr lang="en-US" sz="13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sleep tracking </a:t>
            </a:r>
            <a:r>
              <a:rPr lang="en-US" sz="13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wearables.</a:t>
            </a:r>
          </a:p>
          <a:p>
            <a:pPr marL="171450" indent="-171450" algn="l">
              <a:lnSpc>
                <a:spcPts val="1388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Geographical expansion</a:t>
            </a:r>
          </a:p>
          <a:p>
            <a:pPr marL="171450" indent="-171450" algn="l">
              <a:lnSpc>
                <a:spcPts val="1388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 premium subscription package with predictive health insights.</a:t>
            </a:r>
          </a:p>
          <a:p>
            <a:pPr algn="l">
              <a:lnSpc>
                <a:spcPts val="1388"/>
              </a:lnSpc>
            </a:pPr>
            <a:endParaRPr lang="en-US" sz="13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ts val="1388"/>
              </a:lnSpc>
            </a:pP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82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" y="1364903"/>
            <a:ext cx="8575040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Audience</a:t>
            </a:r>
          </a:p>
          <a:p>
            <a:pPr>
              <a:lnSpc>
                <a:spcPct val="150000"/>
              </a:lnSpc>
            </a:pPr>
            <a:r>
              <a:rPr lang="en-US" dirty="0"/>
              <a:t>Detail who the prototype is targeted at.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Purpose </a:t>
            </a:r>
            <a:r>
              <a:rPr lang="en-US" b="1" dirty="0" smtClean="0"/>
              <a:t>of the prototype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reliability and accuracy of AI-powered monitoring in real-world environments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Measure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 engagement, ease of use, and product-market fit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consumer willingness to pay through pre-orders and subscription sign-ups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Gather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feedback on key features such as biometric tracking, environmental monitoring, and smart home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/>
              <a:t>Design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 fully functional cloud-based AI platform providing real-time alerts and smart home integration via APIs.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 cloud-based AI platform that processes infant data and provides predictive insights.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 mobile app interface for parents to receive alerts, track sleep trends, and adjust settings.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 decision logic framework where AI triggers alerts based on anomalies in breathing, movement, and environmental factors.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Pilot testing program with 100 early adopters, collecting feedback through surveys, interviews, and usage analytics.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Crowdfunding campaign setup on </a:t>
            </a:r>
            <a:r>
              <a:rPr lang="en-US" dirty="0" smtClean="0"/>
              <a:t>Kickstarter to </a:t>
            </a:r>
            <a:r>
              <a:rPr lang="en-US" dirty="0"/>
              <a:t>measure interest, generate early sales, and secure investor confidence.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17526"/>
            <a:ext cx="5307863" cy="5216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3000"/>
              </a:lnSpc>
              <a:buSzPts val="3600"/>
            </a:pPr>
            <a:r>
              <a:rPr lang="en-US" sz="3000" dirty="0" smtClean="0">
                <a:solidFill>
                  <a:schemeClr val="dk1"/>
                </a:solidFill>
              </a:rPr>
              <a:t>Prototype for demand building</a:t>
            </a:r>
            <a:endParaRPr lang="en-US" sz="3000" dirty="0">
              <a:solidFill>
                <a:schemeClr val="dk1"/>
              </a:solidFill>
            </a:endParaRPr>
          </a:p>
        </p:txBody>
      </p:sp>
      <p:sp>
        <p:nvSpPr>
          <p:cNvPr id="4" name="Google Shape;44;p2"/>
          <p:cNvSpPr txBox="1"/>
          <p:nvPr/>
        </p:nvSpPr>
        <p:spPr>
          <a:xfrm>
            <a:off x="7543800" y="6400800"/>
            <a:ext cx="836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r>
              <a:rPr lang="en-US" sz="1000" b="1" i="1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1;p1"/>
          <p:cNvSpPr txBox="1"/>
          <p:nvPr/>
        </p:nvSpPr>
        <p:spPr>
          <a:xfrm>
            <a:off x="36957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>
                <a:solidFill>
                  <a:srgbClr val="FFFFFF"/>
                </a:solidFill>
              </a:rPr>
              <a:t>17-March-25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2;p1"/>
          <p:cNvSpPr txBox="1"/>
          <p:nvPr/>
        </p:nvSpPr>
        <p:spPr>
          <a:xfrm>
            <a:off x="6096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5002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65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/>
        </p:nvSpPr>
        <p:spPr>
          <a:xfrm>
            <a:off x="152400" y="0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78475" rIns="90000" bIns="468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to address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0" y="1143000"/>
            <a:ext cx="9144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8025" rIns="90000" bIns="46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Objective:</a:t>
            </a:r>
            <a:endParaRPr sz="2000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Parents struggle with monitoring their newborns effectively, leading to anxiety, sleep deprivation, and delayed responses to potential health issues. Traditional baby monitors lack real-time alerts and AI-driven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insights and this is the challenge to be addressed.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Key issues: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Sudden Infant Death Syndrome (SIDS) Risk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Traditional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baby monitors do not provide real-time alerts on breathing irregularities or heart rate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fluctuations.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Approximately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3,400 sudden unexpected infant deaths (SUID)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occur annually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U.S.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CDC,2024).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Parental Anxiety and Sleep Deprivation.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Parents often wake up multiple times throughout the night to check on their baby, leading to extreme fatigue and reduced productivity during the day.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Evidence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National Sleep Foundation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showed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over 76% of parents report sleep deprivation during the first year of their child’s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life resulting in stress and potential long-term health consequences.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Environmental Risks.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Babies are sensitive to temperature, humidity, and air quality, but standard baby monitors do not alert parents about unsafe room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36957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>
                <a:solidFill>
                  <a:srgbClr val="FFFFFF"/>
                </a:solidFill>
              </a:rPr>
              <a:t>17-March</a:t>
            </a:r>
            <a:r>
              <a:rPr lang="en-US" sz="1000" b="1" i="1" dirty="0" smtClean="0">
                <a:solidFill>
                  <a:srgbClr val="FFFFFF"/>
                </a:solidFill>
              </a:rPr>
              <a:t>-25</a:t>
            </a:r>
            <a:endParaRPr lang="en-US"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endParaRPr sz="1000" b="1" i="1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endParaRPr sz="1000" b="1" i="1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6096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 smtClean="0">
                <a:solidFill>
                  <a:srgbClr val="FFFFFF"/>
                </a:solidFill>
              </a:rPr>
              <a:t>5002</a:t>
            </a:r>
            <a:endParaRPr lang="en-US" dirty="0"/>
          </a:p>
        </p:txBody>
      </p:sp>
      <p:sp>
        <p:nvSpPr>
          <p:cNvPr id="44" name="Google Shape;44;p2"/>
          <p:cNvSpPr txBox="1"/>
          <p:nvPr/>
        </p:nvSpPr>
        <p:spPr>
          <a:xfrm>
            <a:off x="7543800" y="6400800"/>
            <a:ext cx="836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1600" y="407366"/>
            <a:ext cx="5596404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3000"/>
              </a:lnSpc>
              <a:buSzPts val="3600"/>
            </a:pPr>
            <a:r>
              <a:rPr lang="en-US" sz="3600" dirty="0" smtClean="0"/>
              <a:t>Top 3 reasons for success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53020"/>
              </p:ext>
            </p:extLst>
          </p:nvPr>
        </p:nvGraphicFramePr>
        <p:xfrm>
          <a:off x="121920" y="1153160"/>
          <a:ext cx="8676640" cy="489331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322113"/>
                <a:gridCol w="2178767"/>
                <a:gridCol w="4175760"/>
              </a:tblGrid>
              <a:tr h="675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Confidence factor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Supporting data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26111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High Market Demand for AI-Powered Baby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Monitoringn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Growing demand for smart parenting tech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global smart baby monitor market is projected to reach $2.5 billion by 2028 (Fortune Business Insights).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Increasing parental concerns about Sudden Infant Death Syndrome (SIDS) drive demand for real-time monitoring.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26111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 AI-Driven Features Not Found in Competitors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Competitive differentiation through advanced analytics &amp; alerts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Unlike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Nanit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Owlet, the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smart baby</a:t>
                      </a:r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 integrates predictive AI for real-time alerts (breathing patterns, temperature changes, sleep tracking).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 personalization provides customized baby sleep recommendations based on real-time data.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26111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Scalable &amp; Profitable Business Model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Sustainable revenue through subscriptions &amp; partnerships.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 revenue streams: one-time device sales + subscription-based AI analytics.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Strategic partnerships with hospitals, insurance providers, and parenting communities create multiple B2B2C revenue opportunities.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Google Shape;44;p2"/>
          <p:cNvSpPr txBox="1"/>
          <p:nvPr/>
        </p:nvSpPr>
        <p:spPr>
          <a:xfrm>
            <a:off x="7543800" y="6400800"/>
            <a:ext cx="836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r>
              <a:rPr lang="en-US" sz="1000" b="1" i="1" dirty="0" smtClean="0">
                <a:solidFill>
                  <a:srgbClr val="FFFFFF"/>
                </a:solidFill>
              </a:rPr>
              <a:t>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1;p1"/>
          <p:cNvSpPr txBox="1"/>
          <p:nvPr/>
        </p:nvSpPr>
        <p:spPr>
          <a:xfrm>
            <a:off x="36957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>
                <a:solidFill>
                  <a:srgbClr val="FFFFFF"/>
                </a:solidFill>
              </a:rPr>
              <a:t>17-March-25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2;p1"/>
          <p:cNvSpPr txBox="1"/>
          <p:nvPr/>
        </p:nvSpPr>
        <p:spPr>
          <a:xfrm>
            <a:off x="6096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5002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4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" y="1364903"/>
            <a:ext cx="857504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99324"/>
            <a:ext cx="6581762" cy="57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3000"/>
              </a:lnSpc>
              <a:buSzPts val="3600"/>
            </a:pPr>
            <a:r>
              <a:rPr lang="en-US" sz="3400" dirty="0" smtClean="0"/>
              <a:t>References to sources of data</a:t>
            </a:r>
            <a:endParaRPr lang="en-US" sz="3400" dirty="0"/>
          </a:p>
        </p:txBody>
      </p:sp>
      <p:sp>
        <p:nvSpPr>
          <p:cNvPr id="4" name="Google Shape;44;p2"/>
          <p:cNvSpPr txBox="1"/>
          <p:nvPr/>
        </p:nvSpPr>
        <p:spPr>
          <a:xfrm>
            <a:off x="7543800" y="6400800"/>
            <a:ext cx="836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1000" b="1" i="1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1;p1"/>
          <p:cNvSpPr txBox="1"/>
          <p:nvPr/>
        </p:nvSpPr>
        <p:spPr>
          <a:xfrm>
            <a:off x="36957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>
                <a:solidFill>
                  <a:srgbClr val="FFFFFF"/>
                </a:solidFill>
              </a:rPr>
              <a:t>17-March-25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2;p1"/>
          <p:cNvSpPr txBox="1"/>
          <p:nvPr/>
        </p:nvSpPr>
        <p:spPr>
          <a:xfrm>
            <a:off x="6096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5002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600" y="1364903"/>
            <a:ext cx="85750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Centers for Disease Control and Prevention (CDC)</a:t>
            </a:r>
            <a:r>
              <a:rPr lang="en-US" dirty="0"/>
              <a:t>. (2024). </a:t>
            </a:r>
            <a:r>
              <a:rPr lang="en-US" i="1" dirty="0"/>
              <a:t>Sudden Unexpected Infant Death and Sudden Infant Death Syndrome (SIDS).</a:t>
            </a:r>
            <a:r>
              <a:rPr lang="en-US" dirty="0"/>
              <a:t> Retrieved from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www.cdc.gov/sids/index.html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National </a:t>
            </a:r>
            <a:r>
              <a:rPr lang="en-US" b="1" dirty="0"/>
              <a:t>Sleep Foundation. (2024)</a:t>
            </a:r>
            <a:r>
              <a:rPr lang="en-US" dirty="0"/>
              <a:t>. </a:t>
            </a:r>
            <a:r>
              <a:rPr lang="en-US" i="1" dirty="0"/>
              <a:t>Sleep deprivation in new parents: Effects and solutions.</a:t>
            </a:r>
            <a:r>
              <a:rPr lang="en-US" dirty="0"/>
              <a:t> Retrieved from 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www.sleepfoundation.org/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IBISWorld</a:t>
            </a:r>
            <a:r>
              <a:rPr lang="en-US" dirty="0"/>
              <a:t>. (2024). </a:t>
            </a:r>
            <a:r>
              <a:rPr lang="en-US" i="1" dirty="0"/>
              <a:t>Baby monitor manufacturing industry report.</a:t>
            </a:r>
            <a:r>
              <a:rPr lang="en-US" dirty="0"/>
              <a:t> Retrieved from </a:t>
            </a:r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www.ibisworld.com/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Fortune </a:t>
            </a:r>
            <a:r>
              <a:rPr lang="en-US" b="1" dirty="0"/>
              <a:t>Business Insights</a:t>
            </a:r>
            <a:r>
              <a:rPr lang="en-US" dirty="0"/>
              <a:t>. (2024). </a:t>
            </a:r>
            <a:r>
              <a:rPr lang="en-US" i="1" dirty="0"/>
              <a:t>Smart Baby Monitor Market Size, Share &amp; Growth Analysis, 2021-2028.</a:t>
            </a:r>
            <a:r>
              <a:rPr lang="en-US" dirty="0"/>
              <a:t> Retrieved from </a:t>
            </a:r>
            <a:r>
              <a:rPr lang="en-US" u="sng" dirty="0">
                <a:hlinkClick r:id="rId5"/>
              </a:rPr>
              <a:t>https://www.fortunebusinessinsights.com</a:t>
            </a:r>
            <a:r>
              <a:rPr lang="en-US" u="sng" dirty="0" smtClean="0">
                <a:hlinkClick r:id="rId5"/>
              </a:rPr>
              <a:t>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Harvard </a:t>
            </a:r>
            <a:r>
              <a:rPr lang="en-US" b="1" dirty="0"/>
              <a:t>Business Review</a:t>
            </a:r>
            <a:r>
              <a:rPr lang="en-US" dirty="0"/>
              <a:t>. (2023). </a:t>
            </a:r>
            <a:r>
              <a:rPr lang="en-US" i="1" dirty="0"/>
              <a:t>The impact of AI and </a:t>
            </a:r>
            <a:r>
              <a:rPr lang="en-US" i="1" dirty="0" err="1"/>
              <a:t>IoT</a:t>
            </a:r>
            <a:r>
              <a:rPr lang="en-US" i="1" dirty="0"/>
              <a:t> on modern consumer technology.</a:t>
            </a:r>
            <a:r>
              <a:rPr lang="en-US" dirty="0"/>
              <a:t> Retrieved from </a:t>
            </a:r>
            <a:r>
              <a:rPr lang="en-US" u="sng" dirty="0">
                <a:hlinkClick r:id="rId6"/>
              </a:rPr>
              <a:t>https://hbr.org</a:t>
            </a:r>
            <a:r>
              <a:rPr lang="en-US" u="sng" dirty="0" smtClean="0">
                <a:hlinkClick r:id="rId6"/>
              </a:rPr>
              <a:t>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Deloitte</a:t>
            </a:r>
            <a:r>
              <a:rPr lang="en-US" b="1" dirty="0"/>
              <a:t>. (2023)</a:t>
            </a:r>
            <a:r>
              <a:rPr lang="en-US" dirty="0"/>
              <a:t>. </a:t>
            </a:r>
            <a:r>
              <a:rPr lang="en-US" i="1" dirty="0"/>
              <a:t>AI and </a:t>
            </a:r>
            <a:r>
              <a:rPr lang="en-US" i="1" dirty="0" err="1"/>
              <a:t>IoT</a:t>
            </a:r>
            <a:r>
              <a:rPr lang="en-US" i="1" dirty="0"/>
              <a:t> Integration in Healthcare Monitoring Devices.</a:t>
            </a:r>
            <a:r>
              <a:rPr lang="en-US" dirty="0"/>
              <a:t> Retrieved from </a:t>
            </a:r>
            <a:r>
              <a:rPr lang="en-US" u="sng" dirty="0">
                <a:hlinkClick r:id="rId7"/>
              </a:rPr>
              <a:t>https://</a:t>
            </a:r>
            <a:r>
              <a:rPr lang="en-US" u="sng" dirty="0" smtClean="0">
                <a:hlinkClick r:id="rId7"/>
              </a:rPr>
              <a:t>www2.deloitte.com/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Financial </a:t>
            </a:r>
            <a:r>
              <a:rPr lang="en-US" b="1" dirty="0"/>
              <a:t>Times</a:t>
            </a:r>
            <a:r>
              <a:rPr lang="en-US" dirty="0"/>
              <a:t>. (2024). </a:t>
            </a:r>
            <a:r>
              <a:rPr lang="en-US" i="1" dirty="0"/>
              <a:t>The Rise of AI-Powered Health Monitoring Devices.</a:t>
            </a:r>
            <a:r>
              <a:rPr lang="en-US" dirty="0"/>
              <a:t> Retrieved from </a:t>
            </a:r>
            <a:r>
              <a:rPr lang="en-US" u="sng" dirty="0">
                <a:hlinkClick r:id="rId8"/>
              </a:rPr>
              <a:t>https://www.ft.com</a:t>
            </a:r>
            <a:r>
              <a:rPr lang="en-US" u="sng" dirty="0" smtClean="0">
                <a:hlinkClick r:id="rId8"/>
              </a:rPr>
              <a:t>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World </a:t>
            </a:r>
            <a:r>
              <a:rPr lang="en-US" b="1" dirty="0"/>
              <a:t>Health Organization (WHO).</a:t>
            </a:r>
            <a:r>
              <a:rPr lang="en-US" dirty="0"/>
              <a:t> (2024). </a:t>
            </a:r>
            <a:r>
              <a:rPr lang="en-US" i="1" dirty="0"/>
              <a:t>Infant health risks and technology-driven solutions.</a:t>
            </a:r>
            <a:r>
              <a:rPr lang="en-US" dirty="0"/>
              <a:t> Retrieved from </a:t>
            </a:r>
            <a:r>
              <a:rPr lang="en-US" u="sng" dirty="0">
                <a:hlinkClick r:id="rId9"/>
              </a:rPr>
              <a:t>https://</a:t>
            </a:r>
            <a:r>
              <a:rPr lang="en-US" u="sng" dirty="0" smtClean="0">
                <a:hlinkClick r:id="rId9"/>
              </a:rPr>
              <a:t>www.who.int/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American </a:t>
            </a:r>
            <a:r>
              <a:rPr lang="en-US" b="1" dirty="0"/>
              <a:t>Academy of Pediatrics (AAP)</a:t>
            </a:r>
            <a:r>
              <a:rPr lang="en-US" dirty="0"/>
              <a:t>. (2024). </a:t>
            </a:r>
            <a:r>
              <a:rPr lang="en-US" i="1" dirty="0"/>
              <a:t>Safe sleep recommendations and SIDS prevention strategies.</a:t>
            </a:r>
            <a:r>
              <a:rPr lang="en-US" dirty="0"/>
              <a:t> Retrieved from </a:t>
            </a:r>
            <a:r>
              <a:rPr lang="en-US" u="sng" dirty="0">
                <a:hlinkClick r:id="rId10"/>
              </a:rPr>
              <a:t>https://www.aap.org/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/>
        </p:nvSpPr>
        <p:spPr>
          <a:xfrm>
            <a:off x="152400" y="0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78475" rIns="90000" bIns="468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to address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0" y="1143000"/>
            <a:ext cx="9067800" cy="4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8025" rIns="90000" bIns="46800" anchor="t" anchorCtr="0">
            <a:no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Key issues: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Delayed Emergency Response.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In critical situations such as breathing difficulties or prolonged inactivity, parents may not be alerted quickly enough, increasing the risk of serious consequences.   </a:t>
            </a:r>
          </a:p>
          <a:p>
            <a:endParaRPr lang="en-US" sz="2000" b="1" dirty="0" smtClean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r>
              <a:rPr lang="en-US" sz="2000" b="1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Why </a:t>
            </a:r>
            <a:r>
              <a:rPr lang="en-US" sz="2000" b="1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prioritise</a:t>
            </a:r>
            <a:r>
              <a:rPr lang="en-US" sz="2000" b="1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</a:t>
            </a:r>
          </a:p>
          <a:p>
            <a:endParaRPr lang="en-US" sz="2000" b="1" dirty="0" smtClean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 Infant Mortality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Rates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Early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intervention through AI-driven monitoring could help reduce preventable deaths.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Impact on Parental Mental Health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Chronic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sleep deprivation is linked to depression, anxiety, and decreased cognitive function, which can affect parental ability to care for their child.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Healthcare Costs and Emergency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Visits: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emergency hospital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visits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related to infants are due to breathing difficulties, irregular sleep patterns, 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overheating. These are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issues that could be prevented or managed early with real-time monitoring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36957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>
                <a:solidFill>
                  <a:srgbClr val="FFFFFF"/>
                </a:solidFill>
              </a:rPr>
              <a:t>17-March</a:t>
            </a:r>
            <a:r>
              <a:rPr lang="en-US" sz="1000" b="1" i="1" dirty="0" smtClean="0">
                <a:solidFill>
                  <a:srgbClr val="FFFFFF"/>
                </a:solidFill>
              </a:rPr>
              <a:t>-25</a:t>
            </a:r>
            <a:endParaRPr lang="en-US"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endParaRPr sz="1000" b="1" i="1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endParaRPr sz="1000" b="1" i="1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6096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 smtClean="0">
                <a:solidFill>
                  <a:srgbClr val="FFFFFF"/>
                </a:solidFill>
              </a:rPr>
              <a:t>5002</a:t>
            </a:r>
            <a:endParaRPr lang="en-US" dirty="0"/>
          </a:p>
        </p:txBody>
      </p:sp>
      <p:sp>
        <p:nvSpPr>
          <p:cNvPr id="44" name="Google Shape;44;p2"/>
          <p:cNvSpPr txBox="1"/>
          <p:nvPr/>
        </p:nvSpPr>
        <p:spPr>
          <a:xfrm>
            <a:off x="7543800" y="6400800"/>
            <a:ext cx="836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45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D145A877-1C58-E84B-886D-18CC06E00FBC}"/>
              </a:ext>
            </a:extLst>
          </p:cNvPr>
          <p:cNvSpPr>
            <a:spLocks/>
          </p:cNvSpPr>
          <p:nvPr/>
        </p:nvSpPr>
        <p:spPr bwMode="auto">
          <a:xfrm>
            <a:off x="562269" y="4458403"/>
            <a:ext cx="2119972" cy="1682885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xmlns="" id="{58406AD3-CC94-6442-9894-025135A7961E}"/>
              </a:ext>
            </a:extLst>
          </p:cNvPr>
          <p:cNvSpPr>
            <a:spLocks/>
          </p:cNvSpPr>
          <p:nvPr/>
        </p:nvSpPr>
        <p:spPr bwMode="auto">
          <a:xfrm>
            <a:off x="2361505" y="4900567"/>
            <a:ext cx="473310" cy="773121"/>
          </a:xfrm>
          <a:custGeom>
            <a:avLst/>
            <a:gdLst>
              <a:gd name="T0" fmla="*/ 0 w 21600"/>
              <a:gd name="T1" fmla="*/ 0 h 21600"/>
              <a:gd name="T2" fmla="*/ 1422400 w 21600"/>
              <a:gd name="T3" fmla="*/ 0 h 21600"/>
              <a:gd name="T4" fmla="*/ 1422400 w 21600"/>
              <a:gd name="T5" fmla="*/ 1435100 h 21600"/>
              <a:gd name="T6" fmla="*/ 0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1" name="Isosceles Triangle 102">
            <a:extLst>
              <a:ext uri="{FF2B5EF4-FFF2-40B4-BE49-F238E27FC236}">
                <a16:creationId xmlns:a16="http://schemas.microsoft.com/office/drawing/2014/main" xmlns="" id="{F65957D4-53CD-3E4F-906A-5340B2F3D676}"/>
              </a:ext>
            </a:extLst>
          </p:cNvPr>
          <p:cNvSpPr/>
          <p:nvPr/>
        </p:nvSpPr>
        <p:spPr>
          <a:xfrm>
            <a:off x="2209364" y="4253222"/>
            <a:ext cx="191408" cy="19140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651056"/>
              <a:satOff val="-5209"/>
              <a:lumOff val="-1814"/>
              <a:alphaOff val="0"/>
            </a:schemeClr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xmlns="" id="{C169CB1B-12F0-6648-922D-47760AFC8A23}"/>
              </a:ext>
            </a:extLst>
          </p:cNvPr>
          <p:cNvSpPr>
            <a:spLocks/>
          </p:cNvSpPr>
          <p:nvPr/>
        </p:nvSpPr>
        <p:spPr bwMode="auto">
          <a:xfrm>
            <a:off x="2346960" y="3639398"/>
            <a:ext cx="2457981" cy="21416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Isosceles Triangle 109">
            <a:extLst>
              <a:ext uri="{FF2B5EF4-FFF2-40B4-BE49-F238E27FC236}">
                <a16:creationId xmlns:a16="http://schemas.microsoft.com/office/drawing/2014/main" xmlns="" id="{DD640EC1-5AD1-624C-A84D-45F8D31B6302}"/>
              </a:ext>
            </a:extLst>
          </p:cNvPr>
          <p:cNvSpPr/>
          <p:nvPr/>
        </p:nvSpPr>
        <p:spPr>
          <a:xfrm>
            <a:off x="4360988" y="3496416"/>
            <a:ext cx="191408" cy="191408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1953167"/>
              <a:satOff val="-15628"/>
              <a:lumOff val="-5442"/>
              <a:alphaOff val="0"/>
            </a:schemeClr>
          </a:fillRef>
          <a:effectRef idx="0">
            <a:schemeClr val="accent4">
              <a:hueOff val="1953167"/>
              <a:satOff val="-15628"/>
              <a:lumOff val="-5442"/>
              <a:alphaOff val="0"/>
            </a:schemeClr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xmlns="" id="{8C585924-3BAC-1441-8985-0E63D678A2B5}"/>
              </a:ext>
            </a:extLst>
          </p:cNvPr>
          <p:cNvSpPr>
            <a:spLocks/>
          </p:cNvSpPr>
          <p:nvPr/>
        </p:nvSpPr>
        <p:spPr bwMode="auto">
          <a:xfrm>
            <a:off x="6076886" y="3425843"/>
            <a:ext cx="533400" cy="538162"/>
          </a:xfrm>
          <a:custGeom>
            <a:avLst/>
            <a:gdLst>
              <a:gd name="T0" fmla="*/ 0 w 21600"/>
              <a:gd name="T1" fmla="*/ 0 h 21600"/>
              <a:gd name="T2" fmla="*/ 1422400 w 21600"/>
              <a:gd name="T3" fmla="*/ 0 h 21600"/>
              <a:gd name="T4" fmla="*/ 1422400 w 21600"/>
              <a:gd name="T5" fmla="*/ 1435100 h 21600"/>
              <a:gd name="T6" fmla="*/ 0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E53631BC-C08C-7746-9A89-8C67AA916956}"/>
              </a:ext>
            </a:extLst>
          </p:cNvPr>
          <p:cNvSpPr>
            <a:spLocks/>
          </p:cNvSpPr>
          <p:nvPr/>
        </p:nvSpPr>
        <p:spPr bwMode="auto">
          <a:xfrm>
            <a:off x="4466221" y="3106258"/>
            <a:ext cx="2216086" cy="214646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Isosceles Triangle 123">
            <a:extLst>
              <a:ext uri="{FF2B5EF4-FFF2-40B4-BE49-F238E27FC236}">
                <a16:creationId xmlns:a16="http://schemas.microsoft.com/office/drawing/2014/main" xmlns="" id="{CCC7C2F3-8EB4-E048-8544-2C7783264695}"/>
              </a:ext>
            </a:extLst>
          </p:cNvPr>
          <p:cNvSpPr/>
          <p:nvPr/>
        </p:nvSpPr>
        <p:spPr>
          <a:xfrm>
            <a:off x="6183864" y="2914850"/>
            <a:ext cx="191408" cy="191408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4557389"/>
              <a:satOff val="-36465"/>
              <a:lumOff val="-12697"/>
              <a:alphaOff val="0"/>
            </a:schemeClr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id="37" name="AutoShape 13">
            <a:extLst>
              <a:ext uri="{FF2B5EF4-FFF2-40B4-BE49-F238E27FC236}">
                <a16:creationId xmlns:a16="http://schemas.microsoft.com/office/drawing/2014/main" xmlns="" id="{FB40DF09-96ED-6F4B-95F0-6E858B7FE8AB}"/>
              </a:ext>
            </a:extLst>
          </p:cNvPr>
          <p:cNvSpPr>
            <a:spLocks/>
          </p:cNvSpPr>
          <p:nvPr/>
        </p:nvSpPr>
        <p:spPr bwMode="auto">
          <a:xfrm>
            <a:off x="6373420" y="2419282"/>
            <a:ext cx="2602464" cy="2413737"/>
          </a:xfrm>
          <a:prstGeom prst="rightArrow">
            <a:avLst>
              <a:gd name="adj1" fmla="val 69463"/>
              <a:gd name="adj2" fmla="val 28319"/>
            </a:avLst>
          </a:prstGeom>
          <a:solidFill>
            <a:srgbClr val="FFC000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Freeform 990">
            <a:extLst>
              <a:ext uri="{FF2B5EF4-FFF2-40B4-BE49-F238E27FC236}">
                <a16:creationId xmlns:a16="http://schemas.microsoft.com/office/drawing/2014/main" xmlns="" id="{72C9C390-BB25-ED4C-B4B1-CA1658C1E1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2276" y="4613826"/>
            <a:ext cx="294448" cy="294448"/>
          </a:xfrm>
          <a:custGeom>
            <a:avLst/>
            <a:gdLst>
              <a:gd name="T0" fmla="*/ 122401 w 285390"/>
              <a:gd name="T1" fmla="*/ 269276 h 285390"/>
              <a:gd name="T2" fmla="*/ 21728 w 285390"/>
              <a:gd name="T3" fmla="*/ 278152 h 285390"/>
              <a:gd name="T4" fmla="*/ 255092 w 285390"/>
              <a:gd name="T5" fmla="*/ 224969 h 285390"/>
              <a:gd name="T6" fmla="*/ 232372 w 285390"/>
              <a:gd name="T7" fmla="*/ 224969 h 285390"/>
              <a:gd name="T8" fmla="*/ 210417 w 285390"/>
              <a:gd name="T9" fmla="*/ 224969 h 285390"/>
              <a:gd name="T10" fmla="*/ 188080 w 285390"/>
              <a:gd name="T11" fmla="*/ 224969 h 285390"/>
              <a:gd name="T12" fmla="*/ 165743 w 285390"/>
              <a:gd name="T13" fmla="*/ 224969 h 285390"/>
              <a:gd name="T14" fmla="*/ 143405 w 285390"/>
              <a:gd name="T15" fmla="*/ 224969 h 285390"/>
              <a:gd name="T16" fmla="*/ 121068 w 285390"/>
              <a:gd name="T17" fmla="*/ 224969 h 285390"/>
              <a:gd name="T18" fmla="*/ 98730 w 285390"/>
              <a:gd name="T19" fmla="*/ 224969 h 285390"/>
              <a:gd name="T20" fmla="*/ 76393 w 285390"/>
              <a:gd name="T21" fmla="*/ 224969 h 285390"/>
              <a:gd name="T22" fmla="*/ 54438 w 285390"/>
              <a:gd name="T23" fmla="*/ 224969 h 285390"/>
              <a:gd name="T24" fmla="*/ 31909 w 285390"/>
              <a:gd name="T25" fmla="*/ 224969 h 285390"/>
              <a:gd name="T26" fmla="*/ 247771 w 285390"/>
              <a:gd name="T27" fmla="*/ 207418 h 285390"/>
              <a:gd name="T28" fmla="*/ 224777 w 285390"/>
              <a:gd name="T29" fmla="*/ 207418 h 285390"/>
              <a:gd name="T30" fmla="*/ 200844 w 285390"/>
              <a:gd name="T31" fmla="*/ 207418 h 285390"/>
              <a:gd name="T32" fmla="*/ 178507 w 285390"/>
              <a:gd name="T33" fmla="*/ 207418 h 285390"/>
              <a:gd name="T34" fmla="*/ 154574 w 285390"/>
              <a:gd name="T35" fmla="*/ 207418 h 285390"/>
              <a:gd name="T36" fmla="*/ 132237 w 285390"/>
              <a:gd name="T37" fmla="*/ 207418 h 285390"/>
              <a:gd name="T38" fmla="*/ 108303 w 285390"/>
              <a:gd name="T39" fmla="*/ 207418 h 285390"/>
              <a:gd name="T40" fmla="*/ 85966 w 285390"/>
              <a:gd name="T41" fmla="*/ 207418 h 285390"/>
              <a:gd name="T42" fmla="*/ 62034 w 285390"/>
              <a:gd name="T43" fmla="*/ 207418 h 285390"/>
              <a:gd name="T44" fmla="*/ 38482 w 285390"/>
              <a:gd name="T45" fmla="*/ 207418 h 285390"/>
              <a:gd name="T46" fmla="*/ 242328 w 285390"/>
              <a:gd name="T47" fmla="*/ 191463 h 285390"/>
              <a:gd name="T48" fmla="*/ 221586 w 285390"/>
              <a:gd name="T49" fmla="*/ 191463 h 285390"/>
              <a:gd name="T50" fmla="*/ 199249 w 285390"/>
              <a:gd name="T51" fmla="*/ 191463 h 285390"/>
              <a:gd name="T52" fmla="*/ 176912 w 285390"/>
              <a:gd name="T53" fmla="*/ 191463 h 285390"/>
              <a:gd name="T54" fmla="*/ 154574 w 285390"/>
              <a:gd name="T55" fmla="*/ 191463 h 285390"/>
              <a:gd name="T56" fmla="*/ 132620 w 285390"/>
              <a:gd name="T57" fmla="*/ 191463 h 285390"/>
              <a:gd name="T58" fmla="*/ 110283 w 285390"/>
              <a:gd name="T59" fmla="*/ 191463 h 285390"/>
              <a:gd name="T60" fmla="*/ 87562 w 285390"/>
              <a:gd name="T61" fmla="*/ 191463 h 285390"/>
              <a:gd name="T62" fmla="*/ 65225 w 285390"/>
              <a:gd name="T63" fmla="*/ 191463 h 285390"/>
              <a:gd name="T64" fmla="*/ 44483 w 285390"/>
              <a:gd name="T65" fmla="*/ 191463 h 285390"/>
              <a:gd name="T66" fmla="*/ 30420 w 285390"/>
              <a:gd name="T67" fmla="*/ 182662 h 285390"/>
              <a:gd name="T68" fmla="*/ 194654 w 285390"/>
              <a:gd name="T69" fmla="*/ 82169 h 285390"/>
              <a:gd name="T70" fmla="*/ 92539 w 285390"/>
              <a:gd name="T71" fmla="*/ 82169 h 285390"/>
              <a:gd name="T72" fmla="*/ 194654 w 285390"/>
              <a:gd name="T73" fmla="*/ 73393 h 285390"/>
              <a:gd name="T74" fmla="*/ 92539 w 285390"/>
              <a:gd name="T75" fmla="*/ 73393 h 285390"/>
              <a:gd name="T76" fmla="*/ 142617 w 285390"/>
              <a:gd name="T77" fmla="*/ 54247 h 285390"/>
              <a:gd name="T78" fmla="*/ 151337 w 285390"/>
              <a:gd name="T79" fmla="*/ 75323 h 285390"/>
              <a:gd name="T80" fmla="*/ 146977 w 285390"/>
              <a:gd name="T81" fmla="*/ 119649 h 285390"/>
              <a:gd name="T82" fmla="*/ 125904 w 285390"/>
              <a:gd name="T83" fmla="*/ 109476 h 285390"/>
              <a:gd name="T84" fmla="*/ 142617 w 285390"/>
              <a:gd name="T85" fmla="*/ 94941 h 285390"/>
              <a:gd name="T86" fmla="*/ 78398 w 285390"/>
              <a:gd name="T87" fmla="*/ 37352 h 285390"/>
              <a:gd name="T88" fmla="*/ 226711 w 285390"/>
              <a:gd name="T89" fmla="*/ 127273 h 285390"/>
              <a:gd name="T90" fmla="*/ 213655 w 285390"/>
              <a:gd name="T91" fmla="*/ 28719 h 285390"/>
              <a:gd name="T92" fmla="*/ 231061 w 285390"/>
              <a:gd name="T93" fmla="*/ 135546 h 285390"/>
              <a:gd name="T94" fmla="*/ 57004 w 285390"/>
              <a:gd name="T95" fmla="*/ 135546 h 285390"/>
              <a:gd name="T96" fmla="*/ 74410 w 285390"/>
              <a:gd name="T97" fmla="*/ 28719 h 285390"/>
              <a:gd name="T98" fmla="*/ 254962 w 285390"/>
              <a:gd name="T99" fmla="*/ 21701 h 285390"/>
              <a:gd name="T100" fmla="*/ 264016 w 285390"/>
              <a:gd name="T101" fmla="*/ 21701 h 285390"/>
              <a:gd name="T102" fmla="*/ 265465 w 285390"/>
              <a:gd name="T103" fmla="*/ 286832 h 285390"/>
              <a:gd name="T104" fmla="*/ 23178 w 285390"/>
              <a:gd name="T105" fmla="*/ 177598 h 28539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85390" h="285390">
                <a:moveTo>
                  <a:pt x="121785" y="258763"/>
                </a:moveTo>
                <a:lnTo>
                  <a:pt x="162017" y="258763"/>
                </a:lnTo>
                <a:cubicBezTo>
                  <a:pt x="164531" y="258763"/>
                  <a:pt x="166328" y="260961"/>
                  <a:pt x="166328" y="263159"/>
                </a:cubicBezTo>
                <a:cubicBezTo>
                  <a:pt x="166328" y="265724"/>
                  <a:pt x="164531" y="267922"/>
                  <a:pt x="162017" y="267922"/>
                </a:cubicBezTo>
                <a:lnTo>
                  <a:pt x="121785" y="267922"/>
                </a:lnTo>
                <a:cubicBezTo>
                  <a:pt x="119271" y="267922"/>
                  <a:pt x="117475" y="265724"/>
                  <a:pt x="117475" y="263159"/>
                </a:cubicBezTo>
                <a:cubicBezTo>
                  <a:pt x="117475" y="260961"/>
                  <a:pt x="119271" y="258763"/>
                  <a:pt x="121785" y="258763"/>
                </a:cubicBezTo>
                <a:close/>
                <a:moveTo>
                  <a:pt x="8648" y="250841"/>
                </a:moveTo>
                <a:lnTo>
                  <a:pt x="8648" y="263797"/>
                </a:lnTo>
                <a:cubicBezTo>
                  <a:pt x="8648" y="270995"/>
                  <a:pt x="14413" y="276753"/>
                  <a:pt x="21620" y="276753"/>
                </a:cubicBezTo>
                <a:lnTo>
                  <a:pt x="264130" y="276753"/>
                </a:lnTo>
                <a:cubicBezTo>
                  <a:pt x="271337" y="276753"/>
                  <a:pt x="276742" y="270995"/>
                  <a:pt x="276742" y="263797"/>
                </a:cubicBezTo>
                <a:lnTo>
                  <a:pt x="276742" y="250841"/>
                </a:lnTo>
                <a:lnTo>
                  <a:pt x="8648" y="250841"/>
                </a:lnTo>
                <a:close/>
                <a:moveTo>
                  <a:pt x="253809" y="223838"/>
                </a:moveTo>
                <a:cubicBezTo>
                  <a:pt x="256476" y="223838"/>
                  <a:pt x="258381" y="225743"/>
                  <a:pt x="258381" y="228410"/>
                </a:cubicBezTo>
                <a:cubicBezTo>
                  <a:pt x="258381" y="231077"/>
                  <a:pt x="256476" y="232982"/>
                  <a:pt x="253809" y="232982"/>
                </a:cubicBezTo>
                <a:cubicBezTo>
                  <a:pt x="251523" y="232982"/>
                  <a:pt x="249237" y="231077"/>
                  <a:pt x="249237" y="228410"/>
                </a:cubicBezTo>
                <a:cubicBezTo>
                  <a:pt x="249237" y="225743"/>
                  <a:pt x="251523" y="223838"/>
                  <a:pt x="253809" y="223838"/>
                </a:cubicBezTo>
                <a:close/>
                <a:moveTo>
                  <a:pt x="231203" y="223838"/>
                </a:moveTo>
                <a:cubicBezTo>
                  <a:pt x="234251" y="223838"/>
                  <a:pt x="236156" y="225743"/>
                  <a:pt x="236156" y="228410"/>
                </a:cubicBezTo>
                <a:cubicBezTo>
                  <a:pt x="236156" y="231077"/>
                  <a:pt x="234251" y="232982"/>
                  <a:pt x="231203" y="232982"/>
                </a:cubicBezTo>
                <a:cubicBezTo>
                  <a:pt x="228917" y="232982"/>
                  <a:pt x="227012" y="231077"/>
                  <a:pt x="227012" y="228410"/>
                </a:cubicBezTo>
                <a:cubicBezTo>
                  <a:pt x="227012" y="225743"/>
                  <a:pt x="228917" y="223838"/>
                  <a:pt x="231203" y="223838"/>
                </a:cubicBezTo>
                <a:close/>
                <a:moveTo>
                  <a:pt x="209359" y="223838"/>
                </a:moveTo>
                <a:cubicBezTo>
                  <a:pt x="212026" y="223838"/>
                  <a:pt x="213931" y="225743"/>
                  <a:pt x="213931" y="228410"/>
                </a:cubicBezTo>
                <a:cubicBezTo>
                  <a:pt x="213931" y="231077"/>
                  <a:pt x="212026" y="232982"/>
                  <a:pt x="209359" y="232982"/>
                </a:cubicBezTo>
                <a:cubicBezTo>
                  <a:pt x="206692" y="232982"/>
                  <a:pt x="204787" y="231077"/>
                  <a:pt x="204787" y="228410"/>
                </a:cubicBezTo>
                <a:cubicBezTo>
                  <a:pt x="204787" y="225743"/>
                  <a:pt x="206692" y="223838"/>
                  <a:pt x="209359" y="223838"/>
                </a:cubicBezTo>
                <a:close/>
                <a:moveTo>
                  <a:pt x="187134" y="223838"/>
                </a:moveTo>
                <a:cubicBezTo>
                  <a:pt x="189420" y="223838"/>
                  <a:pt x="191706" y="225743"/>
                  <a:pt x="191706" y="228410"/>
                </a:cubicBezTo>
                <a:cubicBezTo>
                  <a:pt x="191706" y="231077"/>
                  <a:pt x="189420" y="232982"/>
                  <a:pt x="187134" y="232982"/>
                </a:cubicBezTo>
                <a:cubicBezTo>
                  <a:pt x="184467" y="232982"/>
                  <a:pt x="182562" y="231077"/>
                  <a:pt x="182562" y="228410"/>
                </a:cubicBezTo>
                <a:cubicBezTo>
                  <a:pt x="182562" y="225743"/>
                  <a:pt x="184467" y="223838"/>
                  <a:pt x="187134" y="223838"/>
                </a:cubicBezTo>
                <a:close/>
                <a:moveTo>
                  <a:pt x="164909" y="223838"/>
                </a:moveTo>
                <a:cubicBezTo>
                  <a:pt x="167576" y="223838"/>
                  <a:pt x="169481" y="225743"/>
                  <a:pt x="169481" y="228410"/>
                </a:cubicBezTo>
                <a:cubicBezTo>
                  <a:pt x="169481" y="231077"/>
                  <a:pt x="167576" y="232982"/>
                  <a:pt x="164909" y="232982"/>
                </a:cubicBezTo>
                <a:cubicBezTo>
                  <a:pt x="162623" y="232982"/>
                  <a:pt x="160337" y="231077"/>
                  <a:pt x="160337" y="228410"/>
                </a:cubicBezTo>
                <a:cubicBezTo>
                  <a:pt x="160337" y="225743"/>
                  <a:pt x="162623" y="223838"/>
                  <a:pt x="164909" y="223838"/>
                </a:cubicBezTo>
                <a:close/>
                <a:moveTo>
                  <a:pt x="142684" y="223838"/>
                </a:moveTo>
                <a:cubicBezTo>
                  <a:pt x="144970" y="223838"/>
                  <a:pt x="147256" y="225743"/>
                  <a:pt x="147256" y="228410"/>
                </a:cubicBezTo>
                <a:cubicBezTo>
                  <a:pt x="147256" y="231077"/>
                  <a:pt x="144970" y="232982"/>
                  <a:pt x="142684" y="232982"/>
                </a:cubicBezTo>
                <a:cubicBezTo>
                  <a:pt x="140017" y="232982"/>
                  <a:pt x="138112" y="231077"/>
                  <a:pt x="138112" y="228410"/>
                </a:cubicBezTo>
                <a:cubicBezTo>
                  <a:pt x="138112" y="225743"/>
                  <a:pt x="140017" y="223838"/>
                  <a:pt x="142684" y="223838"/>
                </a:cubicBezTo>
                <a:close/>
                <a:moveTo>
                  <a:pt x="120459" y="223838"/>
                </a:moveTo>
                <a:cubicBezTo>
                  <a:pt x="122745" y="223838"/>
                  <a:pt x="125031" y="225743"/>
                  <a:pt x="125031" y="228410"/>
                </a:cubicBezTo>
                <a:cubicBezTo>
                  <a:pt x="125031" y="231077"/>
                  <a:pt x="122745" y="232982"/>
                  <a:pt x="120459" y="232982"/>
                </a:cubicBezTo>
                <a:cubicBezTo>
                  <a:pt x="117792" y="232982"/>
                  <a:pt x="115887" y="231077"/>
                  <a:pt x="115887" y="228410"/>
                </a:cubicBezTo>
                <a:cubicBezTo>
                  <a:pt x="115887" y="225743"/>
                  <a:pt x="117792" y="223838"/>
                  <a:pt x="120459" y="223838"/>
                </a:cubicBezTo>
                <a:close/>
                <a:moveTo>
                  <a:pt x="98234" y="223838"/>
                </a:moveTo>
                <a:cubicBezTo>
                  <a:pt x="100901" y="223838"/>
                  <a:pt x="102806" y="225743"/>
                  <a:pt x="102806" y="228410"/>
                </a:cubicBezTo>
                <a:cubicBezTo>
                  <a:pt x="102806" y="231077"/>
                  <a:pt x="100901" y="232982"/>
                  <a:pt x="98234" y="232982"/>
                </a:cubicBezTo>
                <a:cubicBezTo>
                  <a:pt x="95567" y="232982"/>
                  <a:pt x="93662" y="231077"/>
                  <a:pt x="93662" y="228410"/>
                </a:cubicBezTo>
                <a:cubicBezTo>
                  <a:pt x="93662" y="225743"/>
                  <a:pt x="95567" y="223838"/>
                  <a:pt x="98234" y="223838"/>
                </a:cubicBezTo>
                <a:close/>
                <a:moveTo>
                  <a:pt x="76009" y="223838"/>
                </a:moveTo>
                <a:cubicBezTo>
                  <a:pt x="78295" y="223838"/>
                  <a:pt x="80581" y="225743"/>
                  <a:pt x="80581" y="228410"/>
                </a:cubicBezTo>
                <a:cubicBezTo>
                  <a:pt x="80581" y="231077"/>
                  <a:pt x="78295" y="232982"/>
                  <a:pt x="76009" y="232982"/>
                </a:cubicBezTo>
                <a:cubicBezTo>
                  <a:pt x="73342" y="232982"/>
                  <a:pt x="71437" y="231077"/>
                  <a:pt x="71437" y="228410"/>
                </a:cubicBezTo>
                <a:cubicBezTo>
                  <a:pt x="71437" y="225743"/>
                  <a:pt x="73342" y="223838"/>
                  <a:pt x="76009" y="223838"/>
                </a:cubicBezTo>
                <a:close/>
                <a:moveTo>
                  <a:pt x="54165" y="223838"/>
                </a:moveTo>
                <a:cubicBezTo>
                  <a:pt x="56451" y="223838"/>
                  <a:pt x="58356" y="225743"/>
                  <a:pt x="58356" y="228410"/>
                </a:cubicBezTo>
                <a:cubicBezTo>
                  <a:pt x="58356" y="231077"/>
                  <a:pt x="56451" y="232982"/>
                  <a:pt x="54165" y="232982"/>
                </a:cubicBezTo>
                <a:cubicBezTo>
                  <a:pt x="51498" y="232982"/>
                  <a:pt x="49212" y="231077"/>
                  <a:pt x="49212" y="228410"/>
                </a:cubicBezTo>
                <a:cubicBezTo>
                  <a:pt x="49212" y="225743"/>
                  <a:pt x="51498" y="223838"/>
                  <a:pt x="54165" y="223838"/>
                </a:cubicBezTo>
                <a:close/>
                <a:moveTo>
                  <a:pt x="31749" y="223838"/>
                </a:moveTo>
                <a:cubicBezTo>
                  <a:pt x="33947" y="223838"/>
                  <a:pt x="36145" y="225743"/>
                  <a:pt x="36145" y="228410"/>
                </a:cubicBezTo>
                <a:cubicBezTo>
                  <a:pt x="36145" y="231077"/>
                  <a:pt x="33947" y="232982"/>
                  <a:pt x="31749" y="232982"/>
                </a:cubicBezTo>
                <a:cubicBezTo>
                  <a:pt x="29185" y="232982"/>
                  <a:pt x="26987" y="231077"/>
                  <a:pt x="26987" y="228410"/>
                </a:cubicBezTo>
                <a:cubicBezTo>
                  <a:pt x="26987" y="225743"/>
                  <a:pt x="29185" y="223838"/>
                  <a:pt x="31749" y="223838"/>
                </a:cubicBezTo>
                <a:close/>
                <a:moveTo>
                  <a:pt x="246525" y="206375"/>
                </a:moveTo>
                <a:cubicBezTo>
                  <a:pt x="248841" y="206375"/>
                  <a:pt x="250494" y="208280"/>
                  <a:pt x="250494" y="210947"/>
                </a:cubicBezTo>
                <a:cubicBezTo>
                  <a:pt x="250494" y="213614"/>
                  <a:pt x="248841" y="215519"/>
                  <a:pt x="246525" y="215519"/>
                </a:cubicBezTo>
                <a:cubicBezTo>
                  <a:pt x="244541" y="215519"/>
                  <a:pt x="242887" y="213614"/>
                  <a:pt x="242887" y="210947"/>
                </a:cubicBezTo>
                <a:cubicBezTo>
                  <a:pt x="242887" y="208280"/>
                  <a:pt x="244541" y="206375"/>
                  <a:pt x="246525" y="206375"/>
                </a:cubicBezTo>
                <a:close/>
                <a:moveTo>
                  <a:pt x="223647" y="206375"/>
                </a:moveTo>
                <a:cubicBezTo>
                  <a:pt x="226314" y="206375"/>
                  <a:pt x="228219" y="208280"/>
                  <a:pt x="228219" y="210947"/>
                </a:cubicBezTo>
                <a:cubicBezTo>
                  <a:pt x="228219" y="213614"/>
                  <a:pt x="226314" y="215519"/>
                  <a:pt x="223647" y="215519"/>
                </a:cubicBezTo>
                <a:cubicBezTo>
                  <a:pt x="220980" y="215519"/>
                  <a:pt x="219075" y="213614"/>
                  <a:pt x="219075" y="210947"/>
                </a:cubicBezTo>
                <a:cubicBezTo>
                  <a:pt x="219075" y="208280"/>
                  <a:pt x="220980" y="206375"/>
                  <a:pt x="223647" y="206375"/>
                </a:cubicBezTo>
                <a:close/>
                <a:moveTo>
                  <a:pt x="199834" y="206375"/>
                </a:moveTo>
                <a:cubicBezTo>
                  <a:pt x="202501" y="206375"/>
                  <a:pt x="204406" y="208280"/>
                  <a:pt x="204406" y="210947"/>
                </a:cubicBezTo>
                <a:cubicBezTo>
                  <a:pt x="204406" y="213614"/>
                  <a:pt x="202501" y="215519"/>
                  <a:pt x="199834" y="215519"/>
                </a:cubicBezTo>
                <a:cubicBezTo>
                  <a:pt x="197167" y="215519"/>
                  <a:pt x="195262" y="213614"/>
                  <a:pt x="195262" y="210947"/>
                </a:cubicBezTo>
                <a:cubicBezTo>
                  <a:pt x="195262" y="208280"/>
                  <a:pt x="197167" y="206375"/>
                  <a:pt x="199834" y="206375"/>
                </a:cubicBezTo>
                <a:close/>
                <a:moveTo>
                  <a:pt x="177609" y="206375"/>
                </a:moveTo>
                <a:cubicBezTo>
                  <a:pt x="180276" y="206375"/>
                  <a:pt x="182181" y="208280"/>
                  <a:pt x="182181" y="210947"/>
                </a:cubicBezTo>
                <a:cubicBezTo>
                  <a:pt x="182181" y="213614"/>
                  <a:pt x="180276" y="215519"/>
                  <a:pt x="177609" y="215519"/>
                </a:cubicBezTo>
                <a:cubicBezTo>
                  <a:pt x="174942" y="215519"/>
                  <a:pt x="173037" y="213614"/>
                  <a:pt x="173037" y="210947"/>
                </a:cubicBezTo>
                <a:cubicBezTo>
                  <a:pt x="173037" y="208280"/>
                  <a:pt x="174942" y="206375"/>
                  <a:pt x="177609" y="206375"/>
                </a:cubicBezTo>
                <a:close/>
                <a:moveTo>
                  <a:pt x="153797" y="206375"/>
                </a:moveTo>
                <a:cubicBezTo>
                  <a:pt x="156464" y="206375"/>
                  <a:pt x="158369" y="208280"/>
                  <a:pt x="158369" y="210947"/>
                </a:cubicBezTo>
                <a:cubicBezTo>
                  <a:pt x="158369" y="213614"/>
                  <a:pt x="156464" y="215519"/>
                  <a:pt x="153797" y="215519"/>
                </a:cubicBezTo>
                <a:cubicBezTo>
                  <a:pt x="151130" y="215519"/>
                  <a:pt x="149225" y="213614"/>
                  <a:pt x="149225" y="210947"/>
                </a:cubicBezTo>
                <a:cubicBezTo>
                  <a:pt x="149225" y="208280"/>
                  <a:pt x="151130" y="206375"/>
                  <a:pt x="153797" y="206375"/>
                </a:cubicBezTo>
                <a:close/>
                <a:moveTo>
                  <a:pt x="131572" y="206375"/>
                </a:moveTo>
                <a:cubicBezTo>
                  <a:pt x="134239" y="206375"/>
                  <a:pt x="136144" y="208280"/>
                  <a:pt x="136144" y="210947"/>
                </a:cubicBezTo>
                <a:cubicBezTo>
                  <a:pt x="136144" y="213614"/>
                  <a:pt x="134239" y="215519"/>
                  <a:pt x="131572" y="215519"/>
                </a:cubicBezTo>
                <a:cubicBezTo>
                  <a:pt x="128905" y="215519"/>
                  <a:pt x="127000" y="213614"/>
                  <a:pt x="127000" y="210947"/>
                </a:cubicBezTo>
                <a:cubicBezTo>
                  <a:pt x="127000" y="208280"/>
                  <a:pt x="128905" y="206375"/>
                  <a:pt x="131572" y="206375"/>
                </a:cubicBezTo>
                <a:close/>
                <a:moveTo>
                  <a:pt x="107759" y="206375"/>
                </a:moveTo>
                <a:cubicBezTo>
                  <a:pt x="110045" y="206375"/>
                  <a:pt x="112331" y="208280"/>
                  <a:pt x="112331" y="210947"/>
                </a:cubicBezTo>
                <a:cubicBezTo>
                  <a:pt x="112331" y="213614"/>
                  <a:pt x="110045" y="215519"/>
                  <a:pt x="107759" y="215519"/>
                </a:cubicBezTo>
                <a:cubicBezTo>
                  <a:pt x="105092" y="215519"/>
                  <a:pt x="103187" y="213614"/>
                  <a:pt x="103187" y="210947"/>
                </a:cubicBezTo>
                <a:cubicBezTo>
                  <a:pt x="103187" y="208280"/>
                  <a:pt x="105092" y="206375"/>
                  <a:pt x="107759" y="206375"/>
                </a:cubicBezTo>
                <a:close/>
                <a:moveTo>
                  <a:pt x="85534" y="206375"/>
                </a:moveTo>
                <a:cubicBezTo>
                  <a:pt x="87820" y="206375"/>
                  <a:pt x="90106" y="208280"/>
                  <a:pt x="90106" y="210947"/>
                </a:cubicBezTo>
                <a:cubicBezTo>
                  <a:pt x="90106" y="213614"/>
                  <a:pt x="87820" y="215519"/>
                  <a:pt x="85534" y="215519"/>
                </a:cubicBezTo>
                <a:cubicBezTo>
                  <a:pt x="82867" y="215519"/>
                  <a:pt x="80962" y="213614"/>
                  <a:pt x="80962" y="210947"/>
                </a:cubicBezTo>
                <a:cubicBezTo>
                  <a:pt x="80962" y="208280"/>
                  <a:pt x="82867" y="206375"/>
                  <a:pt x="85534" y="206375"/>
                </a:cubicBezTo>
                <a:close/>
                <a:moveTo>
                  <a:pt x="61722" y="206375"/>
                </a:moveTo>
                <a:cubicBezTo>
                  <a:pt x="64008" y="206375"/>
                  <a:pt x="66294" y="208280"/>
                  <a:pt x="66294" y="210947"/>
                </a:cubicBezTo>
                <a:cubicBezTo>
                  <a:pt x="66294" y="213614"/>
                  <a:pt x="64008" y="215519"/>
                  <a:pt x="61722" y="215519"/>
                </a:cubicBezTo>
                <a:cubicBezTo>
                  <a:pt x="59055" y="215519"/>
                  <a:pt x="57150" y="213614"/>
                  <a:pt x="57150" y="210947"/>
                </a:cubicBezTo>
                <a:cubicBezTo>
                  <a:pt x="57150" y="208280"/>
                  <a:pt x="59055" y="206375"/>
                  <a:pt x="61722" y="206375"/>
                </a:cubicBezTo>
                <a:close/>
                <a:moveTo>
                  <a:pt x="38290" y="206375"/>
                </a:moveTo>
                <a:cubicBezTo>
                  <a:pt x="40576" y="206375"/>
                  <a:pt x="42481" y="208280"/>
                  <a:pt x="42481" y="210947"/>
                </a:cubicBezTo>
                <a:cubicBezTo>
                  <a:pt x="42481" y="213614"/>
                  <a:pt x="40576" y="215519"/>
                  <a:pt x="38290" y="215519"/>
                </a:cubicBezTo>
                <a:cubicBezTo>
                  <a:pt x="35623" y="215519"/>
                  <a:pt x="33337" y="213614"/>
                  <a:pt x="33337" y="210947"/>
                </a:cubicBezTo>
                <a:cubicBezTo>
                  <a:pt x="33337" y="208280"/>
                  <a:pt x="35623" y="206375"/>
                  <a:pt x="38290" y="206375"/>
                </a:cubicBezTo>
                <a:close/>
                <a:moveTo>
                  <a:pt x="241109" y="190500"/>
                </a:moveTo>
                <a:cubicBezTo>
                  <a:pt x="243776" y="190500"/>
                  <a:pt x="245681" y="192405"/>
                  <a:pt x="245681" y="195072"/>
                </a:cubicBezTo>
                <a:cubicBezTo>
                  <a:pt x="245681" y="197358"/>
                  <a:pt x="243776" y="199644"/>
                  <a:pt x="241109" y="199644"/>
                </a:cubicBezTo>
                <a:cubicBezTo>
                  <a:pt x="238442" y="199644"/>
                  <a:pt x="236537" y="197358"/>
                  <a:pt x="236537" y="195072"/>
                </a:cubicBezTo>
                <a:cubicBezTo>
                  <a:pt x="236537" y="192405"/>
                  <a:pt x="238442" y="190500"/>
                  <a:pt x="241109" y="190500"/>
                </a:cubicBezTo>
                <a:close/>
                <a:moveTo>
                  <a:pt x="220472" y="190500"/>
                </a:moveTo>
                <a:cubicBezTo>
                  <a:pt x="223139" y="190500"/>
                  <a:pt x="225044" y="192405"/>
                  <a:pt x="225044" y="195072"/>
                </a:cubicBezTo>
                <a:cubicBezTo>
                  <a:pt x="225044" y="197358"/>
                  <a:pt x="223139" y="199644"/>
                  <a:pt x="220472" y="199644"/>
                </a:cubicBezTo>
                <a:cubicBezTo>
                  <a:pt x="217805" y="199644"/>
                  <a:pt x="215900" y="197358"/>
                  <a:pt x="215900" y="195072"/>
                </a:cubicBezTo>
                <a:cubicBezTo>
                  <a:pt x="215900" y="192405"/>
                  <a:pt x="217805" y="190500"/>
                  <a:pt x="220472" y="190500"/>
                </a:cubicBezTo>
                <a:close/>
                <a:moveTo>
                  <a:pt x="198247" y="190500"/>
                </a:moveTo>
                <a:cubicBezTo>
                  <a:pt x="200914" y="190500"/>
                  <a:pt x="202819" y="192405"/>
                  <a:pt x="202819" y="195072"/>
                </a:cubicBezTo>
                <a:cubicBezTo>
                  <a:pt x="202819" y="197358"/>
                  <a:pt x="200914" y="199644"/>
                  <a:pt x="198247" y="199644"/>
                </a:cubicBezTo>
                <a:cubicBezTo>
                  <a:pt x="195580" y="199644"/>
                  <a:pt x="193675" y="197358"/>
                  <a:pt x="193675" y="195072"/>
                </a:cubicBezTo>
                <a:cubicBezTo>
                  <a:pt x="193675" y="192405"/>
                  <a:pt x="195580" y="190500"/>
                  <a:pt x="198247" y="190500"/>
                </a:cubicBezTo>
                <a:close/>
                <a:moveTo>
                  <a:pt x="176022" y="190500"/>
                </a:moveTo>
                <a:cubicBezTo>
                  <a:pt x="178308" y="190500"/>
                  <a:pt x="180594" y="192405"/>
                  <a:pt x="180594" y="195072"/>
                </a:cubicBezTo>
                <a:cubicBezTo>
                  <a:pt x="180594" y="197358"/>
                  <a:pt x="178308" y="199644"/>
                  <a:pt x="176022" y="199644"/>
                </a:cubicBezTo>
                <a:cubicBezTo>
                  <a:pt x="173355" y="199644"/>
                  <a:pt x="171450" y="197358"/>
                  <a:pt x="171450" y="195072"/>
                </a:cubicBezTo>
                <a:cubicBezTo>
                  <a:pt x="171450" y="192405"/>
                  <a:pt x="173355" y="190500"/>
                  <a:pt x="176022" y="190500"/>
                </a:cubicBezTo>
                <a:close/>
                <a:moveTo>
                  <a:pt x="153797" y="190500"/>
                </a:moveTo>
                <a:cubicBezTo>
                  <a:pt x="156083" y="190500"/>
                  <a:pt x="158369" y="192405"/>
                  <a:pt x="158369" y="195072"/>
                </a:cubicBezTo>
                <a:cubicBezTo>
                  <a:pt x="158369" y="197358"/>
                  <a:pt x="156083" y="199644"/>
                  <a:pt x="153797" y="199644"/>
                </a:cubicBezTo>
                <a:cubicBezTo>
                  <a:pt x="151130" y="199644"/>
                  <a:pt x="149225" y="197358"/>
                  <a:pt x="149225" y="195072"/>
                </a:cubicBezTo>
                <a:cubicBezTo>
                  <a:pt x="149225" y="192405"/>
                  <a:pt x="151130" y="190500"/>
                  <a:pt x="153797" y="190500"/>
                </a:cubicBezTo>
                <a:close/>
                <a:moveTo>
                  <a:pt x="131953" y="190500"/>
                </a:moveTo>
                <a:cubicBezTo>
                  <a:pt x="134239" y="190500"/>
                  <a:pt x="136144" y="192405"/>
                  <a:pt x="136144" y="195072"/>
                </a:cubicBezTo>
                <a:cubicBezTo>
                  <a:pt x="136144" y="197358"/>
                  <a:pt x="134239" y="199644"/>
                  <a:pt x="131953" y="199644"/>
                </a:cubicBezTo>
                <a:cubicBezTo>
                  <a:pt x="129286" y="199644"/>
                  <a:pt x="127000" y="197358"/>
                  <a:pt x="127000" y="195072"/>
                </a:cubicBezTo>
                <a:cubicBezTo>
                  <a:pt x="127000" y="192405"/>
                  <a:pt x="129286" y="190500"/>
                  <a:pt x="131953" y="190500"/>
                </a:cubicBezTo>
                <a:close/>
                <a:moveTo>
                  <a:pt x="109728" y="190500"/>
                </a:moveTo>
                <a:cubicBezTo>
                  <a:pt x="112014" y="190500"/>
                  <a:pt x="113919" y="192405"/>
                  <a:pt x="113919" y="195072"/>
                </a:cubicBezTo>
                <a:cubicBezTo>
                  <a:pt x="113919" y="197358"/>
                  <a:pt x="112014" y="199644"/>
                  <a:pt x="109728" y="199644"/>
                </a:cubicBezTo>
                <a:cubicBezTo>
                  <a:pt x="106680" y="199644"/>
                  <a:pt x="104775" y="197358"/>
                  <a:pt x="104775" y="195072"/>
                </a:cubicBezTo>
                <a:cubicBezTo>
                  <a:pt x="104775" y="192405"/>
                  <a:pt x="106680" y="190500"/>
                  <a:pt x="109728" y="190500"/>
                </a:cubicBezTo>
                <a:close/>
                <a:moveTo>
                  <a:pt x="87122" y="190500"/>
                </a:moveTo>
                <a:cubicBezTo>
                  <a:pt x="89789" y="190500"/>
                  <a:pt x="91694" y="192405"/>
                  <a:pt x="91694" y="195072"/>
                </a:cubicBezTo>
                <a:cubicBezTo>
                  <a:pt x="91694" y="197358"/>
                  <a:pt x="89789" y="199644"/>
                  <a:pt x="87122" y="199644"/>
                </a:cubicBezTo>
                <a:cubicBezTo>
                  <a:pt x="84455" y="199644"/>
                  <a:pt x="82550" y="197358"/>
                  <a:pt x="82550" y="195072"/>
                </a:cubicBezTo>
                <a:cubicBezTo>
                  <a:pt x="82550" y="192405"/>
                  <a:pt x="84455" y="190500"/>
                  <a:pt x="87122" y="190500"/>
                </a:cubicBezTo>
                <a:close/>
                <a:moveTo>
                  <a:pt x="64897" y="190500"/>
                </a:moveTo>
                <a:cubicBezTo>
                  <a:pt x="67564" y="190500"/>
                  <a:pt x="69469" y="192405"/>
                  <a:pt x="69469" y="195072"/>
                </a:cubicBezTo>
                <a:cubicBezTo>
                  <a:pt x="69469" y="197358"/>
                  <a:pt x="67564" y="199644"/>
                  <a:pt x="64897" y="199644"/>
                </a:cubicBezTo>
                <a:cubicBezTo>
                  <a:pt x="62230" y="199644"/>
                  <a:pt x="60325" y="197358"/>
                  <a:pt x="60325" y="195072"/>
                </a:cubicBezTo>
                <a:cubicBezTo>
                  <a:pt x="60325" y="192405"/>
                  <a:pt x="62230" y="190500"/>
                  <a:pt x="64897" y="190500"/>
                </a:cubicBezTo>
                <a:close/>
                <a:moveTo>
                  <a:pt x="44259" y="190500"/>
                </a:moveTo>
                <a:cubicBezTo>
                  <a:pt x="46545" y="190500"/>
                  <a:pt x="48831" y="192405"/>
                  <a:pt x="48831" y="195072"/>
                </a:cubicBezTo>
                <a:cubicBezTo>
                  <a:pt x="48831" y="197358"/>
                  <a:pt x="46545" y="199644"/>
                  <a:pt x="44259" y="199644"/>
                </a:cubicBezTo>
                <a:cubicBezTo>
                  <a:pt x="41592" y="199644"/>
                  <a:pt x="39687" y="197358"/>
                  <a:pt x="39687" y="195072"/>
                </a:cubicBezTo>
                <a:cubicBezTo>
                  <a:pt x="39687" y="192405"/>
                  <a:pt x="41592" y="190500"/>
                  <a:pt x="44259" y="190500"/>
                </a:cubicBezTo>
                <a:close/>
                <a:moveTo>
                  <a:pt x="30268" y="181743"/>
                </a:moveTo>
                <a:lnTo>
                  <a:pt x="10089" y="242204"/>
                </a:lnTo>
                <a:lnTo>
                  <a:pt x="275300" y="242204"/>
                </a:lnTo>
                <a:lnTo>
                  <a:pt x="255121" y="181743"/>
                </a:lnTo>
                <a:lnTo>
                  <a:pt x="30268" y="181743"/>
                </a:lnTo>
                <a:close/>
                <a:moveTo>
                  <a:pt x="193675" y="81756"/>
                </a:moveTo>
                <a:cubicBezTo>
                  <a:pt x="188685" y="81756"/>
                  <a:pt x="184765" y="85394"/>
                  <a:pt x="184765" y="90488"/>
                </a:cubicBezTo>
                <a:cubicBezTo>
                  <a:pt x="184765" y="95217"/>
                  <a:pt x="188685" y="99219"/>
                  <a:pt x="193675" y="99219"/>
                </a:cubicBezTo>
                <a:cubicBezTo>
                  <a:pt x="197951" y="99219"/>
                  <a:pt x="201871" y="95217"/>
                  <a:pt x="201871" y="90488"/>
                </a:cubicBezTo>
                <a:cubicBezTo>
                  <a:pt x="201871" y="85394"/>
                  <a:pt x="197951" y="81756"/>
                  <a:pt x="193675" y="81756"/>
                </a:cubicBezTo>
                <a:close/>
                <a:moveTo>
                  <a:pt x="92074" y="81756"/>
                </a:moveTo>
                <a:cubicBezTo>
                  <a:pt x="87441" y="81756"/>
                  <a:pt x="83521" y="85394"/>
                  <a:pt x="83521" y="90488"/>
                </a:cubicBezTo>
                <a:cubicBezTo>
                  <a:pt x="83521" y="95217"/>
                  <a:pt x="87441" y="99219"/>
                  <a:pt x="92074" y="99219"/>
                </a:cubicBezTo>
                <a:cubicBezTo>
                  <a:pt x="96707" y="99219"/>
                  <a:pt x="100627" y="95217"/>
                  <a:pt x="100627" y="90488"/>
                </a:cubicBezTo>
                <a:cubicBezTo>
                  <a:pt x="100627" y="85394"/>
                  <a:pt x="96707" y="81756"/>
                  <a:pt x="92074" y="81756"/>
                </a:cubicBezTo>
                <a:close/>
                <a:moveTo>
                  <a:pt x="193675" y="73025"/>
                </a:moveTo>
                <a:cubicBezTo>
                  <a:pt x="202941" y="73025"/>
                  <a:pt x="210781" y="80665"/>
                  <a:pt x="210781" y="90488"/>
                </a:cubicBezTo>
                <a:cubicBezTo>
                  <a:pt x="210781" y="99946"/>
                  <a:pt x="202941" y="107586"/>
                  <a:pt x="193675" y="107586"/>
                </a:cubicBezTo>
                <a:cubicBezTo>
                  <a:pt x="184053" y="107586"/>
                  <a:pt x="176212" y="99946"/>
                  <a:pt x="176212" y="90488"/>
                </a:cubicBezTo>
                <a:cubicBezTo>
                  <a:pt x="176212" y="80665"/>
                  <a:pt x="184053" y="73025"/>
                  <a:pt x="193675" y="73025"/>
                </a:cubicBezTo>
                <a:close/>
                <a:moveTo>
                  <a:pt x="92074" y="73025"/>
                </a:moveTo>
                <a:cubicBezTo>
                  <a:pt x="101340" y="73025"/>
                  <a:pt x="109180" y="80665"/>
                  <a:pt x="109180" y="90488"/>
                </a:cubicBezTo>
                <a:cubicBezTo>
                  <a:pt x="109180" y="99946"/>
                  <a:pt x="101340" y="107586"/>
                  <a:pt x="92074" y="107586"/>
                </a:cubicBezTo>
                <a:cubicBezTo>
                  <a:pt x="82452" y="107586"/>
                  <a:pt x="74612" y="99946"/>
                  <a:pt x="74612" y="90488"/>
                </a:cubicBezTo>
                <a:cubicBezTo>
                  <a:pt x="74612" y="80665"/>
                  <a:pt x="82452" y="73025"/>
                  <a:pt x="92074" y="73025"/>
                </a:cubicBezTo>
                <a:close/>
                <a:moveTo>
                  <a:pt x="141900" y="53975"/>
                </a:moveTo>
                <a:cubicBezTo>
                  <a:pt x="144069" y="53975"/>
                  <a:pt x="146238" y="56144"/>
                  <a:pt x="146238" y="58675"/>
                </a:cubicBezTo>
                <a:lnTo>
                  <a:pt x="146238" y="61567"/>
                </a:lnTo>
                <a:cubicBezTo>
                  <a:pt x="152022" y="62651"/>
                  <a:pt x="156722" y="66266"/>
                  <a:pt x="158529" y="71689"/>
                </a:cubicBezTo>
                <a:cubicBezTo>
                  <a:pt x="159614" y="73858"/>
                  <a:pt x="158529" y="76389"/>
                  <a:pt x="156360" y="77473"/>
                </a:cubicBezTo>
                <a:cubicBezTo>
                  <a:pt x="154191" y="78196"/>
                  <a:pt x="151661" y="77112"/>
                  <a:pt x="150576" y="74943"/>
                </a:cubicBezTo>
                <a:cubicBezTo>
                  <a:pt x="149492" y="72050"/>
                  <a:pt x="145877" y="69520"/>
                  <a:pt x="141900" y="69520"/>
                </a:cubicBezTo>
                <a:cubicBezTo>
                  <a:pt x="136477" y="69520"/>
                  <a:pt x="132501" y="73497"/>
                  <a:pt x="132501" y="77835"/>
                </a:cubicBezTo>
                <a:cubicBezTo>
                  <a:pt x="132501" y="83257"/>
                  <a:pt x="135393" y="85788"/>
                  <a:pt x="141900" y="85788"/>
                </a:cubicBezTo>
                <a:cubicBezTo>
                  <a:pt x="153107" y="85788"/>
                  <a:pt x="159975" y="92657"/>
                  <a:pt x="159975" y="102779"/>
                </a:cubicBezTo>
                <a:cubicBezTo>
                  <a:pt x="159975" y="110732"/>
                  <a:pt x="154191" y="117239"/>
                  <a:pt x="146238" y="119047"/>
                </a:cubicBezTo>
                <a:lnTo>
                  <a:pt x="146238" y="122301"/>
                </a:lnTo>
                <a:cubicBezTo>
                  <a:pt x="146238" y="124470"/>
                  <a:pt x="144069" y="126639"/>
                  <a:pt x="141900" y="126639"/>
                </a:cubicBezTo>
                <a:cubicBezTo>
                  <a:pt x="139369" y="126639"/>
                  <a:pt x="137562" y="124470"/>
                  <a:pt x="137562" y="122301"/>
                </a:cubicBezTo>
                <a:lnTo>
                  <a:pt x="137562" y="119047"/>
                </a:lnTo>
                <a:cubicBezTo>
                  <a:pt x="131778" y="117962"/>
                  <a:pt x="127440" y="114347"/>
                  <a:pt x="125271" y="108925"/>
                </a:cubicBezTo>
                <a:cubicBezTo>
                  <a:pt x="124186" y="106756"/>
                  <a:pt x="125271" y="104225"/>
                  <a:pt x="127440" y="103502"/>
                </a:cubicBezTo>
                <a:cubicBezTo>
                  <a:pt x="129609" y="102417"/>
                  <a:pt x="132139" y="103502"/>
                  <a:pt x="132862" y="105671"/>
                </a:cubicBezTo>
                <a:cubicBezTo>
                  <a:pt x="134670" y="108925"/>
                  <a:pt x="138285" y="111094"/>
                  <a:pt x="141900" y="111094"/>
                </a:cubicBezTo>
                <a:cubicBezTo>
                  <a:pt x="146961" y="111094"/>
                  <a:pt x="151299" y="107479"/>
                  <a:pt x="151299" y="102779"/>
                </a:cubicBezTo>
                <a:cubicBezTo>
                  <a:pt x="151299" y="97356"/>
                  <a:pt x="148046" y="94464"/>
                  <a:pt x="141900" y="94464"/>
                </a:cubicBezTo>
                <a:cubicBezTo>
                  <a:pt x="128524" y="94464"/>
                  <a:pt x="123825" y="85788"/>
                  <a:pt x="123825" y="77835"/>
                </a:cubicBezTo>
                <a:cubicBezTo>
                  <a:pt x="123825" y="69881"/>
                  <a:pt x="129609" y="63374"/>
                  <a:pt x="137562" y="61567"/>
                </a:cubicBezTo>
                <a:lnTo>
                  <a:pt x="137562" y="58675"/>
                </a:lnTo>
                <a:cubicBezTo>
                  <a:pt x="137562" y="56144"/>
                  <a:pt x="139369" y="53975"/>
                  <a:pt x="141900" y="53975"/>
                </a:cubicBezTo>
                <a:close/>
                <a:moveTo>
                  <a:pt x="78003" y="37164"/>
                </a:moveTo>
                <a:cubicBezTo>
                  <a:pt x="76199" y="45753"/>
                  <a:pt x="69344" y="52553"/>
                  <a:pt x="60685" y="53984"/>
                </a:cubicBezTo>
                <a:lnTo>
                  <a:pt x="60685" y="126633"/>
                </a:lnTo>
                <a:cubicBezTo>
                  <a:pt x="69344" y="128422"/>
                  <a:pt x="76199" y="134864"/>
                  <a:pt x="78003" y="143453"/>
                </a:cubicBezTo>
                <a:lnTo>
                  <a:pt x="208973" y="143453"/>
                </a:lnTo>
                <a:cubicBezTo>
                  <a:pt x="210416" y="134864"/>
                  <a:pt x="217271" y="128422"/>
                  <a:pt x="225570" y="126633"/>
                </a:cubicBezTo>
                <a:lnTo>
                  <a:pt x="225570" y="53984"/>
                </a:lnTo>
                <a:cubicBezTo>
                  <a:pt x="217271" y="52553"/>
                  <a:pt x="210416" y="45753"/>
                  <a:pt x="208973" y="37164"/>
                </a:cubicBezTo>
                <a:lnTo>
                  <a:pt x="78003" y="37164"/>
                </a:lnTo>
                <a:close/>
                <a:moveTo>
                  <a:pt x="74035" y="28575"/>
                </a:moveTo>
                <a:lnTo>
                  <a:pt x="212581" y="28575"/>
                </a:lnTo>
                <a:cubicBezTo>
                  <a:pt x="215106" y="28575"/>
                  <a:pt x="216910" y="30722"/>
                  <a:pt x="216910" y="32869"/>
                </a:cubicBezTo>
                <a:cubicBezTo>
                  <a:pt x="216910" y="40027"/>
                  <a:pt x="222683" y="45753"/>
                  <a:pt x="229899" y="45753"/>
                </a:cubicBezTo>
                <a:cubicBezTo>
                  <a:pt x="232425" y="45753"/>
                  <a:pt x="234589" y="47542"/>
                  <a:pt x="234589" y="50405"/>
                </a:cubicBezTo>
                <a:lnTo>
                  <a:pt x="234589" y="130570"/>
                </a:lnTo>
                <a:cubicBezTo>
                  <a:pt x="234589" y="132717"/>
                  <a:pt x="232425" y="134864"/>
                  <a:pt x="229899" y="134864"/>
                </a:cubicBezTo>
                <a:cubicBezTo>
                  <a:pt x="222683" y="134864"/>
                  <a:pt x="216910" y="140590"/>
                  <a:pt x="216910" y="147748"/>
                </a:cubicBezTo>
                <a:cubicBezTo>
                  <a:pt x="216910" y="150253"/>
                  <a:pt x="215106" y="152042"/>
                  <a:pt x="212581" y="152042"/>
                </a:cubicBezTo>
                <a:lnTo>
                  <a:pt x="74035" y="152042"/>
                </a:lnTo>
                <a:cubicBezTo>
                  <a:pt x="71509" y="152042"/>
                  <a:pt x="69705" y="150253"/>
                  <a:pt x="69705" y="147748"/>
                </a:cubicBezTo>
                <a:cubicBezTo>
                  <a:pt x="69705" y="140590"/>
                  <a:pt x="63932" y="134864"/>
                  <a:pt x="56716" y="134864"/>
                </a:cubicBezTo>
                <a:cubicBezTo>
                  <a:pt x="54191" y="134864"/>
                  <a:pt x="52387" y="132717"/>
                  <a:pt x="52387" y="130570"/>
                </a:cubicBezTo>
                <a:lnTo>
                  <a:pt x="52387" y="50405"/>
                </a:lnTo>
                <a:cubicBezTo>
                  <a:pt x="52387" y="47542"/>
                  <a:pt x="54191" y="45753"/>
                  <a:pt x="56716" y="45753"/>
                </a:cubicBezTo>
                <a:cubicBezTo>
                  <a:pt x="63932" y="45753"/>
                  <a:pt x="69705" y="40027"/>
                  <a:pt x="69705" y="32869"/>
                </a:cubicBezTo>
                <a:cubicBezTo>
                  <a:pt x="69705" y="30722"/>
                  <a:pt x="71509" y="28575"/>
                  <a:pt x="74035" y="28575"/>
                </a:cubicBezTo>
                <a:close/>
                <a:moveTo>
                  <a:pt x="44682" y="8637"/>
                </a:moveTo>
                <a:cubicBezTo>
                  <a:pt x="37475" y="8637"/>
                  <a:pt x="31710" y="14395"/>
                  <a:pt x="31710" y="21593"/>
                </a:cubicBezTo>
                <a:lnTo>
                  <a:pt x="31710" y="173106"/>
                </a:lnTo>
                <a:lnTo>
                  <a:pt x="253680" y="173106"/>
                </a:lnTo>
                <a:lnTo>
                  <a:pt x="253680" y="21593"/>
                </a:lnTo>
                <a:cubicBezTo>
                  <a:pt x="253680" y="14395"/>
                  <a:pt x="248275" y="8637"/>
                  <a:pt x="241068" y="8637"/>
                </a:cubicBezTo>
                <a:lnTo>
                  <a:pt x="44682" y="8637"/>
                </a:lnTo>
                <a:close/>
                <a:moveTo>
                  <a:pt x="44682" y="0"/>
                </a:moveTo>
                <a:lnTo>
                  <a:pt x="241068" y="0"/>
                </a:lnTo>
                <a:cubicBezTo>
                  <a:pt x="252599" y="0"/>
                  <a:pt x="262688" y="9717"/>
                  <a:pt x="262688" y="21593"/>
                </a:cubicBezTo>
                <a:lnTo>
                  <a:pt x="262688" y="176705"/>
                </a:lnTo>
                <a:lnTo>
                  <a:pt x="285390" y="245083"/>
                </a:lnTo>
                <a:cubicBezTo>
                  <a:pt x="285390" y="245803"/>
                  <a:pt x="285390" y="246163"/>
                  <a:pt x="285390" y="246523"/>
                </a:cubicBezTo>
                <a:lnTo>
                  <a:pt x="285390" y="263797"/>
                </a:lnTo>
                <a:cubicBezTo>
                  <a:pt x="285390" y="275673"/>
                  <a:pt x="275661" y="285390"/>
                  <a:pt x="264130" y="285390"/>
                </a:cubicBezTo>
                <a:lnTo>
                  <a:pt x="21620" y="285390"/>
                </a:lnTo>
                <a:cubicBezTo>
                  <a:pt x="9729" y="285390"/>
                  <a:pt x="0" y="275673"/>
                  <a:pt x="0" y="263797"/>
                </a:cubicBezTo>
                <a:lnTo>
                  <a:pt x="0" y="246523"/>
                </a:lnTo>
                <a:cubicBezTo>
                  <a:pt x="0" y="246163"/>
                  <a:pt x="0" y="245803"/>
                  <a:pt x="0" y="245083"/>
                </a:cubicBezTo>
                <a:lnTo>
                  <a:pt x="23062" y="176705"/>
                </a:lnTo>
                <a:lnTo>
                  <a:pt x="23062" y="21593"/>
                </a:lnTo>
                <a:cubicBezTo>
                  <a:pt x="23062" y="9717"/>
                  <a:pt x="32791" y="0"/>
                  <a:pt x="446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>
              <a:latin typeface="+mj-lt"/>
            </a:endParaRPr>
          </a:p>
        </p:txBody>
      </p:sp>
      <p:sp>
        <p:nvSpPr>
          <p:cNvPr id="21" name="Freeform 984">
            <a:extLst>
              <a:ext uri="{FF2B5EF4-FFF2-40B4-BE49-F238E27FC236}">
                <a16:creationId xmlns:a16="http://schemas.microsoft.com/office/drawing/2014/main" xmlns="" id="{8924903F-F61D-8847-973E-832E25E36C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2854" y="3381096"/>
            <a:ext cx="224107" cy="294448"/>
          </a:xfrm>
          <a:custGeom>
            <a:avLst/>
            <a:gdLst>
              <a:gd name="T0" fmla="*/ 132017 w 217126"/>
              <a:gd name="T1" fmla="*/ 278152 h 285390"/>
              <a:gd name="T2" fmla="*/ 55280 w 217126"/>
              <a:gd name="T3" fmla="*/ 215215 h 285390"/>
              <a:gd name="T4" fmla="*/ 57098 w 217126"/>
              <a:gd name="T5" fmla="*/ 253918 h 285390"/>
              <a:gd name="T6" fmla="*/ 163294 w 217126"/>
              <a:gd name="T7" fmla="*/ 239087 h 285390"/>
              <a:gd name="T8" fmla="*/ 74555 w 217126"/>
              <a:gd name="T9" fmla="*/ 230407 h 285390"/>
              <a:gd name="T10" fmla="*/ 164021 w 217126"/>
              <a:gd name="T11" fmla="*/ 215215 h 285390"/>
              <a:gd name="T12" fmla="*/ 91779 w 217126"/>
              <a:gd name="T13" fmla="*/ 124998 h 285390"/>
              <a:gd name="T14" fmla="*/ 91779 w 217126"/>
              <a:gd name="T15" fmla="*/ 93227 h 285390"/>
              <a:gd name="T16" fmla="*/ 132279 w 217126"/>
              <a:gd name="T17" fmla="*/ 88897 h 285390"/>
              <a:gd name="T18" fmla="*/ 87440 w 217126"/>
              <a:gd name="T19" fmla="*/ 133663 h 285390"/>
              <a:gd name="T20" fmla="*/ 87440 w 217126"/>
              <a:gd name="T21" fmla="*/ 84563 h 285390"/>
              <a:gd name="T22" fmla="*/ 65458 w 217126"/>
              <a:gd name="T23" fmla="*/ 143941 h 285390"/>
              <a:gd name="T24" fmla="*/ 149920 w 217126"/>
              <a:gd name="T25" fmla="*/ 143941 h 285390"/>
              <a:gd name="T26" fmla="*/ 72708 w 217126"/>
              <a:gd name="T27" fmla="*/ 67027 h 285390"/>
              <a:gd name="T28" fmla="*/ 85759 w 217126"/>
              <a:gd name="T29" fmla="*/ 58319 h 285390"/>
              <a:gd name="T30" fmla="*/ 107508 w 217126"/>
              <a:gd name="T31" fmla="*/ 35101 h 285390"/>
              <a:gd name="T32" fmla="*/ 129258 w 217126"/>
              <a:gd name="T33" fmla="*/ 58319 h 285390"/>
              <a:gd name="T34" fmla="*/ 137958 w 217126"/>
              <a:gd name="T35" fmla="*/ 39457 h 285390"/>
              <a:gd name="T36" fmla="*/ 158619 w 217126"/>
              <a:gd name="T37" fmla="*/ 74283 h 285390"/>
              <a:gd name="T38" fmla="*/ 181819 w 217126"/>
              <a:gd name="T39" fmla="*/ 82991 h 285390"/>
              <a:gd name="T40" fmla="*/ 158619 w 217126"/>
              <a:gd name="T41" fmla="*/ 104759 h 285390"/>
              <a:gd name="T42" fmla="*/ 177107 w 217126"/>
              <a:gd name="T43" fmla="*/ 113466 h 285390"/>
              <a:gd name="T44" fmla="*/ 177107 w 217126"/>
              <a:gd name="T45" fmla="*/ 130880 h 285390"/>
              <a:gd name="T46" fmla="*/ 158619 w 217126"/>
              <a:gd name="T47" fmla="*/ 139587 h 285390"/>
              <a:gd name="T48" fmla="*/ 137958 w 217126"/>
              <a:gd name="T49" fmla="*/ 159904 h 285390"/>
              <a:gd name="T50" fmla="*/ 129258 w 217126"/>
              <a:gd name="T51" fmla="*/ 178407 h 285390"/>
              <a:gd name="T52" fmla="*/ 111858 w 217126"/>
              <a:gd name="T53" fmla="*/ 178407 h 285390"/>
              <a:gd name="T54" fmla="*/ 103158 w 217126"/>
              <a:gd name="T55" fmla="*/ 159904 h 285390"/>
              <a:gd name="T56" fmla="*/ 81408 w 217126"/>
              <a:gd name="T57" fmla="*/ 183123 h 285390"/>
              <a:gd name="T58" fmla="*/ 72708 w 217126"/>
              <a:gd name="T59" fmla="*/ 159904 h 285390"/>
              <a:gd name="T60" fmla="*/ 37910 w 217126"/>
              <a:gd name="T61" fmla="*/ 139587 h 285390"/>
              <a:gd name="T62" fmla="*/ 56759 w 217126"/>
              <a:gd name="T63" fmla="*/ 130880 h 285390"/>
              <a:gd name="T64" fmla="*/ 33560 w 217126"/>
              <a:gd name="T65" fmla="*/ 109112 h 285390"/>
              <a:gd name="T66" fmla="*/ 56759 w 217126"/>
              <a:gd name="T67" fmla="*/ 87345 h 285390"/>
              <a:gd name="T68" fmla="*/ 37910 w 217126"/>
              <a:gd name="T69" fmla="*/ 78638 h 285390"/>
              <a:gd name="T70" fmla="*/ 72708 w 217126"/>
              <a:gd name="T71" fmla="*/ 58319 h 285390"/>
              <a:gd name="T72" fmla="*/ 81408 w 217126"/>
              <a:gd name="T73" fmla="*/ 35101 h 285390"/>
              <a:gd name="T74" fmla="*/ 37824 w 217126"/>
              <a:gd name="T75" fmla="*/ 179045 h 285390"/>
              <a:gd name="T76" fmla="*/ 181115 w 217126"/>
              <a:gd name="T77" fmla="*/ 178321 h 285390"/>
              <a:gd name="T78" fmla="*/ 109104 w 217126"/>
              <a:gd name="T79" fmla="*/ 0 h 285390"/>
              <a:gd name="T80" fmla="*/ 172386 w 217126"/>
              <a:gd name="T81" fmla="*/ 221726 h 285390"/>
              <a:gd name="T82" fmla="*/ 160384 w 217126"/>
              <a:gd name="T83" fmla="*/ 262599 h 285390"/>
              <a:gd name="T84" fmla="*/ 58917 w 217126"/>
              <a:gd name="T85" fmla="*/ 262599 h 285390"/>
              <a:gd name="T86" fmla="*/ 46916 w 217126"/>
              <a:gd name="T87" fmla="*/ 222449 h 285390"/>
              <a:gd name="T88" fmla="*/ 109104 w 217126"/>
              <a:gd name="T89" fmla="*/ 0 h 28539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17126" h="285390">
                <a:moveTo>
                  <a:pt x="67197" y="261278"/>
                </a:moveTo>
                <a:cubicBezTo>
                  <a:pt x="69365" y="269915"/>
                  <a:pt x="77313" y="276753"/>
                  <a:pt x="86706" y="276753"/>
                </a:cubicBezTo>
                <a:lnTo>
                  <a:pt x="131143" y="276753"/>
                </a:lnTo>
                <a:cubicBezTo>
                  <a:pt x="140536" y="276753"/>
                  <a:pt x="148484" y="269915"/>
                  <a:pt x="150652" y="261278"/>
                </a:cubicBezTo>
                <a:lnTo>
                  <a:pt x="67197" y="261278"/>
                </a:lnTo>
                <a:close/>
                <a:moveTo>
                  <a:pt x="54914" y="214133"/>
                </a:moveTo>
                <a:cubicBezTo>
                  <a:pt x="55275" y="216292"/>
                  <a:pt x="55275" y="218811"/>
                  <a:pt x="55275" y="221330"/>
                </a:cubicBezTo>
                <a:lnTo>
                  <a:pt x="55275" y="251201"/>
                </a:lnTo>
                <a:cubicBezTo>
                  <a:pt x="55275" y="251921"/>
                  <a:pt x="55998" y="252641"/>
                  <a:pt x="56720" y="252641"/>
                </a:cubicBezTo>
                <a:lnTo>
                  <a:pt x="161128" y="252641"/>
                </a:lnTo>
                <a:cubicBezTo>
                  <a:pt x="161851" y="252641"/>
                  <a:pt x="162212" y="251921"/>
                  <a:pt x="162212" y="251201"/>
                </a:cubicBezTo>
                <a:lnTo>
                  <a:pt x="162212" y="237885"/>
                </a:lnTo>
                <a:lnTo>
                  <a:pt x="74061" y="237885"/>
                </a:lnTo>
                <a:cubicBezTo>
                  <a:pt x="71894" y="237885"/>
                  <a:pt x="69726" y="236086"/>
                  <a:pt x="69726" y="233567"/>
                </a:cubicBezTo>
                <a:cubicBezTo>
                  <a:pt x="69726" y="231047"/>
                  <a:pt x="71894" y="229248"/>
                  <a:pt x="74061" y="229248"/>
                </a:cubicBezTo>
                <a:lnTo>
                  <a:pt x="162212" y="229248"/>
                </a:lnTo>
                <a:lnTo>
                  <a:pt x="162212" y="220611"/>
                </a:lnTo>
                <a:cubicBezTo>
                  <a:pt x="162212" y="218451"/>
                  <a:pt x="162574" y="216292"/>
                  <a:pt x="162935" y="214133"/>
                </a:cubicBezTo>
                <a:lnTo>
                  <a:pt x="54914" y="214133"/>
                </a:lnTo>
                <a:close/>
                <a:moveTo>
                  <a:pt x="91171" y="92759"/>
                </a:moveTo>
                <a:lnTo>
                  <a:pt x="91171" y="124370"/>
                </a:lnTo>
                <a:lnTo>
                  <a:pt x="122782" y="124370"/>
                </a:lnTo>
                <a:lnTo>
                  <a:pt x="122782" y="92759"/>
                </a:lnTo>
                <a:lnTo>
                  <a:pt x="91171" y="92759"/>
                </a:lnTo>
                <a:close/>
                <a:moveTo>
                  <a:pt x="86861" y="84138"/>
                </a:moveTo>
                <a:lnTo>
                  <a:pt x="127092" y="84138"/>
                </a:lnTo>
                <a:cubicBezTo>
                  <a:pt x="129607" y="84138"/>
                  <a:pt x="131403" y="85934"/>
                  <a:pt x="131403" y="88449"/>
                </a:cubicBezTo>
                <a:lnTo>
                  <a:pt x="131403" y="128680"/>
                </a:lnTo>
                <a:cubicBezTo>
                  <a:pt x="131403" y="131195"/>
                  <a:pt x="129607" y="132991"/>
                  <a:pt x="127092" y="132991"/>
                </a:cubicBezTo>
                <a:lnTo>
                  <a:pt x="86861" y="132991"/>
                </a:lnTo>
                <a:cubicBezTo>
                  <a:pt x="84346" y="132991"/>
                  <a:pt x="82550" y="131195"/>
                  <a:pt x="82550" y="128680"/>
                </a:cubicBezTo>
                <a:lnTo>
                  <a:pt x="82550" y="88449"/>
                </a:lnTo>
                <a:cubicBezTo>
                  <a:pt x="82550" y="85934"/>
                  <a:pt x="84346" y="84138"/>
                  <a:pt x="86861" y="84138"/>
                </a:cubicBezTo>
                <a:close/>
                <a:moveTo>
                  <a:pt x="72227" y="66691"/>
                </a:moveTo>
                <a:cubicBezTo>
                  <a:pt x="68266" y="66691"/>
                  <a:pt x="65025" y="69940"/>
                  <a:pt x="65025" y="73910"/>
                </a:cubicBezTo>
                <a:lnTo>
                  <a:pt x="65025" y="143217"/>
                </a:lnTo>
                <a:cubicBezTo>
                  <a:pt x="65025" y="147188"/>
                  <a:pt x="68266" y="150076"/>
                  <a:pt x="72227" y="150076"/>
                </a:cubicBezTo>
                <a:lnTo>
                  <a:pt x="141725" y="150076"/>
                </a:lnTo>
                <a:cubicBezTo>
                  <a:pt x="145326" y="150076"/>
                  <a:pt x="148927" y="147188"/>
                  <a:pt x="148927" y="143217"/>
                </a:cubicBezTo>
                <a:lnTo>
                  <a:pt x="148927" y="73910"/>
                </a:lnTo>
                <a:cubicBezTo>
                  <a:pt x="148927" y="69940"/>
                  <a:pt x="145326" y="66691"/>
                  <a:pt x="141725" y="66691"/>
                </a:cubicBezTo>
                <a:lnTo>
                  <a:pt x="72227" y="66691"/>
                </a:lnTo>
                <a:close/>
                <a:moveTo>
                  <a:pt x="80869" y="34925"/>
                </a:moveTo>
                <a:cubicBezTo>
                  <a:pt x="83030" y="34925"/>
                  <a:pt x="85191" y="36730"/>
                  <a:pt x="85191" y="39257"/>
                </a:cubicBezTo>
                <a:lnTo>
                  <a:pt x="85191" y="58027"/>
                </a:lnTo>
                <a:lnTo>
                  <a:pt x="102475" y="58027"/>
                </a:lnTo>
                <a:lnTo>
                  <a:pt x="102475" y="39257"/>
                </a:lnTo>
                <a:cubicBezTo>
                  <a:pt x="102475" y="36730"/>
                  <a:pt x="104636" y="34925"/>
                  <a:pt x="106796" y="34925"/>
                </a:cubicBezTo>
                <a:cubicBezTo>
                  <a:pt x="109317" y="34925"/>
                  <a:pt x="111117" y="36730"/>
                  <a:pt x="111117" y="39257"/>
                </a:cubicBezTo>
                <a:lnTo>
                  <a:pt x="111117" y="58027"/>
                </a:lnTo>
                <a:lnTo>
                  <a:pt x="128402" y="58027"/>
                </a:lnTo>
                <a:lnTo>
                  <a:pt x="128402" y="39257"/>
                </a:lnTo>
                <a:cubicBezTo>
                  <a:pt x="128402" y="36730"/>
                  <a:pt x="130202" y="34925"/>
                  <a:pt x="133083" y="34925"/>
                </a:cubicBezTo>
                <a:cubicBezTo>
                  <a:pt x="135243" y="34925"/>
                  <a:pt x="137044" y="36730"/>
                  <a:pt x="137044" y="39257"/>
                </a:cubicBezTo>
                <a:lnTo>
                  <a:pt x="137044" y="58027"/>
                </a:lnTo>
                <a:lnTo>
                  <a:pt x="141725" y="58027"/>
                </a:lnTo>
                <a:cubicBezTo>
                  <a:pt x="150367" y="58027"/>
                  <a:pt x="157569" y="65247"/>
                  <a:pt x="157569" y="73910"/>
                </a:cubicBezTo>
                <a:lnTo>
                  <a:pt x="157569" y="78242"/>
                </a:lnTo>
                <a:lnTo>
                  <a:pt x="175934" y="78242"/>
                </a:lnTo>
                <a:cubicBezTo>
                  <a:pt x="178455" y="78242"/>
                  <a:pt x="180615" y="80047"/>
                  <a:pt x="180615" y="82574"/>
                </a:cubicBezTo>
                <a:cubicBezTo>
                  <a:pt x="180615" y="84739"/>
                  <a:pt x="178455" y="86905"/>
                  <a:pt x="175934" y="86905"/>
                </a:cubicBezTo>
                <a:lnTo>
                  <a:pt x="157569" y="86905"/>
                </a:lnTo>
                <a:lnTo>
                  <a:pt x="157569" y="104232"/>
                </a:lnTo>
                <a:lnTo>
                  <a:pt x="175934" y="104232"/>
                </a:lnTo>
                <a:cubicBezTo>
                  <a:pt x="178455" y="104232"/>
                  <a:pt x="180615" y="106398"/>
                  <a:pt x="180615" y="108564"/>
                </a:cubicBezTo>
                <a:cubicBezTo>
                  <a:pt x="180615" y="111090"/>
                  <a:pt x="178455" y="112895"/>
                  <a:pt x="175934" y="112895"/>
                </a:cubicBezTo>
                <a:lnTo>
                  <a:pt x="157569" y="112895"/>
                </a:lnTo>
                <a:lnTo>
                  <a:pt x="157569" y="130222"/>
                </a:lnTo>
                <a:lnTo>
                  <a:pt x="175934" y="130222"/>
                </a:lnTo>
                <a:cubicBezTo>
                  <a:pt x="178455" y="130222"/>
                  <a:pt x="180615" y="132027"/>
                  <a:pt x="180615" y="134554"/>
                </a:cubicBezTo>
                <a:cubicBezTo>
                  <a:pt x="180615" y="137081"/>
                  <a:pt x="178455" y="138885"/>
                  <a:pt x="175934" y="138885"/>
                </a:cubicBezTo>
                <a:lnTo>
                  <a:pt x="157569" y="138885"/>
                </a:lnTo>
                <a:lnTo>
                  <a:pt x="157569" y="143217"/>
                </a:lnTo>
                <a:cubicBezTo>
                  <a:pt x="157569" y="151880"/>
                  <a:pt x="150367" y="159100"/>
                  <a:pt x="141725" y="159100"/>
                </a:cubicBezTo>
                <a:lnTo>
                  <a:pt x="137044" y="159100"/>
                </a:lnTo>
                <a:lnTo>
                  <a:pt x="137044" y="177510"/>
                </a:lnTo>
                <a:cubicBezTo>
                  <a:pt x="137044" y="180036"/>
                  <a:pt x="135243" y="182202"/>
                  <a:pt x="133083" y="182202"/>
                </a:cubicBezTo>
                <a:cubicBezTo>
                  <a:pt x="130202" y="182202"/>
                  <a:pt x="128402" y="180036"/>
                  <a:pt x="128402" y="177510"/>
                </a:cubicBezTo>
                <a:lnTo>
                  <a:pt x="128402" y="159100"/>
                </a:lnTo>
                <a:lnTo>
                  <a:pt x="111117" y="159100"/>
                </a:lnTo>
                <a:lnTo>
                  <a:pt x="111117" y="177510"/>
                </a:lnTo>
                <a:cubicBezTo>
                  <a:pt x="111117" y="180036"/>
                  <a:pt x="109317" y="182202"/>
                  <a:pt x="106796" y="182202"/>
                </a:cubicBezTo>
                <a:cubicBezTo>
                  <a:pt x="104636" y="182202"/>
                  <a:pt x="102475" y="180036"/>
                  <a:pt x="102475" y="177510"/>
                </a:cubicBezTo>
                <a:lnTo>
                  <a:pt x="102475" y="159100"/>
                </a:lnTo>
                <a:lnTo>
                  <a:pt x="85191" y="159100"/>
                </a:lnTo>
                <a:lnTo>
                  <a:pt x="85191" y="177510"/>
                </a:lnTo>
                <a:cubicBezTo>
                  <a:pt x="85191" y="180036"/>
                  <a:pt x="83030" y="182202"/>
                  <a:pt x="80869" y="182202"/>
                </a:cubicBezTo>
                <a:cubicBezTo>
                  <a:pt x="78709" y="182202"/>
                  <a:pt x="76548" y="180036"/>
                  <a:pt x="76548" y="177510"/>
                </a:cubicBezTo>
                <a:lnTo>
                  <a:pt x="76548" y="159100"/>
                </a:lnTo>
                <a:lnTo>
                  <a:pt x="72227" y="159100"/>
                </a:lnTo>
                <a:cubicBezTo>
                  <a:pt x="63585" y="159100"/>
                  <a:pt x="56383" y="151880"/>
                  <a:pt x="56383" y="143217"/>
                </a:cubicBezTo>
                <a:lnTo>
                  <a:pt x="56383" y="138885"/>
                </a:lnTo>
                <a:lnTo>
                  <a:pt x="37658" y="138885"/>
                </a:lnTo>
                <a:cubicBezTo>
                  <a:pt x="35138" y="138885"/>
                  <a:pt x="33337" y="137081"/>
                  <a:pt x="33337" y="134554"/>
                </a:cubicBezTo>
                <a:cubicBezTo>
                  <a:pt x="33337" y="132027"/>
                  <a:pt x="35138" y="130222"/>
                  <a:pt x="37658" y="130222"/>
                </a:cubicBezTo>
                <a:lnTo>
                  <a:pt x="56383" y="130222"/>
                </a:lnTo>
                <a:lnTo>
                  <a:pt x="56383" y="112895"/>
                </a:lnTo>
                <a:lnTo>
                  <a:pt x="37658" y="112895"/>
                </a:lnTo>
                <a:cubicBezTo>
                  <a:pt x="35138" y="112895"/>
                  <a:pt x="33337" y="111090"/>
                  <a:pt x="33337" y="108564"/>
                </a:cubicBezTo>
                <a:cubicBezTo>
                  <a:pt x="33337" y="106398"/>
                  <a:pt x="35138" y="104232"/>
                  <a:pt x="37658" y="104232"/>
                </a:cubicBezTo>
                <a:lnTo>
                  <a:pt x="56383" y="104232"/>
                </a:lnTo>
                <a:lnTo>
                  <a:pt x="56383" y="86905"/>
                </a:lnTo>
                <a:lnTo>
                  <a:pt x="37658" y="86905"/>
                </a:lnTo>
                <a:cubicBezTo>
                  <a:pt x="35138" y="86905"/>
                  <a:pt x="33337" y="84739"/>
                  <a:pt x="33337" y="82574"/>
                </a:cubicBezTo>
                <a:cubicBezTo>
                  <a:pt x="33337" y="80047"/>
                  <a:pt x="35138" y="78242"/>
                  <a:pt x="37658" y="78242"/>
                </a:cubicBezTo>
                <a:lnTo>
                  <a:pt x="56383" y="78242"/>
                </a:lnTo>
                <a:lnTo>
                  <a:pt x="56383" y="73910"/>
                </a:lnTo>
                <a:cubicBezTo>
                  <a:pt x="56383" y="65247"/>
                  <a:pt x="63585" y="58027"/>
                  <a:pt x="72227" y="58027"/>
                </a:cubicBezTo>
                <a:lnTo>
                  <a:pt x="76548" y="58027"/>
                </a:lnTo>
                <a:lnTo>
                  <a:pt x="76548" y="39257"/>
                </a:lnTo>
                <a:cubicBezTo>
                  <a:pt x="76548" y="36730"/>
                  <a:pt x="78709" y="34925"/>
                  <a:pt x="80869" y="34925"/>
                </a:cubicBezTo>
                <a:close/>
                <a:moveTo>
                  <a:pt x="108382" y="8637"/>
                </a:moveTo>
                <a:cubicBezTo>
                  <a:pt x="53469" y="8637"/>
                  <a:pt x="8670" y="53623"/>
                  <a:pt x="8670" y="108326"/>
                </a:cubicBezTo>
                <a:cubicBezTo>
                  <a:pt x="8670" y="134958"/>
                  <a:pt x="18786" y="159070"/>
                  <a:pt x="37573" y="178144"/>
                </a:cubicBezTo>
                <a:cubicBezTo>
                  <a:pt x="45160" y="185702"/>
                  <a:pt x="50579" y="195059"/>
                  <a:pt x="53469" y="205495"/>
                </a:cubicBezTo>
                <a:lnTo>
                  <a:pt x="164380" y="205495"/>
                </a:lnTo>
                <a:cubicBezTo>
                  <a:pt x="166909" y="195059"/>
                  <a:pt x="171967" y="185342"/>
                  <a:pt x="179915" y="177424"/>
                </a:cubicBezTo>
                <a:cubicBezTo>
                  <a:pt x="198340" y="158710"/>
                  <a:pt x="208455" y="134238"/>
                  <a:pt x="208455" y="108326"/>
                </a:cubicBezTo>
                <a:cubicBezTo>
                  <a:pt x="208455" y="53623"/>
                  <a:pt x="163296" y="8637"/>
                  <a:pt x="108382" y="8637"/>
                </a:cubicBezTo>
                <a:close/>
                <a:moveTo>
                  <a:pt x="108382" y="0"/>
                </a:moveTo>
                <a:cubicBezTo>
                  <a:pt x="168354" y="0"/>
                  <a:pt x="217126" y="48585"/>
                  <a:pt x="217126" y="108326"/>
                </a:cubicBezTo>
                <a:cubicBezTo>
                  <a:pt x="217126" y="136757"/>
                  <a:pt x="205926" y="163389"/>
                  <a:pt x="186056" y="183542"/>
                </a:cubicBezTo>
                <a:cubicBezTo>
                  <a:pt x="176302" y="193259"/>
                  <a:pt x="171244" y="206575"/>
                  <a:pt x="171244" y="220611"/>
                </a:cubicBezTo>
                <a:lnTo>
                  <a:pt x="171244" y="251201"/>
                </a:lnTo>
                <a:cubicBezTo>
                  <a:pt x="171244" y="256599"/>
                  <a:pt x="166548" y="261278"/>
                  <a:pt x="161128" y="261278"/>
                </a:cubicBezTo>
                <a:lnTo>
                  <a:pt x="159322" y="261278"/>
                </a:lnTo>
                <a:cubicBezTo>
                  <a:pt x="157154" y="274954"/>
                  <a:pt x="145232" y="285390"/>
                  <a:pt x="131143" y="285390"/>
                </a:cubicBezTo>
                <a:lnTo>
                  <a:pt x="86706" y="285390"/>
                </a:lnTo>
                <a:cubicBezTo>
                  <a:pt x="72616" y="285390"/>
                  <a:pt x="60694" y="274954"/>
                  <a:pt x="58527" y="261278"/>
                </a:cubicBezTo>
                <a:lnTo>
                  <a:pt x="56720" y="261278"/>
                </a:lnTo>
                <a:cubicBezTo>
                  <a:pt x="51301" y="261278"/>
                  <a:pt x="46605" y="256599"/>
                  <a:pt x="46605" y="251201"/>
                </a:cubicBezTo>
                <a:lnTo>
                  <a:pt x="46605" y="221330"/>
                </a:lnTo>
                <a:cubicBezTo>
                  <a:pt x="46605" y="207295"/>
                  <a:pt x="41185" y="193979"/>
                  <a:pt x="31431" y="184262"/>
                </a:cubicBezTo>
                <a:cubicBezTo>
                  <a:pt x="11199" y="163749"/>
                  <a:pt x="0" y="136757"/>
                  <a:pt x="0" y="108326"/>
                </a:cubicBezTo>
                <a:cubicBezTo>
                  <a:pt x="0" y="48585"/>
                  <a:pt x="48772" y="0"/>
                  <a:pt x="1083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>
              <a:latin typeface="+mn-lt"/>
            </a:endParaRPr>
          </a:p>
        </p:txBody>
      </p:sp>
      <p:sp>
        <p:nvSpPr>
          <p:cNvPr id="22" name="Freeform 993">
            <a:extLst>
              <a:ext uri="{FF2B5EF4-FFF2-40B4-BE49-F238E27FC236}">
                <a16:creationId xmlns:a16="http://schemas.microsoft.com/office/drawing/2014/main" xmlns="" id="{4D8D9555-EF94-F847-8C84-F68C0F6224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70406" y="2914850"/>
            <a:ext cx="294448" cy="294448"/>
          </a:xfrm>
          <a:custGeom>
            <a:avLst/>
            <a:gdLst>
              <a:gd name="T0" fmla="*/ 145001 w 285390"/>
              <a:gd name="T1" fmla="*/ 154383 h 285390"/>
              <a:gd name="T2" fmla="*/ 119473 w 285390"/>
              <a:gd name="T3" fmla="*/ 145193 h 285390"/>
              <a:gd name="T4" fmla="*/ 114878 w 285390"/>
              <a:gd name="T5" fmla="*/ 149406 h 285390"/>
              <a:gd name="T6" fmla="*/ 100135 w 285390"/>
              <a:gd name="T7" fmla="*/ 149406 h 285390"/>
              <a:gd name="T8" fmla="*/ 95539 w 285390"/>
              <a:gd name="T9" fmla="*/ 145193 h 285390"/>
              <a:gd name="T10" fmla="*/ 145001 w 285390"/>
              <a:gd name="T11" fmla="*/ 130450 h 285390"/>
              <a:gd name="T12" fmla="*/ 119473 w 285390"/>
              <a:gd name="T13" fmla="*/ 121260 h 285390"/>
              <a:gd name="T14" fmla="*/ 114878 w 285390"/>
              <a:gd name="T15" fmla="*/ 125855 h 285390"/>
              <a:gd name="T16" fmla="*/ 100135 w 285390"/>
              <a:gd name="T17" fmla="*/ 125855 h 285390"/>
              <a:gd name="T18" fmla="*/ 95539 w 285390"/>
              <a:gd name="T19" fmla="*/ 121260 h 285390"/>
              <a:gd name="T20" fmla="*/ 145001 w 285390"/>
              <a:gd name="T21" fmla="*/ 106518 h 285390"/>
              <a:gd name="T22" fmla="*/ 119473 w 285390"/>
              <a:gd name="T23" fmla="*/ 97327 h 285390"/>
              <a:gd name="T24" fmla="*/ 114878 w 285390"/>
              <a:gd name="T25" fmla="*/ 101540 h 285390"/>
              <a:gd name="T26" fmla="*/ 100135 w 285390"/>
              <a:gd name="T27" fmla="*/ 101540 h 285390"/>
              <a:gd name="T28" fmla="*/ 95539 w 285390"/>
              <a:gd name="T29" fmla="*/ 97327 h 285390"/>
              <a:gd name="T30" fmla="*/ 208653 w 285390"/>
              <a:gd name="T31" fmla="*/ 112239 h 285390"/>
              <a:gd name="T32" fmla="*/ 208653 w 285390"/>
              <a:gd name="T33" fmla="*/ 82967 h 285390"/>
              <a:gd name="T34" fmla="*/ 212987 w 285390"/>
              <a:gd name="T35" fmla="*/ 162833 h 285390"/>
              <a:gd name="T36" fmla="*/ 204317 w 285390"/>
              <a:gd name="T37" fmla="*/ 120189 h 285390"/>
              <a:gd name="T38" fmla="*/ 75650 w 285390"/>
              <a:gd name="T39" fmla="*/ 80536 h 285390"/>
              <a:gd name="T40" fmla="*/ 164914 w 285390"/>
              <a:gd name="T41" fmla="*/ 80536 h 285390"/>
              <a:gd name="T42" fmla="*/ 169592 w 285390"/>
              <a:gd name="T43" fmla="*/ 71798 h 285390"/>
              <a:gd name="T44" fmla="*/ 169592 w 285390"/>
              <a:gd name="T45" fmla="*/ 179931 h 285390"/>
              <a:gd name="T46" fmla="*/ 67011 w 285390"/>
              <a:gd name="T47" fmla="*/ 76169 h 285390"/>
              <a:gd name="T48" fmla="*/ 42633 w 285390"/>
              <a:gd name="T49" fmla="*/ 68166 h 285390"/>
              <a:gd name="T50" fmla="*/ 31034 w 285390"/>
              <a:gd name="T51" fmla="*/ 99049 h 285390"/>
              <a:gd name="T52" fmla="*/ 42633 w 285390"/>
              <a:gd name="T53" fmla="*/ 149917 h 285390"/>
              <a:gd name="T54" fmla="*/ 31034 w 285390"/>
              <a:gd name="T55" fmla="*/ 180437 h 285390"/>
              <a:gd name="T56" fmla="*/ 42633 w 285390"/>
              <a:gd name="T57" fmla="*/ 209504 h 285390"/>
              <a:gd name="T58" fmla="*/ 42633 w 285390"/>
              <a:gd name="T59" fmla="*/ 43821 h 285390"/>
              <a:gd name="T60" fmla="*/ 251731 w 285390"/>
              <a:gd name="T61" fmla="*/ 39097 h 285390"/>
              <a:gd name="T62" fmla="*/ 38282 w 285390"/>
              <a:gd name="T63" fmla="*/ 218225 h 285390"/>
              <a:gd name="T64" fmla="*/ 26687 w 285390"/>
              <a:gd name="T65" fmla="*/ 189157 h 285390"/>
              <a:gd name="T66" fmla="*/ 26687 w 285390"/>
              <a:gd name="T67" fmla="*/ 145557 h 285390"/>
              <a:gd name="T68" fmla="*/ 26687 w 285390"/>
              <a:gd name="T69" fmla="*/ 107769 h 285390"/>
              <a:gd name="T70" fmla="*/ 26687 w 285390"/>
              <a:gd name="T71" fmla="*/ 63804 h 285390"/>
              <a:gd name="T72" fmla="*/ 38282 w 285390"/>
              <a:gd name="T73" fmla="*/ 35101 h 285390"/>
              <a:gd name="T74" fmla="*/ 8681 w 285390"/>
              <a:gd name="T75" fmla="*/ 278152 h 285390"/>
              <a:gd name="T76" fmla="*/ 79575 w 285390"/>
              <a:gd name="T77" fmla="*/ 243429 h 285390"/>
              <a:gd name="T78" fmla="*/ 227151 w 285390"/>
              <a:gd name="T79" fmla="*/ 278152 h 285390"/>
              <a:gd name="T80" fmla="*/ 259343 w 285390"/>
              <a:gd name="T81" fmla="*/ 8681 h 285390"/>
              <a:gd name="T82" fmla="*/ 259343 w 285390"/>
              <a:gd name="T83" fmla="*/ 0 h 285390"/>
              <a:gd name="T84" fmla="*/ 282493 w 285390"/>
              <a:gd name="T85" fmla="*/ 286832 h 285390"/>
              <a:gd name="T86" fmla="*/ 204363 w 285390"/>
              <a:gd name="T87" fmla="*/ 252109 h 285390"/>
              <a:gd name="T88" fmla="*/ 62212 w 285390"/>
              <a:gd name="T89" fmla="*/ 286832 h 285390"/>
              <a:gd name="T90" fmla="*/ 0 w 285390"/>
              <a:gd name="T91" fmla="*/ 27851 h 28539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5390" h="285390">
                <a:moveTo>
                  <a:pt x="144272" y="144463"/>
                </a:moveTo>
                <a:cubicBezTo>
                  <a:pt x="146939" y="144463"/>
                  <a:pt x="148844" y="146368"/>
                  <a:pt x="148844" y="148654"/>
                </a:cubicBezTo>
                <a:cubicBezTo>
                  <a:pt x="148844" y="151702"/>
                  <a:pt x="146939" y="153607"/>
                  <a:pt x="144272" y="153607"/>
                </a:cubicBezTo>
                <a:cubicBezTo>
                  <a:pt x="141986" y="153607"/>
                  <a:pt x="139700" y="151702"/>
                  <a:pt x="139700" y="148654"/>
                </a:cubicBezTo>
                <a:cubicBezTo>
                  <a:pt x="139700" y="146368"/>
                  <a:pt x="141986" y="144463"/>
                  <a:pt x="144272" y="144463"/>
                </a:cubicBezTo>
                <a:close/>
                <a:moveTo>
                  <a:pt x="118872" y="144463"/>
                </a:moveTo>
                <a:cubicBezTo>
                  <a:pt x="121539" y="144463"/>
                  <a:pt x="123444" y="146368"/>
                  <a:pt x="123444" y="148654"/>
                </a:cubicBezTo>
                <a:cubicBezTo>
                  <a:pt x="123444" y="151702"/>
                  <a:pt x="121539" y="153607"/>
                  <a:pt x="118872" y="153607"/>
                </a:cubicBezTo>
                <a:cubicBezTo>
                  <a:pt x="116586" y="153607"/>
                  <a:pt x="114300" y="151702"/>
                  <a:pt x="114300" y="148654"/>
                </a:cubicBezTo>
                <a:cubicBezTo>
                  <a:pt x="114300" y="146368"/>
                  <a:pt x="116586" y="144463"/>
                  <a:pt x="118872" y="144463"/>
                </a:cubicBezTo>
                <a:close/>
                <a:moveTo>
                  <a:pt x="95059" y="144463"/>
                </a:moveTo>
                <a:cubicBezTo>
                  <a:pt x="97345" y="144463"/>
                  <a:pt x="99631" y="146368"/>
                  <a:pt x="99631" y="148654"/>
                </a:cubicBezTo>
                <a:cubicBezTo>
                  <a:pt x="99631" y="151702"/>
                  <a:pt x="97345" y="153607"/>
                  <a:pt x="95059" y="153607"/>
                </a:cubicBezTo>
                <a:cubicBezTo>
                  <a:pt x="92773" y="153607"/>
                  <a:pt x="90487" y="151702"/>
                  <a:pt x="90487" y="148654"/>
                </a:cubicBezTo>
                <a:cubicBezTo>
                  <a:pt x="90487" y="146368"/>
                  <a:pt x="92773" y="144463"/>
                  <a:pt x="95059" y="144463"/>
                </a:cubicBezTo>
                <a:close/>
                <a:moveTo>
                  <a:pt x="144272" y="120650"/>
                </a:moveTo>
                <a:cubicBezTo>
                  <a:pt x="146939" y="120650"/>
                  <a:pt x="148844" y="122555"/>
                  <a:pt x="148844" y="125222"/>
                </a:cubicBezTo>
                <a:cubicBezTo>
                  <a:pt x="148844" y="127508"/>
                  <a:pt x="146939" y="129794"/>
                  <a:pt x="144272" y="129794"/>
                </a:cubicBezTo>
                <a:cubicBezTo>
                  <a:pt x="141986" y="129794"/>
                  <a:pt x="139700" y="127508"/>
                  <a:pt x="139700" y="125222"/>
                </a:cubicBezTo>
                <a:cubicBezTo>
                  <a:pt x="139700" y="122555"/>
                  <a:pt x="141986" y="120650"/>
                  <a:pt x="144272" y="120650"/>
                </a:cubicBezTo>
                <a:close/>
                <a:moveTo>
                  <a:pt x="118872" y="120650"/>
                </a:moveTo>
                <a:cubicBezTo>
                  <a:pt x="121539" y="120650"/>
                  <a:pt x="123444" y="122555"/>
                  <a:pt x="123444" y="125222"/>
                </a:cubicBezTo>
                <a:cubicBezTo>
                  <a:pt x="123444" y="127508"/>
                  <a:pt x="121539" y="129794"/>
                  <a:pt x="118872" y="129794"/>
                </a:cubicBezTo>
                <a:cubicBezTo>
                  <a:pt x="116586" y="129794"/>
                  <a:pt x="114300" y="127508"/>
                  <a:pt x="114300" y="125222"/>
                </a:cubicBezTo>
                <a:cubicBezTo>
                  <a:pt x="114300" y="122555"/>
                  <a:pt x="116586" y="120650"/>
                  <a:pt x="118872" y="120650"/>
                </a:cubicBezTo>
                <a:close/>
                <a:moveTo>
                  <a:pt x="95059" y="120650"/>
                </a:moveTo>
                <a:cubicBezTo>
                  <a:pt x="97345" y="120650"/>
                  <a:pt x="99631" y="122555"/>
                  <a:pt x="99631" y="125222"/>
                </a:cubicBezTo>
                <a:cubicBezTo>
                  <a:pt x="99631" y="127508"/>
                  <a:pt x="97345" y="129794"/>
                  <a:pt x="95059" y="129794"/>
                </a:cubicBezTo>
                <a:cubicBezTo>
                  <a:pt x="92773" y="129794"/>
                  <a:pt x="90487" y="127508"/>
                  <a:pt x="90487" y="125222"/>
                </a:cubicBezTo>
                <a:cubicBezTo>
                  <a:pt x="90487" y="122555"/>
                  <a:pt x="92773" y="120650"/>
                  <a:pt x="95059" y="120650"/>
                </a:cubicBezTo>
                <a:close/>
                <a:moveTo>
                  <a:pt x="144272" y="96838"/>
                </a:moveTo>
                <a:cubicBezTo>
                  <a:pt x="146939" y="96838"/>
                  <a:pt x="148844" y="98743"/>
                  <a:pt x="148844" y="101029"/>
                </a:cubicBezTo>
                <a:cubicBezTo>
                  <a:pt x="148844" y="103696"/>
                  <a:pt x="146939" y="105982"/>
                  <a:pt x="144272" y="105982"/>
                </a:cubicBezTo>
                <a:cubicBezTo>
                  <a:pt x="141986" y="105982"/>
                  <a:pt x="139700" y="103696"/>
                  <a:pt x="139700" y="101029"/>
                </a:cubicBezTo>
                <a:cubicBezTo>
                  <a:pt x="139700" y="98743"/>
                  <a:pt x="141986" y="96838"/>
                  <a:pt x="144272" y="96838"/>
                </a:cubicBezTo>
                <a:close/>
                <a:moveTo>
                  <a:pt x="118872" y="96838"/>
                </a:moveTo>
                <a:cubicBezTo>
                  <a:pt x="121539" y="96838"/>
                  <a:pt x="123444" y="98743"/>
                  <a:pt x="123444" y="101029"/>
                </a:cubicBezTo>
                <a:cubicBezTo>
                  <a:pt x="123444" y="103696"/>
                  <a:pt x="121539" y="105982"/>
                  <a:pt x="118872" y="105982"/>
                </a:cubicBezTo>
                <a:cubicBezTo>
                  <a:pt x="116586" y="105982"/>
                  <a:pt x="114300" y="103696"/>
                  <a:pt x="114300" y="101029"/>
                </a:cubicBezTo>
                <a:cubicBezTo>
                  <a:pt x="114300" y="98743"/>
                  <a:pt x="116586" y="96838"/>
                  <a:pt x="118872" y="96838"/>
                </a:cubicBezTo>
                <a:close/>
                <a:moveTo>
                  <a:pt x="95059" y="96838"/>
                </a:moveTo>
                <a:cubicBezTo>
                  <a:pt x="97345" y="96838"/>
                  <a:pt x="99631" y="98743"/>
                  <a:pt x="99631" y="101029"/>
                </a:cubicBezTo>
                <a:cubicBezTo>
                  <a:pt x="99631" y="103696"/>
                  <a:pt x="97345" y="105982"/>
                  <a:pt x="95059" y="105982"/>
                </a:cubicBezTo>
                <a:cubicBezTo>
                  <a:pt x="92773" y="105982"/>
                  <a:pt x="90487" y="103696"/>
                  <a:pt x="90487" y="101029"/>
                </a:cubicBezTo>
                <a:cubicBezTo>
                  <a:pt x="90487" y="98743"/>
                  <a:pt x="92773" y="96838"/>
                  <a:pt x="95059" y="96838"/>
                </a:cubicBezTo>
                <a:close/>
                <a:moveTo>
                  <a:pt x="207603" y="91180"/>
                </a:moveTo>
                <a:cubicBezTo>
                  <a:pt x="202211" y="91180"/>
                  <a:pt x="197539" y="95854"/>
                  <a:pt x="197539" y="101247"/>
                </a:cubicBezTo>
                <a:cubicBezTo>
                  <a:pt x="197539" y="107000"/>
                  <a:pt x="202211" y="111675"/>
                  <a:pt x="207603" y="111675"/>
                </a:cubicBezTo>
                <a:cubicBezTo>
                  <a:pt x="213354" y="111675"/>
                  <a:pt x="218026" y="107000"/>
                  <a:pt x="218026" y="101247"/>
                </a:cubicBezTo>
                <a:cubicBezTo>
                  <a:pt x="218026" y="95854"/>
                  <a:pt x="213354" y="91180"/>
                  <a:pt x="207603" y="91180"/>
                </a:cubicBezTo>
                <a:close/>
                <a:moveTo>
                  <a:pt x="207603" y="82550"/>
                </a:moveTo>
                <a:cubicBezTo>
                  <a:pt x="218026" y="82550"/>
                  <a:pt x="226653" y="91180"/>
                  <a:pt x="226653" y="101247"/>
                </a:cubicBezTo>
                <a:cubicBezTo>
                  <a:pt x="226653" y="110237"/>
                  <a:pt x="220183" y="117787"/>
                  <a:pt x="211916" y="119585"/>
                </a:cubicBezTo>
                <a:lnTo>
                  <a:pt x="211916" y="162014"/>
                </a:lnTo>
                <a:cubicBezTo>
                  <a:pt x="211916" y="164531"/>
                  <a:pt x="210119" y="166329"/>
                  <a:pt x="207603" y="166329"/>
                </a:cubicBezTo>
                <a:cubicBezTo>
                  <a:pt x="205446" y="166329"/>
                  <a:pt x="203290" y="164531"/>
                  <a:pt x="203290" y="162014"/>
                </a:cubicBezTo>
                <a:lnTo>
                  <a:pt x="203290" y="119585"/>
                </a:lnTo>
                <a:cubicBezTo>
                  <a:pt x="195023" y="117787"/>
                  <a:pt x="188912" y="110237"/>
                  <a:pt x="188912" y="101247"/>
                </a:cubicBezTo>
                <a:cubicBezTo>
                  <a:pt x="188912" y="91180"/>
                  <a:pt x="197539" y="82550"/>
                  <a:pt x="207603" y="82550"/>
                </a:cubicBezTo>
                <a:close/>
                <a:moveTo>
                  <a:pt x="75270" y="80132"/>
                </a:moveTo>
                <a:lnTo>
                  <a:pt x="75270" y="170332"/>
                </a:lnTo>
                <a:lnTo>
                  <a:pt x="164084" y="170332"/>
                </a:lnTo>
                <a:lnTo>
                  <a:pt x="164084" y="80132"/>
                </a:lnTo>
                <a:lnTo>
                  <a:pt x="75270" y="80132"/>
                </a:lnTo>
                <a:close/>
                <a:moveTo>
                  <a:pt x="70972" y="71438"/>
                </a:moveTo>
                <a:lnTo>
                  <a:pt x="168739" y="71438"/>
                </a:lnTo>
                <a:cubicBezTo>
                  <a:pt x="170888" y="71438"/>
                  <a:pt x="172679" y="73611"/>
                  <a:pt x="172679" y="75785"/>
                </a:cubicBezTo>
                <a:lnTo>
                  <a:pt x="172679" y="174679"/>
                </a:lnTo>
                <a:cubicBezTo>
                  <a:pt x="172679" y="176853"/>
                  <a:pt x="170888" y="179026"/>
                  <a:pt x="168739" y="179026"/>
                </a:cubicBezTo>
                <a:lnTo>
                  <a:pt x="70972" y="179026"/>
                </a:lnTo>
                <a:cubicBezTo>
                  <a:pt x="68465" y="179026"/>
                  <a:pt x="66675" y="176853"/>
                  <a:pt x="66675" y="174679"/>
                </a:cubicBezTo>
                <a:lnTo>
                  <a:pt x="66675" y="75785"/>
                </a:lnTo>
                <a:cubicBezTo>
                  <a:pt x="66675" y="73611"/>
                  <a:pt x="68465" y="71438"/>
                  <a:pt x="70972" y="71438"/>
                </a:cubicBezTo>
                <a:close/>
                <a:moveTo>
                  <a:pt x="42417" y="43601"/>
                </a:moveTo>
                <a:lnTo>
                  <a:pt x="42417" y="67822"/>
                </a:lnTo>
                <a:cubicBezTo>
                  <a:pt x="42417" y="70353"/>
                  <a:pt x="40253" y="72160"/>
                  <a:pt x="38090" y="72160"/>
                </a:cubicBezTo>
                <a:lnTo>
                  <a:pt x="30878" y="72160"/>
                </a:lnTo>
                <a:lnTo>
                  <a:pt x="30878" y="98551"/>
                </a:lnTo>
                <a:lnTo>
                  <a:pt x="38090" y="98551"/>
                </a:lnTo>
                <a:cubicBezTo>
                  <a:pt x="40253" y="98551"/>
                  <a:pt x="42417" y="100359"/>
                  <a:pt x="42417" y="102528"/>
                </a:cubicBezTo>
                <a:lnTo>
                  <a:pt x="42417" y="149163"/>
                </a:lnTo>
                <a:cubicBezTo>
                  <a:pt x="42417" y="151693"/>
                  <a:pt x="40253" y="153501"/>
                  <a:pt x="38090" y="153501"/>
                </a:cubicBezTo>
                <a:lnTo>
                  <a:pt x="30878" y="153501"/>
                </a:lnTo>
                <a:lnTo>
                  <a:pt x="30878" y="179530"/>
                </a:lnTo>
                <a:lnTo>
                  <a:pt x="38090" y="179530"/>
                </a:lnTo>
                <a:cubicBezTo>
                  <a:pt x="40253" y="179530"/>
                  <a:pt x="42417" y="181337"/>
                  <a:pt x="42417" y="183868"/>
                </a:cubicBezTo>
                <a:lnTo>
                  <a:pt x="42417" y="208450"/>
                </a:lnTo>
                <a:lnTo>
                  <a:pt x="241811" y="208450"/>
                </a:lnTo>
                <a:lnTo>
                  <a:pt x="241811" y="43601"/>
                </a:lnTo>
                <a:lnTo>
                  <a:pt x="42417" y="43601"/>
                </a:lnTo>
                <a:close/>
                <a:moveTo>
                  <a:pt x="38090" y="34925"/>
                </a:moveTo>
                <a:lnTo>
                  <a:pt x="246138" y="34925"/>
                </a:lnTo>
                <a:cubicBezTo>
                  <a:pt x="248301" y="34925"/>
                  <a:pt x="250465" y="36732"/>
                  <a:pt x="250465" y="38901"/>
                </a:cubicBezTo>
                <a:lnTo>
                  <a:pt x="250465" y="212789"/>
                </a:lnTo>
                <a:cubicBezTo>
                  <a:pt x="250465" y="215319"/>
                  <a:pt x="248301" y="217127"/>
                  <a:pt x="246138" y="217127"/>
                </a:cubicBezTo>
                <a:lnTo>
                  <a:pt x="38090" y="217127"/>
                </a:lnTo>
                <a:cubicBezTo>
                  <a:pt x="35566" y="217127"/>
                  <a:pt x="33763" y="215319"/>
                  <a:pt x="33763" y="212789"/>
                </a:cubicBezTo>
                <a:lnTo>
                  <a:pt x="33763" y="188206"/>
                </a:lnTo>
                <a:lnTo>
                  <a:pt x="26552" y="188206"/>
                </a:lnTo>
                <a:cubicBezTo>
                  <a:pt x="24028" y="188206"/>
                  <a:pt x="22225" y="186037"/>
                  <a:pt x="22225" y="183868"/>
                </a:cubicBezTo>
                <a:lnTo>
                  <a:pt x="22225" y="149163"/>
                </a:lnTo>
                <a:cubicBezTo>
                  <a:pt x="22225" y="146632"/>
                  <a:pt x="24028" y="144825"/>
                  <a:pt x="26552" y="144825"/>
                </a:cubicBezTo>
                <a:lnTo>
                  <a:pt x="33763" y="144825"/>
                </a:lnTo>
                <a:lnTo>
                  <a:pt x="33763" y="107227"/>
                </a:lnTo>
                <a:lnTo>
                  <a:pt x="26552" y="107227"/>
                </a:lnTo>
                <a:cubicBezTo>
                  <a:pt x="24028" y="107227"/>
                  <a:pt x="22225" y="105058"/>
                  <a:pt x="22225" y="102528"/>
                </a:cubicBezTo>
                <a:lnTo>
                  <a:pt x="22225" y="67822"/>
                </a:lnTo>
                <a:cubicBezTo>
                  <a:pt x="22225" y="65653"/>
                  <a:pt x="24028" y="63484"/>
                  <a:pt x="26552" y="63484"/>
                </a:cubicBezTo>
                <a:lnTo>
                  <a:pt x="33763" y="63484"/>
                </a:lnTo>
                <a:lnTo>
                  <a:pt x="33763" y="38901"/>
                </a:lnTo>
                <a:cubicBezTo>
                  <a:pt x="33763" y="36732"/>
                  <a:pt x="35566" y="34925"/>
                  <a:pt x="38090" y="34925"/>
                </a:cubicBezTo>
                <a:close/>
                <a:moveTo>
                  <a:pt x="27351" y="8637"/>
                </a:moveTo>
                <a:cubicBezTo>
                  <a:pt x="16914" y="8637"/>
                  <a:pt x="8637" y="17274"/>
                  <a:pt x="8637" y="27711"/>
                </a:cubicBezTo>
                <a:lnTo>
                  <a:pt x="8637" y="276753"/>
                </a:lnTo>
                <a:lnTo>
                  <a:pt x="59021" y="276753"/>
                </a:lnTo>
                <a:lnTo>
                  <a:pt x="75216" y="244723"/>
                </a:lnTo>
                <a:cubicBezTo>
                  <a:pt x="75936" y="243284"/>
                  <a:pt x="77375" y="242204"/>
                  <a:pt x="79175" y="242204"/>
                </a:cubicBezTo>
                <a:lnTo>
                  <a:pt x="205855" y="242204"/>
                </a:lnTo>
                <a:cubicBezTo>
                  <a:pt x="207655" y="242204"/>
                  <a:pt x="209094" y="243284"/>
                  <a:pt x="209814" y="244723"/>
                </a:cubicBezTo>
                <a:lnTo>
                  <a:pt x="226009" y="276753"/>
                </a:lnTo>
                <a:lnTo>
                  <a:pt x="276393" y="276753"/>
                </a:lnTo>
                <a:lnTo>
                  <a:pt x="276393" y="27711"/>
                </a:lnTo>
                <a:cubicBezTo>
                  <a:pt x="276393" y="17274"/>
                  <a:pt x="268116" y="8637"/>
                  <a:pt x="258039" y="8637"/>
                </a:cubicBezTo>
                <a:lnTo>
                  <a:pt x="27351" y="8637"/>
                </a:lnTo>
                <a:close/>
                <a:moveTo>
                  <a:pt x="27351" y="0"/>
                </a:moveTo>
                <a:lnTo>
                  <a:pt x="258039" y="0"/>
                </a:lnTo>
                <a:cubicBezTo>
                  <a:pt x="273154" y="0"/>
                  <a:pt x="285390" y="12236"/>
                  <a:pt x="285390" y="27711"/>
                </a:cubicBezTo>
                <a:lnTo>
                  <a:pt x="285390" y="281072"/>
                </a:lnTo>
                <a:cubicBezTo>
                  <a:pt x="285390" y="283591"/>
                  <a:pt x="283231" y="285390"/>
                  <a:pt x="281072" y="285390"/>
                </a:cubicBezTo>
                <a:lnTo>
                  <a:pt x="223490" y="285390"/>
                </a:lnTo>
                <a:cubicBezTo>
                  <a:pt x="221690" y="285390"/>
                  <a:pt x="220251" y="284671"/>
                  <a:pt x="219531" y="283231"/>
                </a:cubicBezTo>
                <a:lnTo>
                  <a:pt x="203336" y="250841"/>
                </a:lnTo>
                <a:lnTo>
                  <a:pt x="82054" y="250841"/>
                </a:lnTo>
                <a:lnTo>
                  <a:pt x="65499" y="283231"/>
                </a:lnTo>
                <a:cubicBezTo>
                  <a:pt x="65139" y="284671"/>
                  <a:pt x="63700" y="285390"/>
                  <a:pt x="61900" y="285390"/>
                </a:cubicBezTo>
                <a:lnTo>
                  <a:pt x="4318" y="285390"/>
                </a:lnTo>
                <a:cubicBezTo>
                  <a:pt x="1799" y="285390"/>
                  <a:pt x="0" y="283591"/>
                  <a:pt x="0" y="281072"/>
                </a:cubicBezTo>
                <a:lnTo>
                  <a:pt x="0" y="27711"/>
                </a:lnTo>
                <a:cubicBezTo>
                  <a:pt x="0" y="12236"/>
                  <a:pt x="12236" y="0"/>
                  <a:pt x="273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>
              <a:latin typeface="+mj-lt"/>
            </a:endParaRPr>
          </a:p>
        </p:txBody>
      </p:sp>
      <p:sp>
        <p:nvSpPr>
          <p:cNvPr id="27" name="Freeform 1011">
            <a:extLst>
              <a:ext uri="{FF2B5EF4-FFF2-40B4-BE49-F238E27FC236}">
                <a16:creationId xmlns:a16="http://schemas.microsoft.com/office/drawing/2014/main" xmlns="" id="{826ED190-3813-2B46-975A-44A7BAD5E3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1635" y="3837180"/>
            <a:ext cx="294448" cy="282997"/>
          </a:xfrm>
          <a:custGeom>
            <a:avLst/>
            <a:gdLst>
              <a:gd name="T0" fmla="*/ 212764 w 285390"/>
              <a:gd name="T1" fmla="*/ 251762 h 274277"/>
              <a:gd name="T2" fmla="*/ 149610 w 285390"/>
              <a:gd name="T3" fmla="*/ 242570 h 274277"/>
              <a:gd name="T4" fmla="*/ 149610 w 285390"/>
              <a:gd name="T5" fmla="*/ 251762 h 274277"/>
              <a:gd name="T6" fmla="*/ 124147 w 285390"/>
              <a:gd name="T7" fmla="*/ 242570 h 274277"/>
              <a:gd name="T8" fmla="*/ 100517 w 285390"/>
              <a:gd name="T9" fmla="*/ 247166 h 274277"/>
              <a:gd name="T10" fmla="*/ 85790 w 285390"/>
              <a:gd name="T11" fmla="*/ 247166 h 274277"/>
              <a:gd name="T12" fmla="*/ 61858 w 285390"/>
              <a:gd name="T13" fmla="*/ 242570 h 274277"/>
              <a:gd name="T14" fmla="*/ 247437 w 285390"/>
              <a:gd name="T15" fmla="*/ 251787 h 274277"/>
              <a:gd name="T16" fmla="*/ 243139 w 285390"/>
              <a:gd name="T17" fmla="*/ 243189 h 274277"/>
              <a:gd name="T18" fmla="*/ 30934 w 285390"/>
              <a:gd name="T19" fmla="*/ 238889 h 274277"/>
              <a:gd name="T20" fmla="*/ 35230 w 285390"/>
              <a:gd name="T21" fmla="*/ 251787 h 274277"/>
              <a:gd name="T22" fmla="*/ 26635 w 285390"/>
              <a:gd name="T23" fmla="*/ 234590 h 274277"/>
              <a:gd name="T24" fmla="*/ 26933 w 285390"/>
              <a:gd name="T25" fmla="*/ 218274 h 274277"/>
              <a:gd name="T26" fmla="*/ 224968 w 285390"/>
              <a:gd name="T27" fmla="*/ 173127 h 274277"/>
              <a:gd name="T28" fmla="*/ 224968 w 285390"/>
              <a:gd name="T29" fmla="*/ 173127 h 274277"/>
              <a:gd name="T30" fmla="*/ 205822 w 285390"/>
              <a:gd name="T31" fmla="*/ 183340 h 274277"/>
              <a:gd name="T32" fmla="*/ 224620 w 285390"/>
              <a:gd name="T33" fmla="*/ 214570 h 274277"/>
              <a:gd name="T34" fmla="*/ 26933 w 285390"/>
              <a:gd name="T35" fmla="*/ 148414 h 274277"/>
              <a:gd name="T36" fmla="*/ 22337 w 285390"/>
              <a:gd name="T37" fmla="*/ 171203 h 274277"/>
              <a:gd name="T38" fmla="*/ 247437 w 285390"/>
              <a:gd name="T39" fmla="*/ 114901 h 274277"/>
              <a:gd name="T40" fmla="*/ 243139 w 285390"/>
              <a:gd name="T41" fmla="*/ 127798 h 274277"/>
              <a:gd name="T42" fmla="*/ 238841 w 285390"/>
              <a:gd name="T43" fmla="*/ 114901 h 274277"/>
              <a:gd name="T44" fmla="*/ 212764 w 285390"/>
              <a:gd name="T45" fmla="*/ 124093 h 274277"/>
              <a:gd name="T46" fmla="*/ 149610 w 285390"/>
              <a:gd name="T47" fmla="*/ 114901 h 274277"/>
              <a:gd name="T48" fmla="*/ 149610 w 285390"/>
              <a:gd name="T49" fmla="*/ 124093 h 274277"/>
              <a:gd name="T50" fmla="*/ 124147 w 285390"/>
              <a:gd name="T51" fmla="*/ 114901 h 274277"/>
              <a:gd name="T52" fmla="*/ 100517 w 285390"/>
              <a:gd name="T53" fmla="*/ 119497 h 274277"/>
              <a:gd name="T54" fmla="*/ 85790 w 285390"/>
              <a:gd name="T55" fmla="*/ 119497 h 274277"/>
              <a:gd name="T56" fmla="*/ 61858 w 285390"/>
              <a:gd name="T57" fmla="*/ 114901 h 274277"/>
              <a:gd name="T58" fmla="*/ 35230 w 285390"/>
              <a:gd name="T59" fmla="*/ 123499 h 274277"/>
              <a:gd name="T60" fmla="*/ 22337 w 285390"/>
              <a:gd name="T61" fmla="*/ 127798 h 274277"/>
              <a:gd name="T62" fmla="*/ 8681 w 285390"/>
              <a:gd name="T63" fmla="*/ 108551 h 274277"/>
              <a:gd name="T64" fmla="*/ 266578 w 285390"/>
              <a:gd name="T65" fmla="*/ 259438 h 274277"/>
              <a:gd name="T66" fmla="*/ 224620 w 285390"/>
              <a:gd name="T67" fmla="*/ 145097 h 274277"/>
              <a:gd name="T68" fmla="*/ 15915 w 285390"/>
              <a:gd name="T69" fmla="*/ 101314 h 274277"/>
              <a:gd name="T70" fmla="*/ 88980 w 285390"/>
              <a:gd name="T71" fmla="*/ 81414 h 274277"/>
              <a:gd name="T72" fmla="*/ 185081 w 285390"/>
              <a:gd name="T73" fmla="*/ 77622 h 274277"/>
              <a:gd name="T74" fmla="*/ 189293 w 285390"/>
              <a:gd name="T75" fmla="*/ 61870 h 274277"/>
              <a:gd name="T76" fmla="*/ 224981 w 285390"/>
              <a:gd name="T77" fmla="*/ 48849 h 274277"/>
              <a:gd name="T78" fmla="*/ 240535 w 285390"/>
              <a:gd name="T79" fmla="*/ 48125 h 274277"/>
              <a:gd name="T80" fmla="*/ 194271 w 285390"/>
              <a:gd name="T81" fmla="*/ 38123 h 274277"/>
              <a:gd name="T82" fmla="*/ 185081 w 285390"/>
              <a:gd name="T83" fmla="*/ 38123 h 274277"/>
              <a:gd name="T84" fmla="*/ 216300 w 285390"/>
              <a:gd name="T85" fmla="*/ 92630 h 274277"/>
              <a:gd name="T86" fmla="*/ 135277 w 285390"/>
              <a:gd name="T87" fmla="*/ 8682 h 274277"/>
              <a:gd name="T88" fmla="*/ 135277 w 285390"/>
              <a:gd name="T89" fmla="*/ 8682 h 274277"/>
              <a:gd name="T90" fmla="*/ 126596 w 285390"/>
              <a:gd name="T91" fmla="*/ 92630 h 274277"/>
              <a:gd name="T92" fmla="*/ 209066 w 285390"/>
              <a:gd name="T93" fmla="*/ 0 h 274277"/>
              <a:gd name="T94" fmla="*/ 245960 w 285390"/>
              <a:gd name="T95" fmla="*/ 41250 h 274277"/>
              <a:gd name="T96" fmla="*/ 275258 w 285390"/>
              <a:gd name="T97" fmla="*/ 108551 h 274277"/>
              <a:gd name="T98" fmla="*/ 286832 w 285390"/>
              <a:gd name="T99" fmla="*/ 218912 h 274277"/>
              <a:gd name="T100" fmla="*/ 259343 w 285390"/>
              <a:gd name="T101" fmla="*/ 275719 h 274277"/>
              <a:gd name="T102" fmla="*/ 0 w 285390"/>
              <a:gd name="T103" fmla="*/ 107827 h 274277"/>
              <a:gd name="T104" fmla="*/ 104895 w 285390"/>
              <a:gd name="T105" fmla="*/ 0 h 27427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85390" h="274277">
                <a:moveTo>
                  <a:pt x="193118" y="241300"/>
                </a:moveTo>
                <a:lnTo>
                  <a:pt x="211694" y="241300"/>
                </a:lnTo>
                <a:cubicBezTo>
                  <a:pt x="213797" y="241300"/>
                  <a:pt x="215550" y="243586"/>
                  <a:pt x="215550" y="245872"/>
                </a:cubicBezTo>
                <a:cubicBezTo>
                  <a:pt x="215550" y="248539"/>
                  <a:pt x="213797" y="250444"/>
                  <a:pt x="211694" y="250444"/>
                </a:cubicBezTo>
                <a:lnTo>
                  <a:pt x="193118" y="250444"/>
                </a:lnTo>
                <a:cubicBezTo>
                  <a:pt x="190665" y="250444"/>
                  <a:pt x="188912" y="248539"/>
                  <a:pt x="188912" y="245872"/>
                </a:cubicBezTo>
                <a:cubicBezTo>
                  <a:pt x="188912" y="243586"/>
                  <a:pt x="190665" y="241300"/>
                  <a:pt x="193118" y="241300"/>
                </a:cubicBezTo>
                <a:close/>
                <a:moveTo>
                  <a:pt x="148858" y="241300"/>
                </a:moveTo>
                <a:lnTo>
                  <a:pt x="168274" y="241300"/>
                </a:lnTo>
                <a:cubicBezTo>
                  <a:pt x="170472" y="241300"/>
                  <a:pt x="172670" y="243586"/>
                  <a:pt x="172670" y="245872"/>
                </a:cubicBezTo>
                <a:cubicBezTo>
                  <a:pt x="172670" y="248539"/>
                  <a:pt x="170472" y="250444"/>
                  <a:pt x="168274" y="250444"/>
                </a:cubicBezTo>
                <a:lnTo>
                  <a:pt x="148858" y="250444"/>
                </a:lnTo>
                <a:cubicBezTo>
                  <a:pt x="146660" y="250444"/>
                  <a:pt x="144462" y="248539"/>
                  <a:pt x="144462" y="245872"/>
                </a:cubicBezTo>
                <a:cubicBezTo>
                  <a:pt x="144462" y="243586"/>
                  <a:pt x="146660" y="241300"/>
                  <a:pt x="148858" y="241300"/>
                </a:cubicBezTo>
                <a:close/>
                <a:moveTo>
                  <a:pt x="104714" y="241300"/>
                </a:moveTo>
                <a:lnTo>
                  <a:pt x="123523" y="241300"/>
                </a:lnTo>
                <a:cubicBezTo>
                  <a:pt x="126055" y="241300"/>
                  <a:pt x="128225" y="243586"/>
                  <a:pt x="128225" y="245872"/>
                </a:cubicBezTo>
                <a:cubicBezTo>
                  <a:pt x="128225" y="248539"/>
                  <a:pt x="126055" y="250444"/>
                  <a:pt x="123523" y="250444"/>
                </a:cubicBezTo>
                <a:lnTo>
                  <a:pt x="104714" y="250444"/>
                </a:lnTo>
                <a:cubicBezTo>
                  <a:pt x="102182" y="250444"/>
                  <a:pt x="100012" y="248539"/>
                  <a:pt x="100012" y="245872"/>
                </a:cubicBezTo>
                <a:cubicBezTo>
                  <a:pt x="100012" y="243586"/>
                  <a:pt x="102182" y="241300"/>
                  <a:pt x="104714" y="241300"/>
                </a:cubicBezTo>
                <a:close/>
                <a:moveTo>
                  <a:pt x="61546" y="241300"/>
                </a:moveTo>
                <a:lnTo>
                  <a:pt x="80596" y="241300"/>
                </a:lnTo>
                <a:cubicBezTo>
                  <a:pt x="83160" y="241300"/>
                  <a:pt x="85358" y="243586"/>
                  <a:pt x="85358" y="245872"/>
                </a:cubicBezTo>
                <a:cubicBezTo>
                  <a:pt x="85358" y="248539"/>
                  <a:pt x="83160" y="250444"/>
                  <a:pt x="80596" y="250444"/>
                </a:cubicBezTo>
                <a:lnTo>
                  <a:pt x="61546" y="250444"/>
                </a:lnTo>
                <a:cubicBezTo>
                  <a:pt x="58981" y="250444"/>
                  <a:pt x="57150" y="248539"/>
                  <a:pt x="57150" y="245872"/>
                </a:cubicBezTo>
                <a:cubicBezTo>
                  <a:pt x="57150" y="243586"/>
                  <a:pt x="58981" y="241300"/>
                  <a:pt x="61546" y="241300"/>
                </a:cubicBezTo>
                <a:close/>
                <a:moveTo>
                  <a:pt x="246192" y="233362"/>
                </a:moveTo>
                <a:cubicBezTo>
                  <a:pt x="248331" y="233362"/>
                  <a:pt x="250469" y="235144"/>
                  <a:pt x="250469" y="237639"/>
                </a:cubicBezTo>
                <a:lnTo>
                  <a:pt x="250469" y="246192"/>
                </a:lnTo>
                <a:cubicBezTo>
                  <a:pt x="250469" y="248687"/>
                  <a:pt x="248331" y="250469"/>
                  <a:pt x="246192" y="250469"/>
                </a:cubicBezTo>
                <a:lnTo>
                  <a:pt x="237639" y="250469"/>
                </a:lnTo>
                <a:cubicBezTo>
                  <a:pt x="235144" y="250469"/>
                  <a:pt x="233362" y="248687"/>
                  <a:pt x="233362" y="246192"/>
                </a:cubicBezTo>
                <a:cubicBezTo>
                  <a:pt x="233362" y="244054"/>
                  <a:pt x="235144" y="241916"/>
                  <a:pt x="237639" y="241916"/>
                </a:cubicBezTo>
                <a:lnTo>
                  <a:pt x="241916" y="241916"/>
                </a:lnTo>
                <a:lnTo>
                  <a:pt x="241916" y="237639"/>
                </a:lnTo>
                <a:cubicBezTo>
                  <a:pt x="241916" y="235144"/>
                  <a:pt x="243697" y="233362"/>
                  <a:pt x="246192" y="233362"/>
                </a:cubicBezTo>
                <a:close/>
                <a:moveTo>
                  <a:pt x="26501" y="233362"/>
                </a:moveTo>
                <a:cubicBezTo>
                  <a:pt x="28996" y="233362"/>
                  <a:pt x="30778" y="235144"/>
                  <a:pt x="30778" y="237639"/>
                </a:cubicBezTo>
                <a:lnTo>
                  <a:pt x="30778" y="241916"/>
                </a:lnTo>
                <a:lnTo>
                  <a:pt x="35054" y="241916"/>
                </a:lnTo>
                <a:cubicBezTo>
                  <a:pt x="37549" y="241916"/>
                  <a:pt x="39330" y="244054"/>
                  <a:pt x="39330" y="246192"/>
                </a:cubicBezTo>
                <a:cubicBezTo>
                  <a:pt x="39330" y="248687"/>
                  <a:pt x="37549" y="250469"/>
                  <a:pt x="35054" y="250469"/>
                </a:cubicBezTo>
                <a:lnTo>
                  <a:pt x="26501" y="250469"/>
                </a:lnTo>
                <a:cubicBezTo>
                  <a:pt x="24007" y="250469"/>
                  <a:pt x="22225" y="248687"/>
                  <a:pt x="22225" y="246192"/>
                </a:cubicBezTo>
                <a:lnTo>
                  <a:pt x="22225" y="237639"/>
                </a:lnTo>
                <a:cubicBezTo>
                  <a:pt x="22225" y="235144"/>
                  <a:pt x="24007" y="233362"/>
                  <a:pt x="26501" y="233362"/>
                </a:cubicBezTo>
                <a:close/>
                <a:moveTo>
                  <a:pt x="26797" y="190500"/>
                </a:moveTo>
                <a:cubicBezTo>
                  <a:pt x="29464" y="190500"/>
                  <a:pt x="31369" y="192276"/>
                  <a:pt x="31369" y="194761"/>
                </a:cubicBezTo>
                <a:lnTo>
                  <a:pt x="31369" y="212516"/>
                </a:lnTo>
                <a:cubicBezTo>
                  <a:pt x="31369" y="215002"/>
                  <a:pt x="29464" y="217132"/>
                  <a:pt x="26797" y="217132"/>
                </a:cubicBezTo>
                <a:cubicBezTo>
                  <a:pt x="24130" y="217132"/>
                  <a:pt x="22225" y="215002"/>
                  <a:pt x="22225" y="212516"/>
                </a:cubicBezTo>
                <a:lnTo>
                  <a:pt x="22225" y="194761"/>
                </a:lnTo>
                <a:cubicBezTo>
                  <a:pt x="22225" y="192276"/>
                  <a:pt x="24130" y="190500"/>
                  <a:pt x="26797" y="190500"/>
                </a:cubicBezTo>
                <a:close/>
                <a:moveTo>
                  <a:pt x="223837" y="172221"/>
                </a:moveTo>
                <a:cubicBezTo>
                  <a:pt x="218086" y="172221"/>
                  <a:pt x="213414" y="176938"/>
                  <a:pt x="213414" y="182381"/>
                </a:cubicBezTo>
                <a:cubicBezTo>
                  <a:pt x="213414" y="187824"/>
                  <a:pt x="218086" y="192541"/>
                  <a:pt x="223837" y="192541"/>
                </a:cubicBezTo>
                <a:cubicBezTo>
                  <a:pt x="229229" y="192541"/>
                  <a:pt x="233901" y="187824"/>
                  <a:pt x="233901" y="182381"/>
                </a:cubicBezTo>
                <a:cubicBezTo>
                  <a:pt x="233901" y="176938"/>
                  <a:pt x="229229" y="172221"/>
                  <a:pt x="223837" y="172221"/>
                </a:cubicBezTo>
                <a:close/>
                <a:moveTo>
                  <a:pt x="223837" y="163512"/>
                </a:moveTo>
                <a:cubicBezTo>
                  <a:pt x="233901" y="163512"/>
                  <a:pt x="242528" y="171858"/>
                  <a:pt x="242528" y="182381"/>
                </a:cubicBezTo>
                <a:cubicBezTo>
                  <a:pt x="242528" y="192904"/>
                  <a:pt x="233901" y="201249"/>
                  <a:pt x="223837" y="201249"/>
                </a:cubicBezTo>
                <a:cubicBezTo>
                  <a:pt x="213414" y="201249"/>
                  <a:pt x="204787" y="192904"/>
                  <a:pt x="204787" y="182381"/>
                </a:cubicBezTo>
                <a:cubicBezTo>
                  <a:pt x="204787" y="171858"/>
                  <a:pt x="213414" y="163512"/>
                  <a:pt x="223837" y="163512"/>
                </a:cubicBezTo>
                <a:close/>
                <a:moveTo>
                  <a:pt x="223490" y="152976"/>
                </a:moveTo>
                <a:cubicBezTo>
                  <a:pt x="206575" y="152976"/>
                  <a:pt x="193259" y="166294"/>
                  <a:pt x="193259" y="183212"/>
                </a:cubicBezTo>
                <a:cubicBezTo>
                  <a:pt x="193259" y="199769"/>
                  <a:pt x="206575" y="213447"/>
                  <a:pt x="223490" y="213447"/>
                </a:cubicBezTo>
                <a:lnTo>
                  <a:pt x="276393" y="213447"/>
                </a:lnTo>
                <a:lnTo>
                  <a:pt x="276393" y="152976"/>
                </a:lnTo>
                <a:lnTo>
                  <a:pt x="223490" y="152976"/>
                </a:lnTo>
                <a:close/>
                <a:moveTo>
                  <a:pt x="26797" y="147637"/>
                </a:moveTo>
                <a:cubicBezTo>
                  <a:pt x="29464" y="147637"/>
                  <a:pt x="31369" y="149436"/>
                  <a:pt x="31369" y="151595"/>
                </a:cubicBezTo>
                <a:lnTo>
                  <a:pt x="31369" y="170307"/>
                </a:lnTo>
                <a:cubicBezTo>
                  <a:pt x="31369" y="172466"/>
                  <a:pt x="29464" y="174265"/>
                  <a:pt x="26797" y="174265"/>
                </a:cubicBezTo>
                <a:cubicBezTo>
                  <a:pt x="24130" y="174265"/>
                  <a:pt x="22225" y="172466"/>
                  <a:pt x="22225" y="170307"/>
                </a:cubicBezTo>
                <a:lnTo>
                  <a:pt x="22225" y="151595"/>
                </a:lnTo>
                <a:cubicBezTo>
                  <a:pt x="22225" y="149436"/>
                  <a:pt x="24130" y="147637"/>
                  <a:pt x="26797" y="147637"/>
                </a:cubicBezTo>
                <a:close/>
                <a:moveTo>
                  <a:pt x="237639" y="114300"/>
                </a:moveTo>
                <a:lnTo>
                  <a:pt x="246192" y="114300"/>
                </a:lnTo>
                <a:cubicBezTo>
                  <a:pt x="248331" y="114300"/>
                  <a:pt x="250469" y="116082"/>
                  <a:pt x="250469" y="118577"/>
                </a:cubicBezTo>
                <a:lnTo>
                  <a:pt x="250469" y="127129"/>
                </a:lnTo>
                <a:cubicBezTo>
                  <a:pt x="250469" y="129268"/>
                  <a:pt x="248331" y="131406"/>
                  <a:pt x="246192" y="131406"/>
                </a:cubicBezTo>
                <a:cubicBezTo>
                  <a:pt x="243697" y="131406"/>
                  <a:pt x="241916" y="129268"/>
                  <a:pt x="241916" y="127129"/>
                </a:cubicBezTo>
                <a:lnTo>
                  <a:pt x="241916" y="122853"/>
                </a:lnTo>
                <a:lnTo>
                  <a:pt x="237639" y="122853"/>
                </a:lnTo>
                <a:cubicBezTo>
                  <a:pt x="235144" y="122853"/>
                  <a:pt x="233362" y="120715"/>
                  <a:pt x="233362" y="118577"/>
                </a:cubicBezTo>
                <a:cubicBezTo>
                  <a:pt x="233362" y="116082"/>
                  <a:pt x="235144" y="114300"/>
                  <a:pt x="237639" y="114300"/>
                </a:cubicBezTo>
                <a:close/>
                <a:moveTo>
                  <a:pt x="193118" y="114300"/>
                </a:moveTo>
                <a:lnTo>
                  <a:pt x="211694" y="114300"/>
                </a:lnTo>
                <a:cubicBezTo>
                  <a:pt x="213797" y="114300"/>
                  <a:pt x="215550" y="116205"/>
                  <a:pt x="215550" y="118872"/>
                </a:cubicBezTo>
                <a:cubicBezTo>
                  <a:pt x="215550" y="121158"/>
                  <a:pt x="213797" y="123444"/>
                  <a:pt x="211694" y="123444"/>
                </a:cubicBezTo>
                <a:lnTo>
                  <a:pt x="193118" y="123444"/>
                </a:lnTo>
                <a:cubicBezTo>
                  <a:pt x="190665" y="123444"/>
                  <a:pt x="188912" y="121158"/>
                  <a:pt x="188912" y="118872"/>
                </a:cubicBezTo>
                <a:cubicBezTo>
                  <a:pt x="188912" y="116205"/>
                  <a:pt x="190665" y="114300"/>
                  <a:pt x="193118" y="114300"/>
                </a:cubicBezTo>
                <a:close/>
                <a:moveTo>
                  <a:pt x="148858" y="114300"/>
                </a:moveTo>
                <a:lnTo>
                  <a:pt x="168274" y="114300"/>
                </a:lnTo>
                <a:cubicBezTo>
                  <a:pt x="170472" y="114300"/>
                  <a:pt x="172670" y="116205"/>
                  <a:pt x="172670" y="118872"/>
                </a:cubicBezTo>
                <a:cubicBezTo>
                  <a:pt x="172670" y="121158"/>
                  <a:pt x="170472" y="123444"/>
                  <a:pt x="168274" y="123444"/>
                </a:cubicBezTo>
                <a:lnTo>
                  <a:pt x="148858" y="123444"/>
                </a:lnTo>
                <a:cubicBezTo>
                  <a:pt x="146660" y="123444"/>
                  <a:pt x="144462" y="121158"/>
                  <a:pt x="144462" y="118872"/>
                </a:cubicBezTo>
                <a:cubicBezTo>
                  <a:pt x="144462" y="116205"/>
                  <a:pt x="146660" y="114300"/>
                  <a:pt x="148858" y="114300"/>
                </a:cubicBezTo>
                <a:close/>
                <a:moveTo>
                  <a:pt x="104714" y="114300"/>
                </a:moveTo>
                <a:lnTo>
                  <a:pt x="123523" y="114300"/>
                </a:lnTo>
                <a:cubicBezTo>
                  <a:pt x="126055" y="114300"/>
                  <a:pt x="128225" y="116205"/>
                  <a:pt x="128225" y="118872"/>
                </a:cubicBezTo>
                <a:cubicBezTo>
                  <a:pt x="128225" y="121158"/>
                  <a:pt x="126055" y="123444"/>
                  <a:pt x="123523" y="123444"/>
                </a:cubicBezTo>
                <a:lnTo>
                  <a:pt x="104714" y="123444"/>
                </a:lnTo>
                <a:cubicBezTo>
                  <a:pt x="102182" y="123444"/>
                  <a:pt x="100012" y="121158"/>
                  <a:pt x="100012" y="118872"/>
                </a:cubicBezTo>
                <a:cubicBezTo>
                  <a:pt x="100012" y="116205"/>
                  <a:pt x="102182" y="114300"/>
                  <a:pt x="104714" y="114300"/>
                </a:cubicBezTo>
                <a:close/>
                <a:moveTo>
                  <a:pt x="61546" y="114300"/>
                </a:moveTo>
                <a:lnTo>
                  <a:pt x="80596" y="114300"/>
                </a:lnTo>
                <a:cubicBezTo>
                  <a:pt x="83160" y="114300"/>
                  <a:pt x="85358" y="116205"/>
                  <a:pt x="85358" y="118872"/>
                </a:cubicBezTo>
                <a:cubicBezTo>
                  <a:pt x="85358" y="121158"/>
                  <a:pt x="83160" y="123444"/>
                  <a:pt x="80596" y="123444"/>
                </a:cubicBezTo>
                <a:lnTo>
                  <a:pt x="61546" y="123444"/>
                </a:lnTo>
                <a:cubicBezTo>
                  <a:pt x="58981" y="123444"/>
                  <a:pt x="57150" y="121158"/>
                  <a:pt x="57150" y="118872"/>
                </a:cubicBezTo>
                <a:cubicBezTo>
                  <a:pt x="57150" y="116205"/>
                  <a:pt x="58981" y="114300"/>
                  <a:pt x="61546" y="114300"/>
                </a:cubicBezTo>
                <a:close/>
                <a:moveTo>
                  <a:pt x="26501" y="114300"/>
                </a:moveTo>
                <a:lnTo>
                  <a:pt x="35054" y="114300"/>
                </a:lnTo>
                <a:cubicBezTo>
                  <a:pt x="37549" y="114300"/>
                  <a:pt x="39330" y="116082"/>
                  <a:pt x="39330" y="118577"/>
                </a:cubicBezTo>
                <a:cubicBezTo>
                  <a:pt x="39330" y="120715"/>
                  <a:pt x="37549" y="122853"/>
                  <a:pt x="35054" y="122853"/>
                </a:cubicBezTo>
                <a:lnTo>
                  <a:pt x="30778" y="122853"/>
                </a:lnTo>
                <a:lnTo>
                  <a:pt x="30778" y="127129"/>
                </a:lnTo>
                <a:cubicBezTo>
                  <a:pt x="30778" y="129268"/>
                  <a:pt x="28996" y="131406"/>
                  <a:pt x="26501" y="131406"/>
                </a:cubicBezTo>
                <a:cubicBezTo>
                  <a:pt x="24007" y="131406"/>
                  <a:pt x="22225" y="129268"/>
                  <a:pt x="22225" y="127129"/>
                </a:cubicBezTo>
                <a:lnTo>
                  <a:pt x="22225" y="118577"/>
                </a:lnTo>
                <a:cubicBezTo>
                  <a:pt x="22225" y="116082"/>
                  <a:pt x="24007" y="114300"/>
                  <a:pt x="26501" y="114300"/>
                </a:cubicBezTo>
                <a:close/>
                <a:moveTo>
                  <a:pt x="15835" y="100784"/>
                </a:moveTo>
                <a:cubicBezTo>
                  <a:pt x="11876" y="100784"/>
                  <a:pt x="8637" y="104384"/>
                  <a:pt x="8637" y="107983"/>
                </a:cubicBezTo>
                <a:lnTo>
                  <a:pt x="8637" y="258080"/>
                </a:lnTo>
                <a:cubicBezTo>
                  <a:pt x="8637" y="262399"/>
                  <a:pt x="11876" y="265279"/>
                  <a:pt x="15835" y="265279"/>
                </a:cubicBezTo>
                <a:lnTo>
                  <a:pt x="258039" y="265279"/>
                </a:lnTo>
                <a:cubicBezTo>
                  <a:pt x="261638" y="265279"/>
                  <a:pt x="265237" y="262399"/>
                  <a:pt x="265237" y="258080"/>
                </a:cubicBezTo>
                <a:lnTo>
                  <a:pt x="265237" y="222085"/>
                </a:lnTo>
                <a:lnTo>
                  <a:pt x="223490" y="222085"/>
                </a:lnTo>
                <a:cubicBezTo>
                  <a:pt x="201897" y="222085"/>
                  <a:pt x="184622" y="204808"/>
                  <a:pt x="184622" y="183212"/>
                </a:cubicBezTo>
                <a:cubicBezTo>
                  <a:pt x="184622" y="161975"/>
                  <a:pt x="201897" y="144338"/>
                  <a:pt x="223490" y="144338"/>
                </a:cubicBezTo>
                <a:lnTo>
                  <a:pt x="265237" y="144338"/>
                </a:lnTo>
                <a:lnTo>
                  <a:pt x="265237" y="107983"/>
                </a:lnTo>
                <a:cubicBezTo>
                  <a:pt x="265237" y="104384"/>
                  <a:pt x="261638" y="100784"/>
                  <a:pt x="258039" y="100784"/>
                </a:cubicBezTo>
                <a:lnTo>
                  <a:pt x="15835" y="100784"/>
                </a:lnTo>
                <a:close/>
                <a:moveTo>
                  <a:pt x="88532" y="80988"/>
                </a:moveTo>
                <a:lnTo>
                  <a:pt x="41027" y="92146"/>
                </a:lnTo>
                <a:lnTo>
                  <a:pt x="88532" y="92146"/>
                </a:lnTo>
                <a:lnTo>
                  <a:pt x="88532" y="80988"/>
                </a:lnTo>
                <a:close/>
                <a:moveTo>
                  <a:pt x="188341" y="73025"/>
                </a:moveTo>
                <a:cubicBezTo>
                  <a:pt x="191008" y="73025"/>
                  <a:pt x="193294" y="74930"/>
                  <a:pt x="193294" y="77216"/>
                </a:cubicBezTo>
                <a:cubicBezTo>
                  <a:pt x="193294" y="79883"/>
                  <a:pt x="191008" y="82169"/>
                  <a:pt x="188341" y="82169"/>
                </a:cubicBezTo>
                <a:cubicBezTo>
                  <a:pt x="186055" y="82169"/>
                  <a:pt x="184150" y="79883"/>
                  <a:pt x="184150" y="77216"/>
                </a:cubicBezTo>
                <a:cubicBezTo>
                  <a:pt x="184150" y="74930"/>
                  <a:pt x="186055" y="73025"/>
                  <a:pt x="188341" y="73025"/>
                </a:cubicBezTo>
                <a:close/>
                <a:moveTo>
                  <a:pt x="188341" y="52387"/>
                </a:moveTo>
                <a:cubicBezTo>
                  <a:pt x="191008" y="52387"/>
                  <a:pt x="193294" y="54585"/>
                  <a:pt x="193294" y="57150"/>
                </a:cubicBezTo>
                <a:cubicBezTo>
                  <a:pt x="193294" y="59348"/>
                  <a:pt x="191008" y="61546"/>
                  <a:pt x="188341" y="61546"/>
                </a:cubicBezTo>
                <a:cubicBezTo>
                  <a:pt x="186055" y="61546"/>
                  <a:pt x="184150" y="59348"/>
                  <a:pt x="184150" y="57150"/>
                </a:cubicBezTo>
                <a:cubicBezTo>
                  <a:pt x="184150" y="54585"/>
                  <a:pt x="186055" y="52387"/>
                  <a:pt x="188341" y="52387"/>
                </a:cubicBezTo>
                <a:close/>
                <a:moveTo>
                  <a:pt x="233207" y="46433"/>
                </a:moveTo>
                <a:lnTo>
                  <a:pt x="223850" y="48593"/>
                </a:lnTo>
                <a:lnTo>
                  <a:pt x="223850" y="92146"/>
                </a:lnTo>
                <a:lnTo>
                  <a:pt x="242204" y="92146"/>
                </a:lnTo>
                <a:lnTo>
                  <a:pt x="242204" y="53632"/>
                </a:lnTo>
                <a:cubicBezTo>
                  <a:pt x="242204" y="51472"/>
                  <a:pt x="241124" y="49313"/>
                  <a:pt x="239325" y="47873"/>
                </a:cubicBezTo>
                <a:cubicBezTo>
                  <a:pt x="237525" y="46433"/>
                  <a:pt x="235366" y="46073"/>
                  <a:pt x="233207" y="46433"/>
                </a:cubicBezTo>
                <a:close/>
                <a:moveTo>
                  <a:pt x="185293" y="35101"/>
                </a:moveTo>
                <a:cubicBezTo>
                  <a:pt x="186817" y="33337"/>
                  <a:pt x="189865" y="33337"/>
                  <a:pt x="191770" y="35101"/>
                </a:cubicBezTo>
                <a:cubicBezTo>
                  <a:pt x="192532" y="35807"/>
                  <a:pt x="193294" y="36865"/>
                  <a:pt x="193294" y="37923"/>
                </a:cubicBezTo>
                <a:cubicBezTo>
                  <a:pt x="193294" y="39334"/>
                  <a:pt x="192532" y="40393"/>
                  <a:pt x="191770" y="41098"/>
                </a:cubicBezTo>
                <a:cubicBezTo>
                  <a:pt x="191008" y="41804"/>
                  <a:pt x="189865" y="42509"/>
                  <a:pt x="188341" y="42509"/>
                </a:cubicBezTo>
                <a:cubicBezTo>
                  <a:pt x="187198" y="42509"/>
                  <a:pt x="186055" y="41804"/>
                  <a:pt x="185293" y="41098"/>
                </a:cubicBezTo>
                <a:cubicBezTo>
                  <a:pt x="184531" y="40393"/>
                  <a:pt x="184150" y="39334"/>
                  <a:pt x="184150" y="37923"/>
                </a:cubicBezTo>
                <a:cubicBezTo>
                  <a:pt x="184150" y="36865"/>
                  <a:pt x="184531" y="35807"/>
                  <a:pt x="185293" y="35101"/>
                </a:cubicBezTo>
                <a:close/>
                <a:moveTo>
                  <a:pt x="163388" y="8638"/>
                </a:moveTo>
                <a:lnTo>
                  <a:pt x="163388" y="92146"/>
                </a:lnTo>
                <a:lnTo>
                  <a:pt x="215212" y="92146"/>
                </a:lnTo>
                <a:lnTo>
                  <a:pt x="215212" y="15837"/>
                </a:lnTo>
                <a:cubicBezTo>
                  <a:pt x="215212" y="11878"/>
                  <a:pt x="212333" y="8638"/>
                  <a:pt x="208015" y="8638"/>
                </a:cubicBezTo>
                <a:lnTo>
                  <a:pt x="163388" y="8638"/>
                </a:lnTo>
                <a:close/>
                <a:moveTo>
                  <a:pt x="134597" y="8638"/>
                </a:moveTo>
                <a:lnTo>
                  <a:pt x="134597" y="92146"/>
                </a:lnTo>
                <a:lnTo>
                  <a:pt x="154751" y="92146"/>
                </a:lnTo>
                <a:lnTo>
                  <a:pt x="154751" y="8638"/>
                </a:lnTo>
                <a:lnTo>
                  <a:pt x="134597" y="8638"/>
                </a:lnTo>
                <a:close/>
                <a:moveTo>
                  <a:pt x="104367" y="8638"/>
                </a:moveTo>
                <a:cubicBezTo>
                  <a:pt x="100408" y="8638"/>
                  <a:pt x="97169" y="11878"/>
                  <a:pt x="97169" y="15837"/>
                </a:cubicBezTo>
                <a:lnTo>
                  <a:pt x="97169" y="92146"/>
                </a:lnTo>
                <a:lnTo>
                  <a:pt x="125960" y="92146"/>
                </a:lnTo>
                <a:lnTo>
                  <a:pt x="125960" y="8638"/>
                </a:lnTo>
                <a:lnTo>
                  <a:pt x="104367" y="8638"/>
                </a:lnTo>
                <a:close/>
                <a:moveTo>
                  <a:pt x="104367" y="0"/>
                </a:moveTo>
                <a:lnTo>
                  <a:pt x="208015" y="0"/>
                </a:lnTo>
                <a:cubicBezTo>
                  <a:pt x="216652" y="0"/>
                  <a:pt x="223850" y="7199"/>
                  <a:pt x="223850" y="15837"/>
                </a:cubicBezTo>
                <a:lnTo>
                  <a:pt x="223850" y="39954"/>
                </a:lnTo>
                <a:lnTo>
                  <a:pt x="231047" y="38154"/>
                </a:lnTo>
                <a:cubicBezTo>
                  <a:pt x="236086" y="37074"/>
                  <a:pt x="240764" y="38154"/>
                  <a:pt x="244723" y="41034"/>
                </a:cubicBezTo>
                <a:cubicBezTo>
                  <a:pt x="248682" y="44273"/>
                  <a:pt x="250841" y="48593"/>
                  <a:pt x="250841" y="53632"/>
                </a:cubicBezTo>
                <a:lnTo>
                  <a:pt x="250841" y="92146"/>
                </a:lnTo>
                <a:lnTo>
                  <a:pt x="258039" y="92146"/>
                </a:lnTo>
                <a:cubicBezTo>
                  <a:pt x="266676" y="92146"/>
                  <a:pt x="273874" y="99345"/>
                  <a:pt x="273874" y="107983"/>
                </a:cubicBezTo>
                <a:lnTo>
                  <a:pt x="273874" y="144338"/>
                </a:lnTo>
                <a:lnTo>
                  <a:pt x="281072" y="144338"/>
                </a:lnTo>
                <a:cubicBezTo>
                  <a:pt x="283231" y="144338"/>
                  <a:pt x="285390" y="146137"/>
                  <a:pt x="285390" y="148657"/>
                </a:cubicBezTo>
                <a:lnTo>
                  <a:pt x="285390" y="217766"/>
                </a:lnTo>
                <a:cubicBezTo>
                  <a:pt x="285390" y="220286"/>
                  <a:pt x="283231" y="222085"/>
                  <a:pt x="281072" y="222085"/>
                </a:cubicBezTo>
                <a:lnTo>
                  <a:pt x="273874" y="222085"/>
                </a:lnTo>
                <a:lnTo>
                  <a:pt x="273874" y="258080"/>
                </a:lnTo>
                <a:cubicBezTo>
                  <a:pt x="273874" y="267078"/>
                  <a:pt x="266676" y="274277"/>
                  <a:pt x="258039" y="274277"/>
                </a:cubicBezTo>
                <a:lnTo>
                  <a:pt x="15835" y="274277"/>
                </a:lnTo>
                <a:cubicBezTo>
                  <a:pt x="6838" y="274277"/>
                  <a:pt x="0" y="267078"/>
                  <a:pt x="0" y="258080"/>
                </a:cubicBezTo>
                <a:lnTo>
                  <a:pt x="0" y="125981"/>
                </a:lnTo>
                <a:lnTo>
                  <a:pt x="0" y="107263"/>
                </a:lnTo>
                <a:cubicBezTo>
                  <a:pt x="0" y="98985"/>
                  <a:pt x="6118" y="91786"/>
                  <a:pt x="14395" y="89626"/>
                </a:cubicBezTo>
                <a:lnTo>
                  <a:pt x="88532" y="72349"/>
                </a:lnTo>
                <a:lnTo>
                  <a:pt x="88532" y="15837"/>
                </a:lnTo>
                <a:cubicBezTo>
                  <a:pt x="88532" y="7199"/>
                  <a:pt x="95730" y="0"/>
                  <a:pt x="1043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>
              <a:latin typeface="+mj-lt"/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xmlns="" id="{A7476911-2E40-464D-9B80-4D1AEA080DB3}"/>
              </a:ext>
            </a:extLst>
          </p:cNvPr>
          <p:cNvSpPr txBox="1">
            <a:spLocks/>
          </p:cNvSpPr>
          <p:nvPr/>
        </p:nvSpPr>
        <p:spPr>
          <a:xfrm>
            <a:off x="570459" y="3870196"/>
            <a:ext cx="1707143" cy="441449"/>
          </a:xfrm>
          <a:prstGeom prst="rect">
            <a:avLst/>
          </a:prstGeom>
        </p:spPr>
        <p:txBody>
          <a:bodyPr vert="horz" wrap="square" lIns="81580" tIns="40790" rIns="81580" bIns="4079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88"/>
              </a:lnSpc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AI-powered 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precision</a:t>
            </a:r>
            <a:endParaRPr lang="en-US" sz="14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xmlns="" id="{0C7030B7-1673-984B-BAB1-8F87245A2C72}"/>
              </a:ext>
            </a:extLst>
          </p:cNvPr>
          <p:cNvSpPr txBox="1">
            <a:spLocks/>
          </p:cNvSpPr>
          <p:nvPr/>
        </p:nvSpPr>
        <p:spPr>
          <a:xfrm>
            <a:off x="2530147" y="3076103"/>
            <a:ext cx="1864053" cy="599441"/>
          </a:xfrm>
          <a:prstGeom prst="rect">
            <a:avLst/>
          </a:prstGeom>
        </p:spPr>
        <p:txBody>
          <a:bodyPr vert="horz" wrap="square" lIns="81580" tIns="40790" rIns="81580" bIns="4079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Proactive Hazard Detection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xmlns="" id="{18ABAFEE-E92E-3843-959F-9F7A9ADFEF66}"/>
              </a:ext>
            </a:extLst>
          </p:cNvPr>
          <p:cNvSpPr txBox="1">
            <a:spLocks/>
          </p:cNvSpPr>
          <p:nvPr/>
        </p:nvSpPr>
        <p:spPr>
          <a:xfrm>
            <a:off x="4615385" y="2700831"/>
            <a:ext cx="1759887" cy="441449"/>
          </a:xfrm>
          <a:prstGeom prst="rect">
            <a:avLst/>
          </a:prstGeom>
        </p:spPr>
        <p:txBody>
          <a:bodyPr vert="horz" wrap="square" lIns="81580" tIns="40790" rIns="81580" bIns="4079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88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Data-Driven Insights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</a:p>
        </p:txBody>
      </p:sp>
      <p:sp>
        <p:nvSpPr>
          <p:cNvPr id="39" name="Google Shape;51;p5"/>
          <p:cNvSpPr txBox="1"/>
          <p:nvPr/>
        </p:nvSpPr>
        <p:spPr>
          <a:xfrm>
            <a:off x="75791" y="210104"/>
            <a:ext cx="8991600" cy="750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74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600" b="1" dirty="0">
                <a:solidFill>
                  <a:schemeClr val="dk1"/>
                </a:solidFill>
              </a:rPr>
              <a:t>Future we envision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782" y="1275588"/>
            <a:ext cx="89296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future where parents can monitor their baby’s well-being in real-time with AI-powered smart alerts. A system that provides instant notifications for irregular breathing, movement, or environmental hazards </a:t>
            </a:r>
            <a:r>
              <a:rPr lang="en-US" dirty="0" smtClean="0"/>
              <a:t>to </a:t>
            </a:r>
            <a:r>
              <a:rPr lang="en-US" dirty="0"/>
              <a:t>ensure safety and peace of mind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533" y="2155169"/>
            <a:ext cx="2141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Why this is better:</a:t>
            </a:r>
          </a:p>
        </p:txBody>
      </p:sp>
      <p:sp>
        <p:nvSpPr>
          <p:cNvPr id="6" name="Rectangle 5"/>
          <p:cNvSpPr/>
          <p:nvPr/>
        </p:nvSpPr>
        <p:spPr>
          <a:xfrm>
            <a:off x="6313616" y="1974901"/>
            <a:ext cx="2061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Seamless Smart Home </a:t>
            </a:r>
            <a:r>
              <a:rPr lang="en-US" b="1" dirty="0" smtClean="0"/>
              <a:t>Integration.</a:t>
            </a:r>
            <a:endParaRPr lang="en-US" b="1" dirty="0"/>
          </a:p>
        </p:txBody>
      </p:sp>
      <p:sp>
        <p:nvSpPr>
          <p:cNvPr id="40" name="Google Shape;44;p2"/>
          <p:cNvSpPr txBox="1"/>
          <p:nvPr/>
        </p:nvSpPr>
        <p:spPr>
          <a:xfrm>
            <a:off x="7543800" y="6400800"/>
            <a:ext cx="836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r>
              <a:rPr lang="en-US" sz="1000" b="1" i="1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31;p1"/>
          <p:cNvSpPr txBox="1"/>
          <p:nvPr/>
        </p:nvSpPr>
        <p:spPr>
          <a:xfrm>
            <a:off x="36957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>
                <a:solidFill>
                  <a:srgbClr val="FFFFFF"/>
                </a:solidFill>
              </a:rPr>
              <a:t>17-March-25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32;p1"/>
          <p:cNvSpPr txBox="1"/>
          <p:nvPr/>
        </p:nvSpPr>
        <p:spPr>
          <a:xfrm>
            <a:off x="6096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5002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xmlns="" id="{A7476911-2E40-464D-9B80-4D1AEA080DB3}"/>
              </a:ext>
            </a:extLst>
          </p:cNvPr>
          <p:cNvSpPr txBox="1">
            <a:spLocks/>
          </p:cNvSpPr>
          <p:nvPr/>
        </p:nvSpPr>
        <p:spPr>
          <a:xfrm>
            <a:off x="562269" y="4944595"/>
            <a:ext cx="1778198" cy="980058"/>
          </a:xfrm>
          <a:prstGeom prst="rect">
            <a:avLst/>
          </a:prstGeom>
        </p:spPr>
        <p:txBody>
          <a:bodyPr vert="horz" wrap="square" lIns="81580" tIns="40790" rIns="81580" bIns="4079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88"/>
              </a:lnSpc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Actively 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analyzes biometric data and alerts parents to real concerns before they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escalate.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xmlns="" id="{A7476911-2E40-464D-9B80-4D1AEA080DB3}"/>
              </a:ext>
            </a:extLst>
          </p:cNvPr>
          <p:cNvSpPr txBox="1">
            <a:spLocks/>
          </p:cNvSpPr>
          <p:nvPr/>
        </p:nvSpPr>
        <p:spPr>
          <a:xfrm>
            <a:off x="2514080" y="4199439"/>
            <a:ext cx="2034321" cy="1339131"/>
          </a:xfrm>
          <a:prstGeom prst="rect">
            <a:avLst/>
          </a:prstGeom>
        </p:spPr>
        <p:txBody>
          <a:bodyPr vert="horz" wrap="square" lIns="81580" tIns="40790" rIns="81580" bIns="4079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88"/>
              </a:lnSpc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Autonomously 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detects breathing irregularities, excessive crying, or dangerous environmental changes and notifies parents 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immediately.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xmlns="" id="{A7476911-2E40-464D-9B80-4D1AEA080DB3}"/>
              </a:ext>
            </a:extLst>
          </p:cNvPr>
          <p:cNvSpPr txBox="1">
            <a:spLocks/>
          </p:cNvSpPr>
          <p:nvPr/>
        </p:nvSpPr>
        <p:spPr>
          <a:xfrm>
            <a:off x="6343586" y="3219677"/>
            <a:ext cx="2272546" cy="1159595"/>
          </a:xfrm>
          <a:prstGeom prst="rect">
            <a:avLst/>
          </a:prstGeom>
        </p:spPr>
        <p:txBody>
          <a:bodyPr vert="horz" wrap="square" lIns="81580" tIns="40790" rIns="81580" bIns="4079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88"/>
              </a:lnSpc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Connects 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 smart home ecosystems, adjusting room temperature, lighting, and air quality to create an optimal sleep environment.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xmlns="" id="{A7476911-2E40-464D-9B80-4D1AEA080DB3}"/>
              </a:ext>
            </a:extLst>
          </p:cNvPr>
          <p:cNvSpPr txBox="1">
            <a:spLocks/>
          </p:cNvSpPr>
          <p:nvPr/>
        </p:nvSpPr>
        <p:spPr>
          <a:xfrm>
            <a:off x="4552397" y="3673425"/>
            <a:ext cx="1889860" cy="1159595"/>
          </a:xfrm>
          <a:prstGeom prst="rect">
            <a:avLst/>
          </a:prstGeom>
        </p:spPr>
        <p:txBody>
          <a:bodyPr vert="horz" wrap="square" lIns="81580" tIns="40790" rIns="81580" bIns="4079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88"/>
              </a:lnSpc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Learns 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sleep patterns and provides actionable insights to improve both baby sleep quality and parental well-being</a:t>
            </a:r>
          </a:p>
        </p:txBody>
      </p:sp>
    </p:spTree>
    <p:extLst>
      <p:ext uri="{BB962C8B-B14F-4D97-AF65-F5344CB8AC3E}">
        <p14:creationId xmlns:p14="http://schemas.microsoft.com/office/powerpoint/2010/main" val="18943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/>
        </p:nvSpPr>
        <p:spPr>
          <a:xfrm>
            <a:off x="152400" y="0"/>
            <a:ext cx="89916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74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 dirty="0" smtClean="0">
                <a:solidFill>
                  <a:schemeClr val="dk1"/>
                </a:solidFill>
              </a:rPr>
              <a:t>Solution to the problem</a:t>
            </a:r>
            <a:endParaRPr sz="47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52" name="Google Shape;52;p5"/>
          <p:cNvSpPr txBox="1"/>
          <p:nvPr/>
        </p:nvSpPr>
        <p:spPr>
          <a:xfrm>
            <a:off x="36957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>
                <a:solidFill>
                  <a:srgbClr val="FFFFFF"/>
                </a:solidFill>
              </a:rPr>
              <a:t>17-March</a:t>
            </a:r>
            <a:r>
              <a:rPr lang="en-US" sz="1000" b="1" i="1" dirty="0" smtClean="0">
                <a:solidFill>
                  <a:srgbClr val="FFFFFF"/>
                </a:solidFill>
              </a:rPr>
              <a:t>-25</a:t>
            </a:r>
            <a:endParaRPr lang="en-US"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endParaRPr sz="1000" b="1" i="1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endParaRPr sz="1000" b="1" i="1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6096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 smtClean="0">
                <a:solidFill>
                  <a:srgbClr val="FFFFFF"/>
                </a:solidFill>
              </a:rPr>
              <a:t>5002</a:t>
            </a:r>
            <a:endParaRPr lang="en-US" dirty="0"/>
          </a:p>
        </p:txBody>
      </p:sp>
      <p:sp>
        <p:nvSpPr>
          <p:cNvPr id="54" name="Google Shape;54;p5"/>
          <p:cNvSpPr txBox="1"/>
          <p:nvPr/>
        </p:nvSpPr>
        <p:spPr>
          <a:xfrm>
            <a:off x="7543800" y="6400800"/>
            <a:ext cx="836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158061"/>
            <a:ext cx="809752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propose a Smart Baby Monitor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Alerts system that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Tracks baby’s vital signs (heart rate, breathing, movement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Detects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 hazards or distress signals (crying, temperature changes, irregular sleep patterns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Sends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real-time alerts to parents via a mobile app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sleep analytics and recommendations for better infant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care.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20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Success Metrics</a:t>
            </a:r>
            <a:r>
              <a:rPr lang="en-US" sz="2000" b="1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</a:t>
            </a:r>
          </a:p>
          <a:p>
            <a:endParaRPr lang="en-US" sz="2000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588074"/>
              </p:ext>
            </p:extLst>
          </p:nvPr>
        </p:nvGraphicFramePr>
        <p:xfrm>
          <a:off x="71120" y="3286175"/>
          <a:ext cx="8769579" cy="30835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519680"/>
                <a:gridCol w="3326706"/>
                <a:gridCol w="29231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MEASUREMENT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Reduced Parental Anxiety &amp; Improved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Parents report feeling more secure and sleeping longer hours due to real-time alerts replacing manual checks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surveys and in-app analytics showing reduced overnight manual monitoring.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Early Hazard Detection &amp; Prevention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Identifies breathing irregularities or environmental hazards before they escalate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 in reported emergency incidents from customers using the 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 Adoption &amp; Customer Retention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 user engagement and renewals of the subscription service.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Subscription renewal rates, active app usage, and referral rates.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 smtClean="0"/>
                        <a:t>Medical &amp; Scientific Validation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Pediatricians and hospitals adopt the system as a recommended infant monitoring standard.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Partnerships with healthcare institutions and endorsements from medical professionals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>
            <a:extLst>
              <a:ext uri="{FF2B5EF4-FFF2-40B4-BE49-F238E27FC236}">
                <a16:creationId xmlns="" xmlns:a16="http://schemas.microsoft.com/office/drawing/2014/main" id="{48520945-2B96-694E-9B76-F7FC97667330}"/>
              </a:ext>
            </a:extLst>
          </p:cNvPr>
          <p:cNvSpPr/>
          <p:nvPr/>
        </p:nvSpPr>
        <p:spPr>
          <a:xfrm>
            <a:off x="152401" y="1772172"/>
            <a:ext cx="4639008" cy="1464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13" y="0"/>
                </a:moveTo>
                <a:lnTo>
                  <a:pt x="21600" y="0"/>
                </a:lnTo>
                <a:lnTo>
                  <a:pt x="18487" y="21600"/>
                </a:lnTo>
                <a:lnTo>
                  <a:pt x="0" y="21600"/>
                </a:lnTo>
                <a:lnTo>
                  <a:pt x="3113" y="0"/>
                </a:lnTo>
                <a:close/>
              </a:path>
            </a:pathLst>
          </a:cu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+mj-lt"/>
            </a:endParaRPr>
          </a:p>
        </p:txBody>
      </p:sp>
      <p:sp>
        <p:nvSpPr>
          <p:cNvPr id="3" name="Shape">
            <a:extLst>
              <a:ext uri="{FF2B5EF4-FFF2-40B4-BE49-F238E27FC236}">
                <a16:creationId xmlns="" xmlns:a16="http://schemas.microsoft.com/office/drawing/2014/main" id="{15792115-8E26-5148-9280-AF04B7520323}"/>
              </a:ext>
            </a:extLst>
          </p:cNvPr>
          <p:cNvSpPr/>
          <p:nvPr/>
        </p:nvSpPr>
        <p:spPr>
          <a:xfrm flipH="1">
            <a:off x="4402925" y="1771605"/>
            <a:ext cx="4741073" cy="1495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13" y="0"/>
                </a:moveTo>
                <a:lnTo>
                  <a:pt x="21600" y="0"/>
                </a:lnTo>
                <a:lnTo>
                  <a:pt x="18487" y="21600"/>
                </a:lnTo>
                <a:lnTo>
                  <a:pt x="0" y="21600"/>
                </a:lnTo>
                <a:lnTo>
                  <a:pt x="3113" y="0"/>
                </a:lnTo>
                <a:close/>
              </a:path>
            </a:pathLst>
          </a:cu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+mj-lt"/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1466884" y="3592760"/>
            <a:ext cx="6569675" cy="2655640"/>
          </a:xfrm>
          <a:prstGeom prst="horizontalScroll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5"/>
          </a:p>
        </p:txBody>
      </p:sp>
      <p:sp>
        <p:nvSpPr>
          <p:cNvPr id="7" name="Google Shape;51;p5"/>
          <p:cNvSpPr txBox="1"/>
          <p:nvPr/>
        </p:nvSpPr>
        <p:spPr>
          <a:xfrm>
            <a:off x="152400" y="0"/>
            <a:ext cx="89916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74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 dirty="0" smtClean="0">
                <a:solidFill>
                  <a:schemeClr val="dk1"/>
                </a:solidFill>
              </a:rPr>
              <a:t>Solution to the problem</a:t>
            </a:r>
            <a:endParaRPr sz="47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156618"/>
            <a:ext cx="33934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Implementation Process: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B682DAE-2B9A-9E41-91E8-28B5F26D0B08}"/>
              </a:ext>
            </a:extLst>
          </p:cNvPr>
          <p:cNvSpPr txBox="1"/>
          <p:nvPr/>
        </p:nvSpPr>
        <p:spPr>
          <a:xfrm>
            <a:off x="1466884" y="1783095"/>
            <a:ext cx="2173993" cy="3091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lvl="0">
              <a:lnSpc>
                <a:spcPct val="125000"/>
              </a:lnSpc>
              <a:buClr>
                <a:srgbClr val="FFFFFF"/>
              </a:buClr>
              <a:buSzPts val="2200"/>
            </a:pPr>
            <a:r>
              <a:rPr lang="en-US" sz="1250" b="1" dirty="0">
                <a:solidFill>
                  <a:schemeClr val="tx1"/>
                </a:solidFill>
                <a:latin typeface="+mj-lt"/>
                <a:ea typeface="Nunito SemiBold"/>
                <a:cs typeface="Nunito SemiBold"/>
                <a:sym typeface="Nunito SemiBold"/>
              </a:rPr>
              <a:t>Technology Infrastructure</a:t>
            </a:r>
            <a:endParaRPr lang="en-US" sz="125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B682DAE-2B9A-9E41-91E8-28B5F26D0B08}"/>
              </a:ext>
            </a:extLst>
          </p:cNvPr>
          <p:cNvSpPr txBox="1"/>
          <p:nvPr/>
        </p:nvSpPr>
        <p:spPr>
          <a:xfrm>
            <a:off x="3520327" y="3886515"/>
            <a:ext cx="2255746" cy="3091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lvl="0">
              <a:lnSpc>
                <a:spcPct val="125000"/>
              </a:lnSpc>
              <a:buClr>
                <a:srgbClr val="FFFFFF"/>
              </a:buClr>
              <a:buSzPts val="2200"/>
            </a:pPr>
            <a:r>
              <a:rPr lang="en-US" sz="1250" b="1" dirty="0">
                <a:solidFill>
                  <a:schemeClr val="tx1"/>
                </a:solidFill>
                <a:latin typeface="+mj-lt"/>
                <a:ea typeface="Nunito SemiBold"/>
                <a:cs typeface="Nunito SemiBold"/>
                <a:sym typeface="Nunito SemiBold"/>
              </a:rPr>
              <a:t>Human Support &amp; Services</a:t>
            </a:r>
            <a:endParaRPr lang="en-US" sz="125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B682DAE-2B9A-9E41-91E8-28B5F26D0B08}"/>
              </a:ext>
            </a:extLst>
          </p:cNvPr>
          <p:cNvSpPr txBox="1"/>
          <p:nvPr/>
        </p:nvSpPr>
        <p:spPr>
          <a:xfrm>
            <a:off x="5619972" y="1797121"/>
            <a:ext cx="2085827" cy="33278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lvl="0">
              <a:lnSpc>
                <a:spcPct val="125000"/>
              </a:lnSpc>
              <a:buClr>
                <a:srgbClr val="FFFFFF"/>
              </a:buClr>
              <a:buSzPts val="2200"/>
            </a:pPr>
            <a:r>
              <a:rPr lang="en-US" sz="1250" b="1" dirty="0">
                <a:solidFill>
                  <a:schemeClr val="tx1"/>
                </a:solidFill>
                <a:latin typeface="+mj-lt"/>
                <a:ea typeface="Nunito SemiBold"/>
                <a:cs typeface="Nunito SemiBold"/>
                <a:sym typeface="Nunito SemiBold"/>
              </a:rPr>
              <a:t>Processes &amp; </a:t>
            </a:r>
            <a:r>
              <a:rPr lang="en-US" sz="1250" b="1" dirty="0" smtClean="0">
                <a:solidFill>
                  <a:schemeClr val="tx1"/>
                </a:solidFill>
                <a:latin typeface="+mj-lt"/>
                <a:ea typeface="Nunito SemiBold"/>
                <a:cs typeface="Nunito SemiBold"/>
                <a:sym typeface="Nunito SemiBold"/>
              </a:rPr>
              <a:t>Automation</a:t>
            </a:r>
            <a:endParaRPr lang="en-US" sz="125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="" xmlns:a16="http://schemas.microsoft.com/office/drawing/2014/main" id="{1071EFEF-5521-FF4B-8B63-8A538F5C6529}"/>
              </a:ext>
            </a:extLst>
          </p:cNvPr>
          <p:cNvSpPr txBox="1">
            <a:spLocks/>
          </p:cNvSpPr>
          <p:nvPr/>
        </p:nvSpPr>
        <p:spPr>
          <a:xfrm>
            <a:off x="673584" y="2184882"/>
            <a:ext cx="3596639" cy="967188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125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AI-powered partner-integrated biometric data feeds and cloud-based monitoring analytics to track breathing, heart rate, and movement</a:t>
            </a:r>
            <a:r>
              <a:rPr lang="en-US" sz="1400" dirty="0" smtClean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</a:p>
          <a:p>
            <a:pPr algn="l">
              <a:lnSpc>
                <a:spcPts val="1125"/>
              </a:lnSpc>
            </a:pPr>
            <a:endParaRPr lang="en-US" sz="1400" dirty="0" smtClean="0">
              <a:solidFill>
                <a:schemeClr val="tx1"/>
              </a:solidFill>
              <a:latin typeface="+mj-lt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marL="171450" indent="-171450" algn="l">
              <a:lnSpc>
                <a:spcPts val="1125"/>
              </a:lnSpc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Mobile </a:t>
            </a:r>
            <a:r>
              <a:rPr lang="en-US" sz="14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app integration to deliver instant </a:t>
            </a:r>
            <a:r>
              <a:rPr lang="en-US" sz="1400" dirty="0" smtClean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alerts.</a:t>
            </a:r>
            <a:endParaRPr lang="en-US" sz="1400" dirty="0">
              <a:solidFill>
                <a:schemeClr val="tx1"/>
              </a:solidFill>
              <a:latin typeface="+mj-lt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1071EFEF-5521-FF4B-8B63-8A538F5C6529}"/>
              </a:ext>
            </a:extLst>
          </p:cNvPr>
          <p:cNvSpPr txBox="1">
            <a:spLocks/>
          </p:cNvSpPr>
          <p:nvPr/>
        </p:nvSpPr>
        <p:spPr>
          <a:xfrm>
            <a:off x="1950720" y="4195702"/>
            <a:ext cx="5902960" cy="1703800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125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24/7 customer support to assist parents with setup and troubleshooting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</a:p>
          <a:p>
            <a:pPr marL="171450" indent="-171450" algn="l">
              <a:lnSpc>
                <a:spcPts val="1125"/>
              </a:lnSpc>
              <a:buFont typeface="Courier New" panose="02070309020205020404" pitchFamily="49" charset="0"/>
              <a:buChar char="o"/>
            </a:pPr>
            <a:endParaRPr lang="en-US" sz="1400" dirty="0" smtClean="0">
              <a:solidFill>
                <a:schemeClr val="tx1"/>
              </a:solidFill>
              <a:latin typeface="+mn-lt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marL="171450" indent="-171450" algn="l">
              <a:lnSpc>
                <a:spcPts val="1125"/>
              </a:lnSpc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AI-powered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chatbot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to provide real-time guidance based on baby’s monitored data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</a:p>
          <a:p>
            <a:pPr algn="l">
              <a:lnSpc>
                <a:spcPts val="1125"/>
              </a:lnSpc>
            </a:pPr>
            <a:endParaRPr lang="en-US" sz="1400" dirty="0">
              <a:solidFill>
                <a:schemeClr val="tx1"/>
              </a:solidFill>
              <a:latin typeface="+mn-lt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marL="171450" indent="-171450" algn="l">
              <a:lnSpc>
                <a:spcPts val="1125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Smart Home API Integration Platform: Auto-adjusts room conditions based on AI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analysis.</a:t>
            </a:r>
            <a:endParaRPr lang="en-US" sz="1400" dirty="0">
              <a:solidFill>
                <a:schemeClr val="tx1"/>
              </a:solidFill>
              <a:latin typeface="+mn-lt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marL="171450" indent="-171450" algn="l">
              <a:lnSpc>
                <a:spcPts val="1125"/>
              </a:lnSpc>
              <a:buFont typeface="Courier New" panose="02070309020205020404" pitchFamily="49" charset="0"/>
              <a:buChar char="o"/>
            </a:pPr>
            <a:endParaRPr lang="en-US" sz="1400" dirty="0" smtClean="0">
              <a:solidFill>
                <a:schemeClr val="tx1"/>
              </a:solidFill>
              <a:latin typeface="+mn-lt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marL="171450" indent="-171450" algn="l">
              <a:lnSpc>
                <a:spcPts val="1125"/>
              </a:lnSpc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Healthcare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partnerships to integrate pediatrician feedback and telehealth support.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1071EFEF-5521-FF4B-8B63-8A538F5C6529}"/>
              </a:ext>
            </a:extLst>
          </p:cNvPr>
          <p:cNvSpPr txBox="1">
            <a:spLocks/>
          </p:cNvSpPr>
          <p:nvPr/>
        </p:nvSpPr>
        <p:spPr>
          <a:xfrm>
            <a:off x="5127308" y="2261132"/>
            <a:ext cx="3517388" cy="82612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125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Automated sleep and wellness reports to help parents optimize infant care</a:t>
            </a:r>
            <a:r>
              <a:rPr lang="en-US" sz="1400" dirty="0" smtClean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</a:p>
          <a:p>
            <a:pPr marL="171450" indent="-171450" algn="l">
              <a:lnSpc>
                <a:spcPts val="1125"/>
              </a:lnSpc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  <a:latin typeface="+mj-lt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marL="171450" indent="-171450" algn="l">
              <a:lnSpc>
                <a:spcPts val="1125"/>
              </a:lnSpc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Integration </a:t>
            </a:r>
            <a:r>
              <a:rPr lang="en-US" sz="14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with smart home systems for </a:t>
            </a:r>
            <a:r>
              <a:rPr lang="en-US" sz="1400" dirty="0" smtClean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environmental </a:t>
            </a:r>
            <a:r>
              <a:rPr lang="en-US" sz="14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control adjustments.</a:t>
            </a:r>
          </a:p>
        </p:txBody>
      </p:sp>
      <p:sp>
        <p:nvSpPr>
          <p:cNvPr id="19" name="Google Shape;43;p2"/>
          <p:cNvSpPr txBox="1"/>
          <p:nvPr/>
        </p:nvSpPr>
        <p:spPr>
          <a:xfrm>
            <a:off x="6096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 smtClean="0">
                <a:solidFill>
                  <a:srgbClr val="FFFFFF"/>
                </a:solidFill>
              </a:rPr>
              <a:t>5002</a:t>
            </a:r>
            <a:endParaRPr lang="en-US" dirty="0"/>
          </a:p>
        </p:txBody>
      </p:sp>
      <p:sp>
        <p:nvSpPr>
          <p:cNvPr id="20" name="Google Shape;31;p1"/>
          <p:cNvSpPr txBox="1"/>
          <p:nvPr/>
        </p:nvSpPr>
        <p:spPr>
          <a:xfrm>
            <a:off x="36957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dirty="0" smtClean="0">
                <a:solidFill>
                  <a:srgbClr val="FFFFFF"/>
                </a:solidFill>
              </a:rPr>
              <a:t>17</a:t>
            </a:r>
            <a:r>
              <a:rPr lang="en-US" sz="1000" b="1" i="1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-March-25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33;p1"/>
          <p:cNvSpPr txBox="1"/>
          <p:nvPr/>
        </p:nvSpPr>
        <p:spPr>
          <a:xfrm>
            <a:off x="7543800" y="6400800"/>
            <a:ext cx="836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r>
              <a:rPr lang="en-US" sz="1000" b="1" i="1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206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/>
        </p:nvSpPr>
        <p:spPr>
          <a:xfrm>
            <a:off x="152400" y="0"/>
            <a:ext cx="89916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74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 dirty="0" smtClean="0">
                <a:solidFill>
                  <a:schemeClr val="dk1"/>
                </a:solidFill>
              </a:rPr>
              <a:t>What we sell</a:t>
            </a:r>
            <a:endParaRPr sz="47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52" name="Google Shape;52;p5"/>
          <p:cNvSpPr txBox="1"/>
          <p:nvPr/>
        </p:nvSpPr>
        <p:spPr>
          <a:xfrm>
            <a:off x="36957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>
                <a:solidFill>
                  <a:srgbClr val="FFFFFF"/>
                </a:solidFill>
              </a:rPr>
              <a:t>17-March</a:t>
            </a:r>
            <a:r>
              <a:rPr lang="en-US" sz="1000" b="1" i="1" dirty="0" smtClean="0">
                <a:solidFill>
                  <a:srgbClr val="FFFFFF"/>
                </a:solidFill>
              </a:rPr>
              <a:t>-25</a:t>
            </a:r>
            <a:endParaRPr lang="en-US"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endParaRPr sz="1000" b="1" i="1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endParaRPr sz="1000" b="1" i="1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6096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 smtClean="0">
                <a:solidFill>
                  <a:srgbClr val="FFFFFF"/>
                </a:solidFill>
              </a:rPr>
              <a:t>5002</a:t>
            </a:r>
            <a:endParaRPr lang="en-US" dirty="0"/>
          </a:p>
        </p:txBody>
      </p:sp>
      <p:sp>
        <p:nvSpPr>
          <p:cNvPr id="54" name="Google Shape;54;p5"/>
          <p:cNvSpPr txBox="1"/>
          <p:nvPr/>
        </p:nvSpPr>
        <p:spPr>
          <a:xfrm>
            <a:off x="7543800" y="6400800"/>
            <a:ext cx="836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639" y="1135156"/>
            <a:ext cx="891032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Products and Services to be sold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Smart AI Baby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/>
              <a:t> Camera and partner-integrated biometric data feeds that track vital signs, movement, and environmental </a:t>
            </a:r>
            <a:r>
              <a:rPr lang="en-US" dirty="0" smtClean="0"/>
              <a:t>factors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Pediatric Consultation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/>
              <a:t>In-app access to certified pediatricians for medical advice.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1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Subscription packages: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1264"/>
              </p:ext>
            </p:extLst>
          </p:nvPr>
        </p:nvGraphicFramePr>
        <p:xfrm>
          <a:off x="152400" y="3135704"/>
          <a:ext cx="8768079" cy="3063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63062"/>
                <a:gridCol w="2901418"/>
                <a:gridCol w="3403599"/>
              </a:tblGrid>
              <a:tr h="804572">
                <a:tc>
                  <a:txBody>
                    <a:bodyPr/>
                    <a:lstStyle/>
                    <a:p>
                      <a:r>
                        <a:rPr lang="en-US" dirty="0" smtClean="0"/>
                        <a:t>Basic Plan</a:t>
                      </a:r>
                    </a:p>
                    <a:p>
                      <a:r>
                        <a:rPr lang="en-US" dirty="0" smtClean="0"/>
                        <a:t>$9.99/month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Premium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$19.99/month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Elite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$29.99/month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258668"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Real-time breathing and movement tracking.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endParaRPr lang="en-US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dirty="0" smtClean="0"/>
                        <a:t>Instant mobile alerts.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endParaRPr lang="en-US" dirty="0" smtClean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Basic AI sleep recommendations.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indent="-173038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All Basic features.</a:t>
                      </a:r>
                    </a:p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endParaRPr lang="en-US" dirty="0" smtClean="0"/>
                    </a:p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dirty="0" smtClean="0"/>
                        <a:t>AI-driven sleep coaching</a:t>
                      </a:r>
                    </a:p>
                    <a:p>
                      <a:pPr marL="173038" indent="-173038">
                        <a:buFont typeface="Courier New" panose="02070309020205020404" pitchFamily="49" charset="0"/>
                        <a:buChar char="o"/>
                      </a:pPr>
                      <a:endParaRPr lang="en-US" dirty="0" smtClean="0"/>
                    </a:p>
                    <a:p>
                      <a:pPr marL="173038" indent="-173038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Environmental monitoring such as temperature, humidity, air quality alerts.</a:t>
                      </a:r>
                    </a:p>
                    <a:p>
                      <a:pPr marL="173038" indent="-173038">
                        <a:buFont typeface="Courier New" panose="02070309020205020404" pitchFamily="49" charset="0"/>
                        <a:buChar char="o"/>
                      </a:pPr>
                      <a:endParaRPr lang="en-US" dirty="0" smtClean="0"/>
                    </a:p>
                    <a:p>
                      <a:pPr marL="173038" indent="-173038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Weekly wellness reports.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All Premium features.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endParaRPr lang="en-US" dirty="0" smtClean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Access to pediatric consultations.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endParaRPr lang="en-US" dirty="0" smtClean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Custom AI alerts for personalized monitoring.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endParaRPr lang="en-US" dirty="0" smtClean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 smtClean="0"/>
                        <a:t>Integration with smart home devices such as auto-adjust lights, temperature, white noise machines.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4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" y="1137920"/>
            <a:ext cx="9142059" cy="5384800"/>
          </a:xfrm>
          <a:prstGeom prst="rect">
            <a:avLst/>
          </a:prstGeom>
        </p:spPr>
      </p:pic>
      <p:sp>
        <p:nvSpPr>
          <p:cNvPr id="2" name="Shape 10879">
            <a:extLst>
              <a:ext uri="{FF2B5EF4-FFF2-40B4-BE49-F238E27FC236}">
                <a16:creationId xmlns="" xmlns:a16="http://schemas.microsoft.com/office/drawing/2014/main" id="{D63EA594-45A1-724A-93CE-1A99585FA728}"/>
              </a:ext>
            </a:extLst>
          </p:cNvPr>
          <p:cNvSpPr/>
          <p:nvPr/>
        </p:nvSpPr>
        <p:spPr>
          <a:xfrm>
            <a:off x="1191" y="2874179"/>
            <a:ext cx="9141619" cy="106917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just">
              <a:lnSpc>
                <a:spcPts val="1125"/>
              </a:lnSpc>
            </a:pPr>
            <a:endParaRPr lang="en-US" sz="2000" dirty="0">
              <a:solidFill>
                <a:srgbClr val="FFFFFF"/>
              </a:solidFill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3" name="Shape 10890">
            <a:extLst>
              <a:ext uri="{FF2B5EF4-FFF2-40B4-BE49-F238E27FC236}">
                <a16:creationId xmlns="" xmlns:a16="http://schemas.microsoft.com/office/drawing/2014/main" id="{7629FC77-98AB-9347-A79B-40CE83ADCE88}"/>
              </a:ext>
            </a:extLst>
          </p:cNvPr>
          <p:cNvSpPr/>
          <p:nvPr/>
        </p:nvSpPr>
        <p:spPr>
          <a:xfrm>
            <a:off x="1191" y="3943351"/>
            <a:ext cx="9141619" cy="1028700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+mj-lt"/>
            </a:endParaRPr>
          </a:p>
        </p:txBody>
      </p:sp>
      <p:sp>
        <p:nvSpPr>
          <p:cNvPr id="4" name="Shape 10900">
            <a:extLst>
              <a:ext uri="{FF2B5EF4-FFF2-40B4-BE49-F238E27FC236}">
                <a16:creationId xmlns="" xmlns:a16="http://schemas.microsoft.com/office/drawing/2014/main" id="{9630C757-4E9E-FD45-8966-889C85803571}"/>
              </a:ext>
            </a:extLst>
          </p:cNvPr>
          <p:cNvSpPr/>
          <p:nvPr/>
        </p:nvSpPr>
        <p:spPr>
          <a:xfrm>
            <a:off x="0" y="4950554"/>
            <a:ext cx="9141619" cy="1028700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5" name="Shape 10900">
            <a:extLst>
              <a:ext uri="{FF2B5EF4-FFF2-40B4-BE49-F238E27FC236}">
                <a16:creationId xmlns="" xmlns:a16="http://schemas.microsoft.com/office/drawing/2014/main" id="{9630C757-4E9E-FD45-8966-889C85803571}"/>
              </a:ext>
            </a:extLst>
          </p:cNvPr>
          <p:cNvSpPr/>
          <p:nvPr/>
        </p:nvSpPr>
        <p:spPr>
          <a:xfrm>
            <a:off x="2381" y="4920465"/>
            <a:ext cx="9141619" cy="1074716"/>
          </a:xfrm>
          <a:prstGeom prst="rect">
            <a:avLst/>
          </a:prstGeom>
          <a:solidFill>
            <a:srgbClr val="A5A5A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99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" name="Shape 10880">
            <a:extLst>
              <a:ext uri="{FF2B5EF4-FFF2-40B4-BE49-F238E27FC236}">
                <a16:creationId xmlns="" xmlns:a16="http://schemas.microsoft.com/office/drawing/2014/main" id="{FEE16843-5D00-1048-93C9-7471825F19BE}"/>
              </a:ext>
            </a:extLst>
          </p:cNvPr>
          <p:cNvSpPr/>
          <p:nvPr/>
        </p:nvSpPr>
        <p:spPr>
          <a:xfrm>
            <a:off x="5502904" y="2577825"/>
            <a:ext cx="2118396" cy="789423"/>
          </a:xfrm>
          <a:prstGeom prst="roundRect">
            <a:avLst>
              <a:gd name="adj" fmla="val 2991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+mj-lt"/>
            </a:endParaRPr>
          </a:p>
        </p:txBody>
      </p:sp>
      <p:sp>
        <p:nvSpPr>
          <p:cNvPr id="7" name="Shape 10891">
            <a:extLst>
              <a:ext uri="{FF2B5EF4-FFF2-40B4-BE49-F238E27FC236}">
                <a16:creationId xmlns="" xmlns:a16="http://schemas.microsoft.com/office/drawing/2014/main" id="{99016A17-B978-7844-B37B-2E4BA43435C9}"/>
              </a:ext>
            </a:extLst>
          </p:cNvPr>
          <p:cNvSpPr/>
          <p:nvPr/>
        </p:nvSpPr>
        <p:spPr>
          <a:xfrm>
            <a:off x="1725550" y="3604695"/>
            <a:ext cx="2249598" cy="765245"/>
          </a:xfrm>
          <a:prstGeom prst="roundRect">
            <a:avLst>
              <a:gd name="adj" fmla="val 29910"/>
            </a:avLst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3038" dirty="0">
              <a:latin typeface="+mj-lt"/>
            </a:endParaRPr>
          </a:p>
        </p:txBody>
      </p:sp>
      <p:sp>
        <p:nvSpPr>
          <p:cNvPr id="8" name="Shape 10901">
            <a:extLst>
              <a:ext uri="{FF2B5EF4-FFF2-40B4-BE49-F238E27FC236}">
                <a16:creationId xmlns="" xmlns:a16="http://schemas.microsoft.com/office/drawing/2014/main" id="{B1CCBD94-978F-4348-96A7-3C5EA58D5434}"/>
              </a:ext>
            </a:extLst>
          </p:cNvPr>
          <p:cNvSpPr/>
          <p:nvPr/>
        </p:nvSpPr>
        <p:spPr>
          <a:xfrm>
            <a:off x="5636574" y="4654733"/>
            <a:ext cx="2105537" cy="695594"/>
          </a:xfrm>
          <a:prstGeom prst="roundRect">
            <a:avLst>
              <a:gd name="adj" fmla="val 29910"/>
            </a:avLst>
          </a:prstGeom>
          <a:solidFill>
            <a:schemeClr val="bg1">
              <a:lumMod val="6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3038" dirty="0">
              <a:latin typeface="+mj-lt"/>
            </a:endParaRPr>
          </a:p>
        </p:txBody>
      </p:sp>
      <p:sp>
        <p:nvSpPr>
          <p:cNvPr id="9" name="Shape 10881">
            <a:extLst>
              <a:ext uri="{FF2B5EF4-FFF2-40B4-BE49-F238E27FC236}">
                <a16:creationId xmlns="" xmlns:a16="http://schemas.microsoft.com/office/drawing/2014/main" id="{89BBE42E-5341-B445-BE36-2F9B7FA69903}"/>
              </a:ext>
            </a:extLst>
          </p:cNvPr>
          <p:cNvSpPr/>
          <p:nvPr/>
        </p:nvSpPr>
        <p:spPr>
          <a:xfrm>
            <a:off x="5553128" y="2724310"/>
            <a:ext cx="642938" cy="64293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3038" dirty="0">
              <a:latin typeface="+mj-lt"/>
            </a:endParaRPr>
          </a:p>
        </p:txBody>
      </p:sp>
      <p:sp>
        <p:nvSpPr>
          <p:cNvPr id="10" name="Shape 10893">
            <a:extLst>
              <a:ext uri="{FF2B5EF4-FFF2-40B4-BE49-F238E27FC236}">
                <a16:creationId xmlns="" xmlns:a16="http://schemas.microsoft.com/office/drawing/2014/main" id="{6A128965-BC38-C948-A4ED-5F2DF1282B7C}"/>
              </a:ext>
            </a:extLst>
          </p:cNvPr>
          <p:cNvSpPr/>
          <p:nvPr/>
        </p:nvSpPr>
        <p:spPr>
          <a:xfrm>
            <a:off x="1767396" y="3631814"/>
            <a:ext cx="642939" cy="6429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3038" dirty="0">
              <a:latin typeface="PT Sans" panose="020B0604020202020204" charset="0"/>
            </a:endParaRPr>
          </a:p>
        </p:txBody>
      </p:sp>
      <p:sp>
        <p:nvSpPr>
          <p:cNvPr id="11" name="Shape 10903">
            <a:extLst>
              <a:ext uri="{FF2B5EF4-FFF2-40B4-BE49-F238E27FC236}">
                <a16:creationId xmlns="" xmlns:a16="http://schemas.microsoft.com/office/drawing/2014/main" id="{2FA5FAC4-932B-1143-AD93-765ADAE00FAC}"/>
              </a:ext>
            </a:extLst>
          </p:cNvPr>
          <p:cNvSpPr/>
          <p:nvPr/>
        </p:nvSpPr>
        <p:spPr>
          <a:xfrm>
            <a:off x="5686954" y="4679451"/>
            <a:ext cx="642938" cy="64293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3038" dirty="0">
              <a:latin typeface="+mj-lt"/>
            </a:endParaRPr>
          </a:p>
        </p:txBody>
      </p:sp>
      <p:sp>
        <p:nvSpPr>
          <p:cNvPr id="12" name="Freeform 924">
            <a:extLst>
              <a:ext uri="{FF2B5EF4-FFF2-40B4-BE49-F238E27FC236}">
                <a16:creationId xmlns="" xmlns:a16="http://schemas.microsoft.com/office/drawing/2014/main" id="{692723B2-71D5-4842-A7E5-2AD5EE512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818" y="2796662"/>
            <a:ext cx="353558" cy="353558"/>
          </a:xfrm>
          <a:custGeom>
            <a:avLst/>
            <a:gdLst>
              <a:gd name="T0" fmla="*/ 1174904 w 295914"/>
              <a:gd name="T1" fmla="*/ 2577433 h 296053"/>
              <a:gd name="T2" fmla="*/ 1073027 w 295914"/>
              <a:gd name="T3" fmla="*/ 2577433 h 296053"/>
              <a:gd name="T4" fmla="*/ 2231390 w 295914"/>
              <a:gd name="T5" fmla="*/ 2423417 h 296053"/>
              <a:gd name="T6" fmla="*/ 2599376 w 295914"/>
              <a:gd name="T7" fmla="*/ 2791885 h 296053"/>
              <a:gd name="T8" fmla="*/ 2231390 w 295914"/>
              <a:gd name="T9" fmla="*/ 2423417 h 296053"/>
              <a:gd name="T10" fmla="*/ 1767423 w 295914"/>
              <a:gd name="T11" fmla="*/ 2791885 h 296053"/>
              <a:gd name="T12" fmla="*/ 2135407 w 295914"/>
              <a:gd name="T13" fmla="*/ 2423417 h 296053"/>
              <a:gd name="T14" fmla="*/ 2231390 w 295914"/>
              <a:gd name="T15" fmla="*/ 1958821 h 296053"/>
              <a:gd name="T16" fmla="*/ 2599376 w 295914"/>
              <a:gd name="T17" fmla="*/ 2327299 h 296053"/>
              <a:gd name="T18" fmla="*/ 2231390 w 295914"/>
              <a:gd name="T19" fmla="*/ 1958821 h 296053"/>
              <a:gd name="T20" fmla="*/ 1767423 w 295914"/>
              <a:gd name="T21" fmla="*/ 2327299 h 296053"/>
              <a:gd name="T22" fmla="*/ 2135407 w 295914"/>
              <a:gd name="T23" fmla="*/ 1958821 h 296053"/>
              <a:gd name="T24" fmla="*/ 699519 w 295914"/>
              <a:gd name="T25" fmla="*/ 1955727 h 296053"/>
              <a:gd name="T26" fmla="*/ 1263133 w 295914"/>
              <a:gd name="T27" fmla="*/ 3183195 h 296053"/>
              <a:gd name="T28" fmla="*/ 699519 w 295914"/>
              <a:gd name="T29" fmla="*/ 1955727 h 296053"/>
              <a:gd name="T30" fmla="*/ 2647370 w 295914"/>
              <a:gd name="T31" fmla="*/ 1858684 h 296053"/>
              <a:gd name="T32" fmla="*/ 2699363 w 295914"/>
              <a:gd name="T33" fmla="*/ 2791885 h 296053"/>
              <a:gd name="T34" fmla="*/ 2799370 w 295914"/>
              <a:gd name="T35" fmla="*/ 2839934 h 296053"/>
              <a:gd name="T36" fmla="*/ 1619407 w 295914"/>
              <a:gd name="T37" fmla="*/ 2891994 h 296053"/>
              <a:gd name="T38" fmla="*/ 1619407 w 295914"/>
              <a:gd name="T39" fmla="*/ 2791885 h 296053"/>
              <a:gd name="T40" fmla="*/ 1667414 w 295914"/>
              <a:gd name="T41" fmla="*/ 1910751 h 296053"/>
              <a:gd name="T42" fmla="*/ 303793 w 295914"/>
              <a:gd name="T43" fmla="*/ 1557235 h 296053"/>
              <a:gd name="T44" fmla="*/ 599590 w 295914"/>
              <a:gd name="T45" fmla="*/ 3183195 h 296053"/>
              <a:gd name="T46" fmla="*/ 551625 w 295914"/>
              <a:gd name="T47" fmla="*/ 1955727 h 296053"/>
              <a:gd name="T48" fmla="*/ 551625 w 295914"/>
              <a:gd name="T49" fmla="*/ 1856121 h 296053"/>
              <a:gd name="T50" fmla="*/ 1462997 w 295914"/>
              <a:gd name="T51" fmla="*/ 1907921 h 296053"/>
              <a:gd name="T52" fmla="*/ 1363068 w 295914"/>
              <a:gd name="T53" fmla="*/ 1955727 h 296053"/>
              <a:gd name="T54" fmla="*/ 2993949 w 295914"/>
              <a:gd name="T55" fmla="*/ 3183195 h 296053"/>
              <a:gd name="T56" fmla="*/ 303793 w 295914"/>
              <a:gd name="T57" fmla="*/ 1557235 h 296053"/>
              <a:gd name="T58" fmla="*/ 1653681 w 295914"/>
              <a:gd name="T59" fmla="*/ 1156419 h 296053"/>
              <a:gd name="T60" fmla="*/ 1407508 w 295914"/>
              <a:gd name="T61" fmla="*/ 959509 h 296053"/>
              <a:gd name="T62" fmla="*/ 1407508 w 295914"/>
              <a:gd name="T63" fmla="*/ 859038 h 296053"/>
              <a:gd name="T64" fmla="*/ 1653681 w 295914"/>
              <a:gd name="T65" fmla="*/ 658092 h 296053"/>
              <a:gd name="T66" fmla="*/ 2004796 w 295914"/>
              <a:gd name="T67" fmla="*/ 907271 h 296053"/>
              <a:gd name="T68" fmla="*/ 1302574 w 295914"/>
              <a:gd name="T69" fmla="*/ 907271 h 296053"/>
              <a:gd name="T70" fmla="*/ 1646872 w 295914"/>
              <a:gd name="T71" fmla="*/ 118560 h 296053"/>
              <a:gd name="T72" fmla="*/ 3113877 w 295914"/>
              <a:gd name="T73" fmla="*/ 1457585 h 296053"/>
              <a:gd name="T74" fmla="*/ 1610883 w 295914"/>
              <a:gd name="T75" fmla="*/ 14955 h 296053"/>
              <a:gd name="T76" fmla="*/ 3273756 w 295914"/>
              <a:gd name="T77" fmla="*/ 1469550 h 296053"/>
              <a:gd name="T78" fmla="*/ 3241793 w 295914"/>
              <a:gd name="T79" fmla="*/ 1557235 h 296053"/>
              <a:gd name="T80" fmla="*/ 3089895 w 295914"/>
              <a:gd name="T81" fmla="*/ 3183195 h 296053"/>
              <a:gd name="T82" fmla="*/ 3289758 w 295914"/>
              <a:gd name="T83" fmla="*/ 3231012 h 296053"/>
              <a:gd name="T84" fmla="*/ 51957 w 295914"/>
              <a:gd name="T85" fmla="*/ 3278832 h 296053"/>
              <a:gd name="T86" fmla="*/ 51957 w 295914"/>
              <a:gd name="T87" fmla="*/ 3183195 h 296053"/>
              <a:gd name="T88" fmla="*/ 199863 w 295914"/>
              <a:gd name="T89" fmla="*/ 1557235 h 296053"/>
              <a:gd name="T90" fmla="*/ 7980 w 295914"/>
              <a:gd name="T91" fmla="*/ 1529330 h 296053"/>
              <a:gd name="T92" fmla="*/ 1610883 w 295914"/>
              <a:gd name="T93" fmla="*/ 14955 h 29605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5914" h="296053">
                <a:moveTo>
                  <a:pt x="101241" y="228150"/>
                </a:moveTo>
                <a:cubicBezTo>
                  <a:pt x="103806" y="228150"/>
                  <a:pt x="105637" y="230055"/>
                  <a:pt x="105637" y="232722"/>
                </a:cubicBezTo>
                <a:cubicBezTo>
                  <a:pt x="105637" y="235389"/>
                  <a:pt x="103806" y="237294"/>
                  <a:pt x="101241" y="237294"/>
                </a:cubicBezTo>
                <a:cubicBezTo>
                  <a:pt x="98677" y="237294"/>
                  <a:pt x="96479" y="235389"/>
                  <a:pt x="96479" y="232722"/>
                </a:cubicBezTo>
                <a:cubicBezTo>
                  <a:pt x="96479" y="230055"/>
                  <a:pt x="98677" y="228150"/>
                  <a:pt x="101241" y="228150"/>
                </a:cubicBezTo>
                <a:close/>
                <a:moveTo>
                  <a:pt x="200627" y="218815"/>
                </a:moveTo>
                <a:lnTo>
                  <a:pt x="200627" y="252086"/>
                </a:lnTo>
                <a:lnTo>
                  <a:pt x="233713" y="252086"/>
                </a:lnTo>
                <a:lnTo>
                  <a:pt x="233713" y="218815"/>
                </a:lnTo>
                <a:lnTo>
                  <a:pt x="200627" y="218815"/>
                </a:lnTo>
                <a:close/>
                <a:moveTo>
                  <a:pt x="158911" y="218815"/>
                </a:moveTo>
                <a:lnTo>
                  <a:pt x="158911" y="252086"/>
                </a:lnTo>
                <a:lnTo>
                  <a:pt x="191996" y="252086"/>
                </a:lnTo>
                <a:lnTo>
                  <a:pt x="191996" y="218815"/>
                </a:lnTo>
                <a:lnTo>
                  <a:pt x="158911" y="218815"/>
                </a:lnTo>
                <a:close/>
                <a:moveTo>
                  <a:pt x="200627" y="176866"/>
                </a:moveTo>
                <a:lnTo>
                  <a:pt x="200627" y="210136"/>
                </a:lnTo>
                <a:lnTo>
                  <a:pt x="233713" y="210136"/>
                </a:lnTo>
                <a:lnTo>
                  <a:pt x="233713" y="176866"/>
                </a:lnTo>
                <a:lnTo>
                  <a:pt x="200627" y="176866"/>
                </a:lnTo>
                <a:close/>
                <a:moveTo>
                  <a:pt x="158911" y="176866"/>
                </a:moveTo>
                <a:lnTo>
                  <a:pt x="158911" y="210136"/>
                </a:lnTo>
                <a:lnTo>
                  <a:pt x="191996" y="210136"/>
                </a:lnTo>
                <a:lnTo>
                  <a:pt x="191996" y="176866"/>
                </a:lnTo>
                <a:lnTo>
                  <a:pt x="158911" y="176866"/>
                </a:lnTo>
                <a:close/>
                <a:moveTo>
                  <a:pt x="62895" y="176588"/>
                </a:moveTo>
                <a:lnTo>
                  <a:pt x="62895" y="287417"/>
                </a:lnTo>
                <a:lnTo>
                  <a:pt x="113570" y="287417"/>
                </a:lnTo>
                <a:lnTo>
                  <a:pt x="113570" y="176588"/>
                </a:lnTo>
                <a:lnTo>
                  <a:pt x="62895" y="176588"/>
                </a:lnTo>
                <a:close/>
                <a:moveTo>
                  <a:pt x="154595" y="167825"/>
                </a:moveTo>
                <a:lnTo>
                  <a:pt x="238029" y="167825"/>
                </a:lnTo>
                <a:cubicBezTo>
                  <a:pt x="240546" y="167825"/>
                  <a:pt x="242704" y="169995"/>
                  <a:pt x="242704" y="172526"/>
                </a:cubicBezTo>
                <a:lnTo>
                  <a:pt x="242704" y="252086"/>
                </a:lnTo>
                <a:lnTo>
                  <a:pt x="247019" y="252086"/>
                </a:lnTo>
                <a:cubicBezTo>
                  <a:pt x="249896" y="252086"/>
                  <a:pt x="251695" y="254255"/>
                  <a:pt x="251695" y="256425"/>
                </a:cubicBezTo>
                <a:cubicBezTo>
                  <a:pt x="251695" y="258957"/>
                  <a:pt x="249896" y="261126"/>
                  <a:pt x="247019" y="261126"/>
                </a:cubicBezTo>
                <a:lnTo>
                  <a:pt x="145604" y="261126"/>
                </a:lnTo>
                <a:cubicBezTo>
                  <a:pt x="143087" y="261126"/>
                  <a:pt x="140929" y="258957"/>
                  <a:pt x="140929" y="256425"/>
                </a:cubicBezTo>
                <a:cubicBezTo>
                  <a:pt x="140929" y="254255"/>
                  <a:pt x="143087" y="252086"/>
                  <a:pt x="145604" y="252086"/>
                </a:cubicBezTo>
                <a:lnTo>
                  <a:pt x="149920" y="252086"/>
                </a:lnTo>
                <a:lnTo>
                  <a:pt x="149920" y="172526"/>
                </a:lnTo>
                <a:cubicBezTo>
                  <a:pt x="149920" y="169995"/>
                  <a:pt x="152078" y="167825"/>
                  <a:pt x="154595" y="167825"/>
                </a:cubicBezTo>
                <a:close/>
                <a:moveTo>
                  <a:pt x="27314" y="140605"/>
                </a:moveTo>
                <a:lnTo>
                  <a:pt x="27314" y="287417"/>
                </a:lnTo>
                <a:lnTo>
                  <a:pt x="53910" y="287417"/>
                </a:lnTo>
                <a:lnTo>
                  <a:pt x="53910" y="176588"/>
                </a:lnTo>
                <a:lnTo>
                  <a:pt x="49597" y="176588"/>
                </a:lnTo>
                <a:cubicBezTo>
                  <a:pt x="47081" y="176588"/>
                  <a:pt x="44925" y="174789"/>
                  <a:pt x="44925" y="172270"/>
                </a:cubicBezTo>
                <a:cubicBezTo>
                  <a:pt x="44925" y="169751"/>
                  <a:pt x="47081" y="167592"/>
                  <a:pt x="49597" y="167592"/>
                </a:cubicBezTo>
                <a:lnTo>
                  <a:pt x="127228" y="167592"/>
                </a:lnTo>
                <a:cubicBezTo>
                  <a:pt x="129743" y="167592"/>
                  <a:pt x="131540" y="169751"/>
                  <a:pt x="131540" y="172270"/>
                </a:cubicBezTo>
                <a:cubicBezTo>
                  <a:pt x="131540" y="174789"/>
                  <a:pt x="129743" y="176588"/>
                  <a:pt x="127228" y="176588"/>
                </a:cubicBezTo>
                <a:lnTo>
                  <a:pt x="122555" y="176588"/>
                </a:lnTo>
                <a:lnTo>
                  <a:pt x="122555" y="287417"/>
                </a:lnTo>
                <a:lnTo>
                  <a:pt x="269190" y="287417"/>
                </a:lnTo>
                <a:lnTo>
                  <a:pt x="269190" y="140605"/>
                </a:lnTo>
                <a:lnTo>
                  <a:pt x="27314" y="140605"/>
                </a:lnTo>
                <a:close/>
                <a:moveTo>
                  <a:pt x="126551" y="86636"/>
                </a:moveTo>
                <a:cubicBezTo>
                  <a:pt x="128728" y="96796"/>
                  <a:pt x="137799" y="104416"/>
                  <a:pt x="148685" y="104416"/>
                </a:cubicBezTo>
                <a:cubicBezTo>
                  <a:pt x="159571" y="104416"/>
                  <a:pt x="168642" y="96796"/>
                  <a:pt x="170819" y="86636"/>
                </a:cubicBezTo>
                <a:lnTo>
                  <a:pt x="126551" y="86636"/>
                </a:lnTo>
                <a:close/>
                <a:moveTo>
                  <a:pt x="148685" y="59421"/>
                </a:moveTo>
                <a:cubicBezTo>
                  <a:pt x="137799" y="59421"/>
                  <a:pt x="128728" y="67404"/>
                  <a:pt x="126551" y="77564"/>
                </a:cubicBezTo>
                <a:lnTo>
                  <a:pt x="170819" y="77564"/>
                </a:lnTo>
                <a:cubicBezTo>
                  <a:pt x="168642" y="67404"/>
                  <a:pt x="159571" y="59421"/>
                  <a:pt x="148685" y="59421"/>
                </a:cubicBezTo>
                <a:close/>
                <a:moveTo>
                  <a:pt x="148685" y="50350"/>
                </a:moveTo>
                <a:cubicBezTo>
                  <a:pt x="166102" y="50350"/>
                  <a:pt x="180253" y="64501"/>
                  <a:pt x="180253" y="81919"/>
                </a:cubicBezTo>
                <a:cubicBezTo>
                  <a:pt x="180253" y="99336"/>
                  <a:pt x="166102" y="113487"/>
                  <a:pt x="148685" y="113487"/>
                </a:cubicBezTo>
                <a:cubicBezTo>
                  <a:pt x="131268" y="113487"/>
                  <a:pt x="117116" y="99336"/>
                  <a:pt x="117116" y="81919"/>
                </a:cubicBezTo>
                <a:cubicBezTo>
                  <a:pt x="117116" y="64501"/>
                  <a:pt x="131268" y="50350"/>
                  <a:pt x="148685" y="50350"/>
                </a:cubicBezTo>
                <a:close/>
                <a:moveTo>
                  <a:pt x="148073" y="10705"/>
                </a:moveTo>
                <a:lnTo>
                  <a:pt x="16173" y="131609"/>
                </a:lnTo>
                <a:lnTo>
                  <a:pt x="279972" y="131609"/>
                </a:lnTo>
                <a:lnTo>
                  <a:pt x="148073" y="10705"/>
                </a:lnTo>
                <a:close/>
                <a:moveTo>
                  <a:pt x="144838" y="1349"/>
                </a:moveTo>
                <a:cubicBezTo>
                  <a:pt x="146635" y="-450"/>
                  <a:pt x="149510" y="-450"/>
                  <a:pt x="150948" y="1349"/>
                </a:cubicBezTo>
                <a:lnTo>
                  <a:pt x="294348" y="132689"/>
                </a:lnTo>
                <a:cubicBezTo>
                  <a:pt x="295785" y="134128"/>
                  <a:pt x="296145" y="136287"/>
                  <a:pt x="295785" y="138086"/>
                </a:cubicBezTo>
                <a:cubicBezTo>
                  <a:pt x="295067" y="139525"/>
                  <a:pt x="293270" y="140605"/>
                  <a:pt x="291473" y="140605"/>
                </a:cubicBezTo>
                <a:lnTo>
                  <a:pt x="277816" y="140605"/>
                </a:lnTo>
                <a:lnTo>
                  <a:pt x="277816" y="287417"/>
                </a:lnTo>
                <a:lnTo>
                  <a:pt x="291473" y="287417"/>
                </a:lnTo>
                <a:cubicBezTo>
                  <a:pt x="293988" y="287417"/>
                  <a:pt x="295785" y="289216"/>
                  <a:pt x="295785" y="291735"/>
                </a:cubicBezTo>
                <a:cubicBezTo>
                  <a:pt x="295785" y="294254"/>
                  <a:pt x="293988" y="296053"/>
                  <a:pt x="291473" y="296053"/>
                </a:cubicBezTo>
                <a:lnTo>
                  <a:pt x="4672" y="296053"/>
                </a:lnTo>
                <a:cubicBezTo>
                  <a:pt x="2157" y="296053"/>
                  <a:pt x="0" y="294254"/>
                  <a:pt x="0" y="291735"/>
                </a:cubicBezTo>
                <a:cubicBezTo>
                  <a:pt x="0" y="289216"/>
                  <a:pt x="2157" y="287417"/>
                  <a:pt x="4672" y="287417"/>
                </a:cubicBezTo>
                <a:lnTo>
                  <a:pt x="17970" y="287417"/>
                </a:lnTo>
                <a:lnTo>
                  <a:pt x="17970" y="140605"/>
                </a:lnTo>
                <a:lnTo>
                  <a:pt x="4672" y="140605"/>
                </a:lnTo>
                <a:cubicBezTo>
                  <a:pt x="2875" y="140605"/>
                  <a:pt x="1078" y="139525"/>
                  <a:pt x="719" y="138086"/>
                </a:cubicBezTo>
                <a:cubicBezTo>
                  <a:pt x="-359" y="136287"/>
                  <a:pt x="360" y="134128"/>
                  <a:pt x="1797" y="132689"/>
                </a:cubicBezTo>
                <a:lnTo>
                  <a:pt x="144838" y="13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840" dirty="0">
              <a:latin typeface="+mj-lt"/>
            </a:endParaRPr>
          </a:p>
        </p:txBody>
      </p:sp>
      <p:sp>
        <p:nvSpPr>
          <p:cNvPr id="13" name="Freeform 925">
            <a:extLst>
              <a:ext uri="{FF2B5EF4-FFF2-40B4-BE49-F238E27FC236}">
                <a16:creationId xmlns="" xmlns:a16="http://schemas.microsoft.com/office/drawing/2014/main" id="{C6D20E4C-BD30-B147-835B-44FB56FB0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248" y="3766790"/>
            <a:ext cx="353560" cy="353558"/>
          </a:xfrm>
          <a:custGeom>
            <a:avLst/>
            <a:gdLst>
              <a:gd name="T0" fmla="*/ 3007814 w 296468"/>
              <a:gd name="T1" fmla="*/ 2671164 h 296502"/>
              <a:gd name="T2" fmla="*/ 2672307 w 296468"/>
              <a:gd name="T3" fmla="*/ 3002582 h 296502"/>
              <a:gd name="T4" fmla="*/ 2794662 w 296468"/>
              <a:gd name="T5" fmla="*/ 3124909 h 296502"/>
              <a:gd name="T6" fmla="*/ 2909135 w 296468"/>
              <a:gd name="T7" fmla="*/ 3124909 h 296502"/>
              <a:gd name="T8" fmla="*/ 3126228 w 296468"/>
              <a:gd name="T9" fmla="*/ 2907897 h 296502"/>
              <a:gd name="T10" fmla="*/ 3145972 w 296468"/>
              <a:gd name="T11" fmla="*/ 2848704 h 296502"/>
              <a:gd name="T12" fmla="*/ 3126228 w 296468"/>
              <a:gd name="T13" fmla="*/ 2789524 h 296502"/>
              <a:gd name="T14" fmla="*/ 2545989 w 296468"/>
              <a:gd name="T15" fmla="*/ 2213474 h 296502"/>
              <a:gd name="T16" fmla="*/ 2210469 w 296468"/>
              <a:gd name="T17" fmla="*/ 2544908 h 296502"/>
              <a:gd name="T18" fmla="*/ 2601251 w 296468"/>
              <a:gd name="T19" fmla="*/ 2935524 h 296502"/>
              <a:gd name="T20" fmla="*/ 2936777 w 296468"/>
              <a:gd name="T21" fmla="*/ 2604098 h 296502"/>
              <a:gd name="T22" fmla="*/ 1230706 w 296468"/>
              <a:gd name="T23" fmla="*/ 729311 h 296502"/>
              <a:gd name="T24" fmla="*/ 1282486 w 296468"/>
              <a:gd name="T25" fmla="*/ 777079 h 296502"/>
              <a:gd name="T26" fmla="*/ 1230706 w 296468"/>
              <a:gd name="T27" fmla="*/ 828802 h 296502"/>
              <a:gd name="T28" fmla="*/ 808397 w 296468"/>
              <a:gd name="T29" fmla="*/ 1250635 h 296502"/>
              <a:gd name="T30" fmla="*/ 760604 w 296468"/>
              <a:gd name="T31" fmla="*/ 1298386 h 296502"/>
              <a:gd name="T32" fmla="*/ 712783 w 296468"/>
              <a:gd name="T33" fmla="*/ 1250635 h 296502"/>
              <a:gd name="T34" fmla="*/ 1230706 w 296468"/>
              <a:gd name="T35" fmla="*/ 729311 h 296502"/>
              <a:gd name="T36" fmla="*/ 1230357 w 296468"/>
              <a:gd name="T37" fmla="*/ 498344 h 296502"/>
              <a:gd name="T38" fmla="*/ 481533 w 296468"/>
              <a:gd name="T39" fmla="*/ 1250279 h 296502"/>
              <a:gd name="T40" fmla="*/ 1230357 w 296468"/>
              <a:gd name="T41" fmla="*/ 1998248 h 296502"/>
              <a:gd name="T42" fmla="*/ 1983162 w 296468"/>
              <a:gd name="T43" fmla="*/ 1250279 h 296502"/>
              <a:gd name="T44" fmla="*/ 1230357 w 296468"/>
              <a:gd name="T45" fmla="*/ 498344 h 296502"/>
              <a:gd name="T46" fmla="*/ 1230357 w 296468"/>
              <a:gd name="T47" fmla="*/ 399412 h 296502"/>
              <a:gd name="T48" fmla="*/ 2082209 w 296468"/>
              <a:gd name="T49" fmla="*/ 1250279 h 296502"/>
              <a:gd name="T50" fmla="*/ 1230357 w 296468"/>
              <a:gd name="T51" fmla="*/ 2097186 h 296502"/>
              <a:gd name="T52" fmla="*/ 382486 w 296468"/>
              <a:gd name="T53" fmla="*/ 1250279 h 296502"/>
              <a:gd name="T54" fmla="*/ 1230357 w 296468"/>
              <a:gd name="T55" fmla="*/ 399412 h 296502"/>
              <a:gd name="T56" fmla="*/ 1235498 w 296468"/>
              <a:gd name="T57" fmla="*/ 98644 h 296502"/>
              <a:gd name="T58" fmla="*/ 94765 w 296468"/>
              <a:gd name="T59" fmla="*/ 1238910 h 296502"/>
              <a:gd name="T60" fmla="*/ 1235498 w 296468"/>
              <a:gd name="T61" fmla="*/ 2379179 h 296502"/>
              <a:gd name="T62" fmla="*/ 1898644 w 296468"/>
              <a:gd name="T63" fmla="*/ 2166126 h 296502"/>
              <a:gd name="T64" fmla="*/ 1926269 w 296468"/>
              <a:gd name="T65" fmla="*/ 2158246 h 296502"/>
              <a:gd name="T66" fmla="*/ 1961790 w 296468"/>
              <a:gd name="T67" fmla="*/ 2174006 h 296502"/>
              <a:gd name="T68" fmla="*/ 2202580 w 296468"/>
              <a:gd name="T69" fmla="*/ 2414696 h 296502"/>
              <a:gd name="T70" fmla="*/ 2411779 w 296468"/>
              <a:gd name="T71" fmla="*/ 2201639 h 296502"/>
              <a:gd name="T72" fmla="*/ 2171001 w 296468"/>
              <a:gd name="T73" fmla="*/ 1964913 h 296502"/>
              <a:gd name="T74" fmla="*/ 2167056 w 296468"/>
              <a:gd name="T75" fmla="*/ 1897828 h 296502"/>
              <a:gd name="T76" fmla="*/ 2380217 w 296468"/>
              <a:gd name="T77" fmla="*/ 1238910 h 296502"/>
              <a:gd name="T78" fmla="*/ 1235498 w 296468"/>
              <a:gd name="T79" fmla="*/ 98644 h 296502"/>
              <a:gd name="T80" fmla="*/ 1235498 w 296468"/>
              <a:gd name="T81" fmla="*/ 0 h 296502"/>
              <a:gd name="T82" fmla="*/ 2478894 w 296468"/>
              <a:gd name="T83" fmla="*/ 1238910 h 296502"/>
              <a:gd name="T84" fmla="*/ 2269686 w 296468"/>
              <a:gd name="T85" fmla="*/ 1921498 h 296502"/>
              <a:gd name="T86" fmla="*/ 2482824 w 296468"/>
              <a:gd name="T87" fmla="*/ 2134559 h 296502"/>
              <a:gd name="T88" fmla="*/ 2510454 w 296468"/>
              <a:gd name="T89" fmla="*/ 2106949 h 296502"/>
              <a:gd name="T90" fmla="*/ 2577573 w 296468"/>
              <a:gd name="T91" fmla="*/ 2106949 h 296502"/>
              <a:gd name="T92" fmla="*/ 3193359 w 296468"/>
              <a:gd name="T93" fmla="*/ 2722461 h 296502"/>
              <a:gd name="T94" fmla="*/ 3193359 w 296468"/>
              <a:gd name="T95" fmla="*/ 2974970 h 296502"/>
              <a:gd name="T96" fmla="*/ 2976254 w 296468"/>
              <a:gd name="T97" fmla="*/ 3191972 h 296502"/>
              <a:gd name="T98" fmla="*/ 2849938 w 296468"/>
              <a:gd name="T99" fmla="*/ 3243260 h 296502"/>
              <a:gd name="T100" fmla="*/ 2723626 w 296468"/>
              <a:gd name="T101" fmla="*/ 3191972 h 296502"/>
              <a:gd name="T102" fmla="*/ 2107835 w 296468"/>
              <a:gd name="T103" fmla="*/ 2576475 h 296502"/>
              <a:gd name="T104" fmla="*/ 2092063 w 296468"/>
              <a:gd name="T105" fmla="*/ 2544908 h 296502"/>
              <a:gd name="T106" fmla="*/ 2107835 w 296468"/>
              <a:gd name="T107" fmla="*/ 2509399 h 296502"/>
              <a:gd name="T108" fmla="*/ 2135485 w 296468"/>
              <a:gd name="T109" fmla="*/ 2481785 h 296502"/>
              <a:gd name="T110" fmla="*/ 1922324 w 296468"/>
              <a:gd name="T111" fmla="*/ 2272662 h 296502"/>
              <a:gd name="T112" fmla="*/ 1235498 w 296468"/>
              <a:gd name="T113" fmla="*/ 2477819 h 296502"/>
              <a:gd name="T114" fmla="*/ 0 w 296468"/>
              <a:gd name="T115" fmla="*/ 1238910 h 296502"/>
              <a:gd name="T116" fmla="*/ 1235498 w 296468"/>
              <a:gd name="T117" fmla="*/ 0 h 29650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6468" h="296502">
                <a:moveTo>
                  <a:pt x="274661" y="244200"/>
                </a:moveTo>
                <a:lnTo>
                  <a:pt x="244023" y="274499"/>
                </a:lnTo>
                <a:lnTo>
                  <a:pt x="255197" y="285681"/>
                </a:lnTo>
                <a:cubicBezTo>
                  <a:pt x="257720" y="288206"/>
                  <a:pt x="262766" y="288206"/>
                  <a:pt x="265650" y="285681"/>
                </a:cubicBezTo>
                <a:lnTo>
                  <a:pt x="285474" y="265842"/>
                </a:lnTo>
                <a:cubicBezTo>
                  <a:pt x="286555" y="264399"/>
                  <a:pt x="287276" y="262596"/>
                  <a:pt x="287276" y="260431"/>
                </a:cubicBezTo>
                <a:cubicBezTo>
                  <a:pt x="287276" y="258628"/>
                  <a:pt x="286555" y="256464"/>
                  <a:pt x="285474" y="255021"/>
                </a:cubicBezTo>
                <a:lnTo>
                  <a:pt x="274661" y="244200"/>
                </a:lnTo>
                <a:close/>
                <a:moveTo>
                  <a:pt x="232488" y="202357"/>
                </a:moveTo>
                <a:lnTo>
                  <a:pt x="201850" y="232657"/>
                </a:lnTo>
                <a:lnTo>
                  <a:pt x="237535" y="268367"/>
                </a:lnTo>
                <a:lnTo>
                  <a:pt x="268173" y="238068"/>
                </a:lnTo>
                <a:lnTo>
                  <a:pt x="232488" y="202357"/>
                </a:lnTo>
                <a:close/>
                <a:moveTo>
                  <a:pt x="112382" y="66675"/>
                </a:moveTo>
                <a:cubicBezTo>
                  <a:pt x="114929" y="66675"/>
                  <a:pt x="117111" y="68494"/>
                  <a:pt x="117111" y="71041"/>
                </a:cubicBezTo>
                <a:cubicBezTo>
                  <a:pt x="117111" y="73587"/>
                  <a:pt x="114929" y="75770"/>
                  <a:pt x="112382" y="75770"/>
                </a:cubicBezTo>
                <a:cubicBezTo>
                  <a:pt x="91282" y="75770"/>
                  <a:pt x="73819" y="92869"/>
                  <a:pt x="73819" y="114334"/>
                </a:cubicBezTo>
                <a:cubicBezTo>
                  <a:pt x="73819" y="116880"/>
                  <a:pt x="72000" y="118699"/>
                  <a:pt x="69454" y="118699"/>
                </a:cubicBezTo>
                <a:cubicBezTo>
                  <a:pt x="66907" y="118699"/>
                  <a:pt x="65088" y="116880"/>
                  <a:pt x="65088" y="114334"/>
                </a:cubicBezTo>
                <a:cubicBezTo>
                  <a:pt x="65088" y="88140"/>
                  <a:pt x="86189" y="66675"/>
                  <a:pt x="112382" y="66675"/>
                </a:cubicBezTo>
                <a:close/>
                <a:moveTo>
                  <a:pt x="112351" y="45558"/>
                </a:moveTo>
                <a:cubicBezTo>
                  <a:pt x="74724" y="45558"/>
                  <a:pt x="43970" y="76311"/>
                  <a:pt x="43970" y="114301"/>
                </a:cubicBezTo>
                <a:cubicBezTo>
                  <a:pt x="43970" y="151928"/>
                  <a:pt x="74724" y="182681"/>
                  <a:pt x="112351" y="182681"/>
                </a:cubicBezTo>
                <a:cubicBezTo>
                  <a:pt x="150340" y="182681"/>
                  <a:pt x="181093" y="151928"/>
                  <a:pt x="181093" y="114301"/>
                </a:cubicBezTo>
                <a:cubicBezTo>
                  <a:pt x="181093" y="76311"/>
                  <a:pt x="150340" y="45558"/>
                  <a:pt x="112351" y="45558"/>
                </a:cubicBezTo>
                <a:close/>
                <a:moveTo>
                  <a:pt x="112351" y="36513"/>
                </a:moveTo>
                <a:cubicBezTo>
                  <a:pt x="155405" y="36513"/>
                  <a:pt x="190138" y="71608"/>
                  <a:pt x="190138" y="114301"/>
                </a:cubicBezTo>
                <a:cubicBezTo>
                  <a:pt x="190138" y="156993"/>
                  <a:pt x="155405" y="191726"/>
                  <a:pt x="112351" y="191726"/>
                </a:cubicBezTo>
                <a:cubicBezTo>
                  <a:pt x="69658" y="191726"/>
                  <a:pt x="34925" y="156993"/>
                  <a:pt x="34925" y="114301"/>
                </a:cubicBezTo>
                <a:cubicBezTo>
                  <a:pt x="34925" y="71608"/>
                  <a:pt x="69658" y="36513"/>
                  <a:pt x="112351" y="36513"/>
                </a:cubicBezTo>
                <a:close/>
                <a:moveTo>
                  <a:pt x="112820" y="9018"/>
                </a:moveTo>
                <a:cubicBezTo>
                  <a:pt x="55509" y="9018"/>
                  <a:pt x="8651" y="55910"/>
                  <a:pt x="8651" y="113262"/>
                </a:cubicBezTo>
                <a:cubicBezTo>
                  <a:pt x="8651" y="170615"/>
                  <a:pt x="55509" y="217507"/>
                  <a:pt x="112820" y="217507"/>
                </a:cubicBezTo>
                <a:cubicBezTo>
                  <a:pt x="134807" y="217507"/>
                  <a:pt x="155713" y="211014"/>
                  <a:pt x="173375" y="198029"/>
                </a:cubicBezTo>
                <a:cubicBezTo>
                  <a:pt x="174096" y="197308"/>
                  <a:pt x="175177" y="197308"/>
                  <a:pt x="175898" y="197308"/>
                </a:cubicBezTo>
                <a:cubicBezTo>
                  <a:pt x="176980" y="197308"/>
                  <a:pt x="178421" y="197668"/>
                  <a:pt x="179142" y="198750"/>
                </a:cubicBezTo>
                <a:lnTo>
                  <a:pt x="201130" y="220754"/>
                </a:lnTo>
                <a:lnTo>
                  <a:pt x="220233" y="201275"/>
                </a:lnTo>
                <a:lnTo>
                  <a:pt x="198246" y="179633"/>
                </a:lnTo>
                <a:cubicBezTo>
                  <a:pt x="196804" y="177829"/>
                  <a:pt x="196444" y="175304"/>
                  <a:pt x="197886" y="173501"/>
                </a:cubicBezTo>
                <a:cubicBezTo>
                  <a:pt x="210501" y="155826"/>
                  <a:pt x="217350" y="134905"/>
                  <a:pt x="217350" y="113262"/>
                </a:cubicBezTo>
                <a:cubicBezTo>
                  <a:pt x="217350" y="55910"/>
                  <a:pt x="170492" y="9018"/>
                  <a:pt x="112820" y="9018"/>
                </a:cubicBezTo>
                <a:close/>
                <a:moveTo>
                  <a:pt x="112820" y="0"/>
                </a:moveTo>
                <a:cubicBezTo>
                  <a:pt x="175538" y="0"/>
                  <a:pt x="226361" y="50860"/>
                  <a:pt x="226361" y="113262"/>
                </a:cubicBezTo>
                <a:cubicBezTo>
                  <a:pt x="226361" y="135626"/>
                  <a:pt x="219512" y="156908"/>
                  <a:pt x="207257" y="175665"/>
                </a:cubicBezTo>
                <a:lnTo>
                  <a:pt x="226721" y="195143"/>
                </a:lnTo>
                <a:lnTo>
                  <a:pt x="229244" y="192618"/>
                </a:lnTo>
                <a:cubicBezTo>
                  <a:pt x="231047" y="190815"/>
                  <a:pt x="233570" y="190815"/>
                  <a:pt x="235372" y="192618"/>
                </a:cubicBezTo>
                <a:lnTo>
                  <a:pt x="291602" y="248889"/>
                </a:lnTo>
                <a:cubicBezTo>
                  <a:pt x="298090" y="255021"/>
                  <a:pt x="298090" y="265842"/>
                  <a:pt x="291602" y="271974"/>
                </a:cubicBezTo>
                <a:lnTo>
                  <a:pt x="271777" y="291813"/>
                </a:lnTo>
                <a:cubicBezTo>
                  <a:pt x="268533" y="295060"/>
                  <a:pt x="264568" y="296502"/>
                  <a:pt x="260243" y="296502"/>
                </a:cubicBezTo>
                <a:cubicBezTo>
                  <a:pt x="255918" y="296502"/>
                  <a:pt x="251953" y="295060"/>
                  <a:pt x="248709" y="291813"/>
                </a:cubicBezTo>
                <a:lnTo>
                  <a:pt x="192479" y="235543"/>
                </a:lnTo>
                <a:cubicBezTo>
                  <a:pt x="191398" y="234821"/>
                  <a:pt x="191037" y="233739"/>
                  <a:pt x="191037" y="232657"/>
                </a:cubicBezTo>
                <a:cubicBezTo>
                  <a:pt x="191037" y="231575"/>
                  <a:pt x="191398" y="230132"/>
                  <a:pt x="192479" y="229411"/>
                </a:cubicBezTo>
                <a:lnTo>
                  <a:pt x="195002" y="226886"/>
                </a:lnTo>
                <a:lnTo>
                  <a:pt x="175538" y="207768"/>
                </a:lnTo>
                <a:cubicBezTo>
                  <a:pt x="157155" y="220032"/>
                  <a:pt x="135528" y="226525"/>
                  <a:pt x="112820" y="226525"/>
                </a:cubicBezTo>
                <a:cubicBezTo>
                  <a:pt x="50823" y="226525"/>
                  <a:pt x="0" y="175665"/>
                  <a:pt x="0" y="113262"/>
                </a:cubicBezTo>
                <a:cubicBezTo>
                  <a:pt x="0" y="50860"/>
                  <a:pt x="50823" y="0"/>
                  <a:pt x="1128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840" dirty="0">
              <a:latin typeface="+mj-lt"/>
            </a:endParaRPr>
          </a:p>
        </p:txBody>
      </p:sp>
      <p:sp>
        <p:nvSpPr>
          <p:cNvPr id="14" name="Freeform 926">
            <a:extLst>
              <a:ext uri="{FF2B5EF4-FFF2-40B4-BE49-F238E27FC236}">
                <a16:creationId xmlns="" xmlns:a16="http://schemas.microsoft.com/office/drawing/2014/main" id="{2CE9F44A-1D78-A543-839E-D99936647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1644" y="4807902"/>
            <a:ext cx="353558" cy="353558"/>
          </a:xfrm>
          <a:custGeom>
            <a:avLst/>
            <a:gdLst>
              <a:gd name="T0" fmla="*/ 2003694 w 296503"/>
              <a:gd name="T1" fmla="*/ 1832388 h 296502"/>
              <a:gd name="T2" fmla="*/ 716340 w 296503"/>
              <a:gd name="T3" fmla="*/ 1832388 h 296502"/>
              <a:gd name="T4" fmla="*/ 1792869 w 296503"/>
              <a:gd name="T5" fmla="*/ 2632308 h 296502"/>
              <a:gd name="T6" fmla="*/ 1761647 w 296503"/>
              <a:gd name="T7" fmla="*/ 1934355 h 296502"/>
              <a:gd name="T8" fmla="*/ 1309759 w 296503"/>
              <a:gd name="T9" fmla="*/ 1765729 h 296502"/>
              <a:gd name="T10" fmla="*/ 1454202 w 296503"/>
              <a:gd name="T11" fmla="*/ 2632308 h 296502"/>
              <a:gd name="T12" fmla="*/ 1831921 w 296503"/>
              <a:gd name="T13" fmla="*/ 712916 h 296502"/>
              <a:gd name="T14" fmla="*/ 1407353 w 296503"/>
              <a:gd name="T15" fmla="*/ 712916 h 296502"/>
              <a:gd name="T16" fmla="*/ 1792869 w 296503"/>
              <a:gd name="T17" fmla="*/ 607044 h 296502"/>
              <a:gd name="T18" fmla="*/ 1929508 w 296503"/>
              <a:gd name="T19" fmla="*/ 1477536 h 296502"/>
              <a:gd name="T20" fmla="*/ 1792869 w 296503"/>
              <a:gd name="T21" fmla="*/ 607044 h 296502"/>
              <a:gd name="T22" fmla="*/ 1477622 w 296503"/>
              <a:gd name="T23" fmla="*/ 1308917 h 296502"/>
              <a:gd name="T24" fmla="*/ 610925 w 296503"/>
              <a:gd name="T25" fmla="*/ 1446161 h 296502"/>
              <a:gd name="T26" fmla="*/ 1432671 w 296503"/>
              <a:gd name="T27" fmla="*/ 386184 h 296502"/>
              <a:gd name="T28" fmla="*/ 964299 w 296503"/>
              <a:gd name="T29" fmla="*/ 240396 h 296502"/>
              <a:gd name="T30" fmla="*/ 842289 w 296503"/>
              <a:gd name="T31" fmla="*/ 646275 h 296502"/>
              <a:gd name="T32" fmla="*/ 362084 w 296503"/>
              <a:gd name="T33" fmla="*/ 756638 h 296502"/>
              <a:gd name="T34" fmla="*/ 460473 w 296503"/>
              <a:gd name="T35" fmla="*/ 1166470 h 296502"/>
              <a:gd name="T36" fmla="*/ 98402 w 296503"/>
              <a:gd name="T37" fmla="*/ 1737883 h 296502"/>
              <a:gd name="T38" fmla="*/ 436901 w 296503"/>
              <a:gd name="T39" fmla="*/ 2135906 h 296502"/>
              <a:gd name="T40" fmla="*/ 401470 w 296503"/>
              <a:gd name="T41" fmla="*/ 2494508 h 296502"/>
              <a:gd name="T42" fmla="*/ 747814 w 296503"/>
              <a:gd name="T43" fmla="*/ 2841306 h 296502"/>
              <a:gd name="T44" fmla="*/ 1109935 w 296503"/>
              <a:gd name="T45" fmla="*/ 2801901 h 296502"/>
              <a:gd name="T46" fmla="*/ 1475957 w 296503"/>
              <a:gd name="T47" fmla="*/ 3113225 h 296502"/>
              <a:gd name="T48" fmla="*/ 1810507 w 296503"/>
              <a:gd name="T49" fmla="*/ 2857075 h 296502"/>
              <a:gd name="T50" fmla="*/ 2278887 w 296503"/>
              <a:gd name="T51" fmla="*/ 2998932 h 296502"/>
              <a:gd name="T52" fmla="*/ 2593757 w 296503"/>
              <a:gd name="T53" fmla="*/ 2399927 h 296502"/>
              <a:gd name="T54" fmla="*/ 2999144 w 296503"/>
              <a:gd name="T55" fmla="*/ 2281719 h 296502"/>
              <a:gd name="T56" fmla="*/ 2900755 w 296503"/>
              <a:gd name="T57" fmla="*/ 1765466 h 296502"/>
              <a:gd name="T58" fmla="*/ 2900755 w 296503"/>
              <a:gd name="T59" fmla="*/ 1473853 h 296502"/>
              <a:gd name="T60" fmla="*/ 2999144 w 296503"/>
              <a:gd name="T61" fmla="*/ 961550 h 296502"/>
              <a:gd name="T62" fmla="*/ 2593757 w 296503"/>
              <a:gd name="T63" fmla="*/ 839402 h 296502"/>
              <a:gd name="T64" fmla="*/ 2278887 w 296503"/>
              <a:gd name="T65" fmla="*/ 240396 h 296502"/>
              <a:gd name="T66" fmla="*/ 1810507 w 296503"/>
              <a:gd name="T67" fmla="*/ 386184 h 296502"/>
              <a:gd name="T68" fmla="*/ 1503519 w 296503"/>
              <a:gd name="T69" fmla="*/ 0 h 296502"/>
              <a:gd name="T70" fmla="*/ 2152928 w 296503"/>
              <a:gd name="T71" fmla="*/ 204932 h 296502"/>
              <a:gd name="T72" fmla="*/ 2491427 w 296503"/>
              <a:gd name="T73" fmla="*/ 599009 h 296502"/>
              <a:gd name="T74" fmla="*/ 3081802 w 296503"/>
              <a:gd name="T75" fmla="*/ 914254 h 296502"/>
              <a:gd name="T76" fmla="*/ 3239232 w 296503"/>
              <a:gd name="T77" fmla="*/ 1501447 h 296502"/>
              <a:gd name="T78" fmla="*/ 3038512 w 296503"/>
              <a:gd name="T79" fmla="*/ 2151673 h 296502"/>
              <a:gd name="T80" fmla="*/ 2644910 w 296503"/>
              <a:gd name="T81" fmla="*/ 2494508 h 296502"/>
              <a:gd name="T82" fmla="*/ 2231649 w 296503"/>
              <a:gd name="T83" fmla="*/ 3097458 h 296502"/>
              <a:gd name="T84" fmla="*/ 1735730 w 296503"/>
              <a:gd name="T85" fmla="*/ 3239316 h 296502"/>
              <a:gd name="T86" fmla="*/ 1086305 w 296503"/>
              <a:gd name="T87" fmla="*/ 3038344 h 296502"/>
              <a:gd name="T88" fmla="*/ 661243 w 296503"/>
              <a:gd name="T89" fmla="*/ 2790074 h 296502"/>
              <a:gd name="T90" fmla="*/ 157452 w 296503"/>
              <a:gd name="T91" fmla="*/ 2329022 h 296502"/>
              <a:gd name="T92" fmla="*/ 129869 w 296503"/>
              <a:gd name="T93" fmla="*/ 1867927 h 296502"/>
              <a:gd name="T94" fmla="*/ 354220 w 296503"/>
              <a:gd name="T95" fmla="*/ 1170410 h 296502"/>
              <a:gd name="T96" fmla="*/ 354220 w 296503"/>
              <a:gd name="T97" fmla="*/ 650241 h 296502"/>
              <a:gd name="T98" fmla="*/ 649412 w 296503"/>
              <a:gd name="T99" fmla="*/ 350721 h 296502"/>
              <a:gd name="T100" fmla="*/ 1168961 w 296503"/>
              <a:gd name="T101" fmla="*/ 350721 h 2965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6503" h="296502">
                <a:moveTo>
                  <a:pt x="183408" y="167723"/>
                </a:moveTo>
                <a:cubicBezTo>
                  <a:pt x="179834" y="174542"/>
                  <a:pt x="174117" y="179926"/>
                  <a:pt x="167684" y="183515"/>
                </a:cubicBezTo>
                <a:lnTo>
                  <a:pt x="167684" y="231250"/>
                </a:lnTo>
                <a:cubicBezTo>
                  <a:pt x="198774" y="223713"/>
                  <a:pt x="223432" y="199307"/>
                  <a:pt x="230579" y="167723"/>
                </a:cubicBezTo>
                <a:lnTo>
                  <a:pt x="183408" y="167723"/>
                </a:lnTo>
                <a:close/>
                <a:moveTo>
                  <a:pt x="65569" y="167723"/>
                </a:moveTo>
                <a:cubicBezTo>
                  <a:pt x="73074" y="199307"/>
                  <a:pt x="97374" y="223713"/>
                  <a:pt x="128822" y="231250"/>
                </a:cubicBezTo>
                <a:lnTo>
                  <a:pt x="128822" y="183515"/>
                </a:lnTo>
                <a:cubicBezTo>
                  <a:pt x="122032" y="179926"/>
                  <a:pt x="116672" y="174542"/>
                  <a:pt x="112741" y="167723"/>
                </a:cubicBezTo>
                <a:lnTo>
                  <a:pt x="65569" y="167723"/>
                </a:lnTo>
                <a:close/>
                <a:moveTo>
                  <a:pt x="180549" y="158750"/>
                </a:moveTo>
                <a:lnTo>
                  <a:pt x="236297" y="158750"/>
                </a:lnTo>
                <a:cubicBezTo>
                  <a:pt x="237369" y="158750"/>
                  <a:pt x="238441" y="159468"/>
                  <a:pt x="239513" y="160545"/>
                </a:cubicBezTo>
                <a:cubicBezTo>
                  <a:pt x="240228" y="161621"/>
                  <a:pt x="240943" y="162698"/>
                  <a:pt x="240586" y="164134"/>
                </a:cubicBezTo>
                <a:cubicBezTo>
                  <a:pt x="233796" y="203614"/>
                  <a:pt x="203063" y="234122"/>
                  <a:pt x="164111" y="240941"/>
                </a:cubicBezTo>
                <a:cubicBezTo>
                  <a:pt x="163753" y="240941"/>
                  <a:pt x="163396" y="240941"/>
                  <a:pt x="163039" y="240941"/>
                </a:cubicBezTo>
                <a:cubicBezTo>
                  <a:pt x="161966" y="240941"/>
                  <a:pt x="160894" y="240582"/>
                  <a:pt x="160537" y="239864"/>
                </a:cubicBezTo>
                <a:cubicBezTo>
                  <a:pt x="159465" y="239147"/>
                  <a:pt x="158750" y="237711"/>
                  <a:pt x="158750" y="236634"/>
                </a:cubicBezTo>
                <a:lnTo>
                  <a:pt x="158750" y="181003"/>
                </a:lnTo>
                <a:cubicBezTo>
                  <a:pt x="158750" y="179208"/>
                  <a:pt x="159822" y="177414"/>
                  <a:pt x="161252" y="177055"/>
                </a:cubicBezTo>
                <a:cubicBezTo>
                  <a:pt x="168042" y="173824"/>
                  <a:pt x="173402" y="168082"/>
                  <a:pt x="176618" y="161621"/>
                </a:cubicBezTo>
                <a:cubicBezTo>
                  <a:pt x="177333" y="159827"/>
                  <a:pt x="178762" y="158750"/>
                  <a:pt x="180549" y="158750"/>
                </a:cubicBezTo>
                <a:close/>
                <a:moveTo>
                  <a:pt x="60209" y="158750"/>
                </a:moveTo>
                <a:lnTo>
                  <a:pt x="115600" y="158750"/>
                </a:lnTo>
                <a:cubicBezTo>
                  <a:pt x="117386" y="158750"/>
                  <a:pt x="118816" y="159827"/>
                  <a:pt x="119888" y="161621"/>
                </a:cubicBezTo>
                <a:cubicBezTo>
                  <a:pt x="122747" y="168082"/>
                  <a:pt x="128107" y="173824"/>
                  <a:pt x="135254" y="177055"/>
                </a:cubicBezTo>
                <a:cubicBezTo>
                  <a:pt x="136684" y="177414"/>
                  <a:pt x="137756" y="179208"/>
                  <a:pt x="137756" y="181003"/>
                </a:cubicBezTo>
                <a:lnTo>
                  <a:pt x="137756" y="236634"/>
                </a:lnTo>
                <a:cubicBezTo>
                  <a:pt x="137756" y="237711"/>
                  <a:pt x="137041" y="239147"/>
                  <a:pt x="135969" y="239864"/>
                </a:cubicBezTo>
                <a:cubicBezTo>
                  <a:pt x="135254" y="240582"/>
                  <a:pt x="134182" y="240941"/>
                  <a:pt x="133110" y="240941"/>
                </a:cubicBezTo>
                <a:cubicBezTo>
                  <a:pt x="133110" y="240941"/>
                  <a:pt x="132753" y="240941"/>
                  <a:pt x="132395" y="240941"/>
                </a:cubicBezTo>
                <a:cubicBezTo>
                  <a:pt x="93086" y="234122"/>
                  <a:pt x="62710" y="203614"/>
                  <a:pt x="55921" y="164134"/>
                </a:cubicBezTo>
                <a:cubicBezTo>
                  <a:pt x="55563" y="162698"/>
                  <a:pt x="55921" y="161621"/>
                  <a:pt x="56635" y="160545"/>
                </a:cubicBezTo>
                <a:cubicBezTo>
                  <a:pt x="57707" y="159468"/>
                  <a:pt x="59137" y="158750"/>
                  <a:pt x="60209" y="158750"/>
                </a:cubicBezTo>
                <a:close/>
                <a:moveTo>
                  <a:pt x="167684" y="65254"/>
                </a:moveTo>
                <a:lnTo>
                  <a:pt x="167684" y="112989"/>
                </a:lnTo>
                <a:cubicBezTo>
                  <a:pt x="174117" y="116578"/>
                  <a:pt x="179834" y="122321"/>
                  <a:pt x="183408" y="128781"/>
                </a:cubicBezTo>
                <a:lnTo>
                  <a:pt x="230579" y="128781"/>
                </a:lnTo>
                <a:cubicBezTo>
                  <a:pt x="223432" y="97556"/>
                  <a:pt x="198774" y="72791"/>
                  <a:pt x="167684" y="65254"/>
                </a:cubicBezTo>
                <a:close/>
                <a:moveTo>
                  <a:pt x="128822" y="65254"/>
                </a:moveTo>
                <a:cubicBezTo>
                  <a:pt x="97374" y="72791"/>
                  <a:pt x="73074" y="97556"/>
                  <a:pt x="65569" y="128781"/>
                </a:cubicBezTo>
                <a:lnTo>
                  <a:pt x="112741" y="128781"/>
                </a:lnTo>
                <a:cubicBezTo>
                  <a:pt x="116672" y="122321"/>
                  <a:pt x="122032" y="116578"/>
                  <a:pt x="128822" y="112989"/>
                </a:cubicBezTo>
                <a:lnTo>
                  <a:pt x="128822" y="65254"/>
                </a:lnTo>
                <a:close/>
                <a:moveTo>
                  <a:pt x="164111" y="55563"/>
                </a:moveTo>
                <a:cubicBezTo>
                  <a:pt x="203063" y="62382"/>
                  <a:pt x="233796" y="93249"/>
                  <a:pt x="240586" y="132370"/>
                </a:cubicBezTo>
                <a:cubicBezTo>
                  <a:pt x="240943" y="133806"/>
                  <a:pt x="240228" y="135242"/>
                  <a:pt x="239513" y="136318"/>
                </a:cubicBezTo>
                <a:cubicBezTo>
                  <a:pt x="238441" y="137036"/>
                  <a:pt x="237369" y="137754"/>
                  <a:pt x="236297" y="137754"/>
                </a:cubicBezTo>
                <a:lnTo>
                  <a:pt x="180549" y="137754"/>
                </a:lnTo>
                <a:cubicBezTo>
                  <a:pt x="178762" y="137754"/>
                  <a:pt x="177333" y="136677"/>
                  <a:pt x="176618" y="135242"/>
                </a:cubicBezTo>
                <a:cubicBezTo>
                  <a:pt x="173402" y="128422"/>
                  <a:pt x="168042" y="123039"/>
                  <a:pt x="161252" y="119808"/>
                </a:cubicBezTo>
                <a:cubicBezTo>
                  <a:pt x="159822" y="119091"/>
                  <a:pt x="158750" y="117296"/>
                  <a:pt x="158750" y="115501"/>
                </a:cubicBezTo>
                <a:lnTo>
                  <a:pt x="158750" y="60229"/>
                </a:lnTo>
                <a:cubicBezTo>
                  <a:pt x="158750" y="58793"/>
                  <a:pt x="159465" y="57358"/>
                  <a:pt x="160537" y="56640"/>
                </a:cubicBezTo>
                <a:cubicBezTo>
                  <a:pt x="161252" y="55563"/>
                  <a:pt x="162681" y="55563"/>
                  <a:pt x="164111" y="55563"/>
                </a:cubicBezTo>
                <a:close/>
                <a:moveTo>
                  <a:pt x="132395" y="55563"/>
                </a:moveTo>
                <a:cubicBezTo>
                  <a:pt x="133468" y="55563"/>
                  <a:pt x="135254" y="55563"/>
                  <a:pt x="135969" y="56640"/>
                </a:cubicBezTo>
                <a:cubicBezTo>
                  <a:pt x="137041" y="57358"/>
                  <a:pt x="137756" y="58793"/>
                  <a:pt x="137756" y="60229"/>
                </a:cubicBezTo>
                <a:lnTo>
                  <a:pt x="137756" y="115501"/>
                </a:lnTo>
                <a:cubicBezTo>
                  <a:pt x="137756" y="117296"/>
                  <a:pt x="136684" y="119091"/>
                  <a:pt x="135254" y="119808"/>
                </a:cubicBezTo>
                <a:cubicBezTo>
                  <a:pt x="128107" y="123039"/>
                  <a:pt x="122747" y="128422"/>
                  <a:pt x="119888" y="135242"/>
                </a:cubicBezTo>
                <a:cubicBezTo>
                  <a:pt x="118816" y="136677"/>
                  <a:pt x="117386" y="137754"/>
                  <a:pt x="115600" y="137754"/>
                </a:cubicBezTo>
                <a:lnTo>
                  <a:pt x="60209" y="137754"/>
                </a:lnTo>
                <a:cubicBezTo>
                  <a:pt x="59137" y="137754"/>
                  <a:pt x="57707" y="137036"/>
                  <a:pt x="56635" y="136318"/>
                </a:cubicBezTo>
                <a:cubicBezTo>
                  <a:pt x="55921" y="135242"/>
                  <a:pt x="55563" y="133806"/>
                  <a:pt x="55921" y="132370"/>
                </a:cubicBezTo>
                <a:cubicBezTo>
                  <a:pt x="62710" y="93249"/>
                  <a:pt x="93086" y="62382"/>
                  <a:pt x="132395" y="55563"/>
                </a:cubicBezTo>
                <a:close/>
                <a:moveTo>
                  <a:pt x="137624" y="9018"/>
                </a:moveTo>
                <a:cubicBezTo>
                  <a:pt x="136183" y="9018"/>
                  <a:pt x="135102" y="10100"/>
                  <a:pt x="135102" y="11543"/>
                </a:cubicBezTo>
                <a:lnTo>
                  <a:pt x="135102" y="31021"/>
                </a:lnTo>
                <a:cubicBezTo>
                  <a:pt x="135102" y="33185"/>
                  <a:pt x="133300" y="34989"/>
                  <a:pt x="131139" y="35349"/>
                </a:cubicBezTo>
                <a:cubicBezTo>
                  <a:pt x="122853" y="36792"/>
                  <a:pt x="114927" y="38956"/>
                  <a:pt x="107001" y="41842"/>
                </a:cubicBezTo>
                <a:cubicBezTo>
                  <a:pt x="104839" y="42564"/>
                  <a:pt x="102677" y="41842"/>
                  <a:pt x="101597" y="40039"/>
                </a:cubicBezTo>
                <a:lnTo>
                  <a:pt x="91869" y="23085"/>
                </a:lnTo>
                <a:cubicBezTo>
                  <a:pt x="91509" y="22364"/>
                  <a:pt x="90788" y="22003"/>
                  <a:pt x="90068" y="22003"/>
                </a:cubicBezTo>
                <a:cubicBezTo>
                  <a:pt x="89347" y="21642"/>
                  <a:pt x="88627" y="22003"/>
                  <a:pt x="88267" y="22003"/>
                </a:cubicBezTo>
                <a:lnTo>
                  <a:pt x="69532" y="32824"/>
                </a:lnTo>
                <a:cubicBezTo>
                  <a:pt x="68812" y="33185"/>
                  <a:pt x="68091" y="33907"/>
                  <a:pt x="68091" y="34628"/>
                </a:cubicBezTo>
                <a:cubicBezTo>
                  <a:pt x="68091" y="35349"/>
                  <a:pt x="68091" y="36071"/>
                  <a:pt x="68452" y="36792"/>
                </a:cubicBezTo>
                <a:lnTo>
                  <a:pt x="77819" y="53385"/>
                </a:lnTo>
                <a:cubicBezTo>
                  <a:pt x="79260" y="55188"/>
                  <a:pt x="78900" y="57713"/>
                  <a:pt x="77098" y="59156"/>
                </a:cubicBezTo>
                <a:cubicBezTo>
                  <a:pt x="70613" y="64567"/>
                  <a:pt x="64489" y="70338"/>
                  <a:pt x="59445" y="76831"/>
                </a:cubicBezTo>
                <a:cubicBezTo>
                  <a:pt x="58004" y="78634"/>
                  <a:pt x="55481" y="78995"/>
                  <a:pt x="53680" y="77913"/>
                </a:cubicBezTo>
                <a:lnTo>
                  <a:pt x="36747" y="68174"/>
                </a:lnTo>
                <a:cubicBezTo>
                  <a:pt x="36387" y="67813"/>
                  <a:pt x="35306" y="67813"/>
                  <a:pt x="34946" y="68174"/>
                </a:cubicBezTo>
                <a:cubicBezTo>
                  <a:pt x="33865" y="68174"/>
                  <a:pt x="33505" y="68535"/>
                  <a:pt x="33145" y="69256"/>
                </a:cubicBezTo>
                <a:lnTo>
                  <a:pt x="22337" y="88013"/>
                </a:lnTo>
                <a:cubicBezTo>
                  <a:pt x="21976" y="88734"/>
                  <a:pt x="21976" y="89456"/>
                  <a:pt x="22337" y="89816"/>
                </a:cubicBezTo>
                <a:cubicBezTo>
                  <a:pt x="22337" y="90899"/>
                  <a:pt x="22697" y="91259"/>
                  <a:pt x="23417" y="91620"/>
                </a:cubicBezTo>
                <a:lnTo>
                  <a:pt x="39990" y="101359"/>
                </a:lnTo>
                <a:cubicBezTo>
                  <a:pt x="42151" y="102441"/>
                  <a:pt x="42872" y="104605"/>
                  <a:pt x="42151" y="106770"/>
                </a:cubicBezTo>
                <a:cubicBezTo>
                  <a:pt x="38909" y="114705"/>
                  <a:pt x="36747" y="122641"/>
                  <a:pt x="35306" y="130937"/>
                </a:cubicBezTo>
                <a:cubicBezTo>
                  <a:pt x="35306" y="133101"/>
                  <a:pt x="33505" y="134905"/>
                  <a:pt x="30983" y="134905"/>
                </a:cubicBezTo>
                <a:lnTo>
                  <a:pt x="11889" y="134905"/>
                </a:lnTo>
                <a:cubicBezTo>
                  <a:pt x="10448" y="134905"/>
                  <a:pt x="9007" y="135987"/>
                  <a:pt x="9007" y="137430"/>
                </a:cubicBezTo>
                <a:lnTo>
                  <a:pt x="9007" y="159072"/>
                </a:lnTo>
                <a:cubicBezTo>
                  <a:pt x="9007" y="160515"/>
                  <a:pt x="10448" y="161597"/>
                  <a:pt x="11889" y="161597"/>
                </a:cubicBezTo>
                <a:lnTo>
                  <a:pt x="30983" y="161597"/>
                </a:lnTo>
                <a:cubicBezTo>
                  <a:pt x="33505" y="161597"/>
                  <a:pt x="35306" y="163401"/>
                  <a:pt x="35306" y="165565"/>
                </a:cubicBezTo>
                <a:cubicBezTo>
                  <a:pt x="36747" y="173861"/>
                  <a:pt x="38909" y="181797"/>
                  <a:pt x="42151" y="189733"/>
                </a:cubicBezTo>
                <a:cubicBezTo>
                  <a:pt x="42872" y="191897"/>
                  <a:pt x="42151" y="194061"/>
                  <a:pt x="39990" y="195504"/>
                </a:cubicBezTo>
                <a:lnTo>
                  <a:pt x="23417" y="204882"/>
                </a:lnTo>
                <a:cubicBezTo>
                  <a:pt x="22697" y="205243"/>
                  <a:pt x="22337" y="205965"/>
                  <a:pt x="22337" y="206686"/>
                </a:cubicBezTo>
                <a:cubicBezTo>
                  <a:pt x="21976" y="207407"/>
                  <a:pt x="21976" y="208129"/>
                  <a:pt x="22337" y="208850"/>
                </a:cubicBezTo>
                <a:lnTo>
                  <a:pt x="33145" y="227246"/>
                </a:lnTo>
                <a:cubicBezTo>
                  <a:pt x="33865" y="228689"/>
                  <a:pt x="35306" y="229050"/>
                  <a:pt x="36747" y="228328"/>
                </a:cubicBezTo>
                <a:lnTo>
                  <a:pt x="53680" y="218589"/>
                </a:lnTo>
                <a:cubicBezTo>
                  <a:pt x="55481" y="217507"/>
                  <a:pt x="58004" y="218229"/>
                  <a:pt x="59445" y="219671"/>
                </a:cubicBezTo>
                <a:cubicBezTo>
                  <a:pt x="64489" y="226164"/>
                  <a:pt x="70613" y="232296"/>
                  <a:pt x="77098" y="237346"/>
                </a:cubicBezTo>
                <a:cubicBezTo>
                  <a:pt x="78900" y="238789"/>
                  <a:pt x="79260" y="240953"/>
                  <a:pt x="77819" y="243478"/>
                </a:cubicBezTo>
                <a:lnTo>
                  <a:pt x="68452" y="260071"/>
                </a:lnTo>
                <a:cubicBezTo>
                  <a:pt x="68091" y="260792"/>
                  <a:pt x="68091" y="261514"/>
                  <a:pt x="68091" y="261874"/>
                </a:cubicBezTo>
                <a:cubicBezTo>
                  <a:pt x="68091" y="262596"/>
                  <a:pt x="68812" y="263317"/>
                  <a:pt x="69532" y="263678"/>
                </a:cubicBezTo>
                <a:lnTo>
                  <a:pt x="88267" y="274499"/>
                </a:lnTo>
                <a:cubicBezTo>
                  <a:pt x="89347" y="275221"/>
                  <a:pt x="90788" y="274860"/>
                  <a:pt x="91869" y="273417"/>
                </a:cubicBezTo>
                <a:lnTo>
                  <a:pt x="101597" y="256464"/>
                </a:lnTo>
                <a:cubicBezTo>
                  <a:pt x="102317" y="255382"/>
                  <a:pt x="103758" y="254660"/>
                  <a:pt x="105199" y="254660"/>
                </a:cubicBezTo>
                <a:cubicBezTo>
                  <a:pt x="105920" y="254660"/>
                  <a:pt x="106280" y="254660"/>
                  <a:pt x="107001" y="254660"/>
                </a:cubicBezTo>
                <a:cubicBezTo>
                  <a:pt x="114927" y="257907"/>
                  <a:pt x="122853" y="260071"/>
                  <a:pt x="131139" y="261514"/>
                </a:cubicBezTo>
                <a:cubicBezTo>
                  <a:pt x="133300" y="261514"/>
                  <a:pt x="135102" y="263317"/>
                  <a:pt x="135102" y="265842"/>
                </a:cubicBezTo>
                <a:lnTo>
                  <a:pt x="135102" y="284960"/>
                </a:lnTo>
                <a:cubicBezTo>
                  <a:pt x="135102" y="286403"/>
                  <a:pt x="136183" y="287845"/>
                  <a:pt x="137624" y="287845"/>
                </a:cubicBezTo>
                <a:lnTo>
                  <a:pt x="158880" y="287845"/>
                </a:lnTo>
                <a:cubicBezTo>
                  <a:pt x="160681" y="287845"/>
                  <a:pt x="161762" y="286403"/>
                  <a:pt x="161762" y="284960"/>
                </a:cubicBezTo>
                <a:lnTo>
                  <a:pt x="161762" y="265842"/>
                </a:lnTo>
                <a:cubicBezTo>
                  <a:pt x="161762" y="263317"/>
                  <a:pt x="163563" y="261514"/>
                  <a:pt x="165725" y="261514"/>
                </a:cubicBezTo>
                <a:cubicBezTo>
                  <a:pt x="173651" y="260071"/>
                  <a:pt x="181937" y="257907"/>
                  <a:pt x="189863" y="254660"/>
                </a:cubicBezTo>
                <a:cubicBezTo>
                  <a:pt x="191664" y="253939"/>
                  <a:pt x="194186" y="254660"/>
                  <a:pt x="195267" y="256464"/>
                </a:cubicBezTo>
                <a:lnTo>
                  <a:pt x="204994" y="273417"/>
                </a:lnTo>
                <a:cubicBezTo>
                  <a:pt x="205355" y="274138"/>
                  <a:pt x="205715" y="274499"/>
                  <a:pt x="206435" y="274499"/>
                </a:cubicBezTo>
                <a:cubicBezTo>
                  <a:pt x="207156" y="274860"/>
                  <a:pt x="207876" y="274860"/>
                  <a:pt x="208597" y="274499"/>
                </a:cubicBezTo>
                <a:lnTo>
                  <a:pt x="227331" y="263678"/>
                </a:lnTo>
                <a:cubicBezTo>
                  <a:pt x="228772" y="262956"/>
                  <a:pt x="229132" y="261514"/>
                  <a:pt x="228052" y="260071"/>
                </a:cubicBezTo>
                <a:lnTo>
                  <a:pt x="218685" y="243478"/>
                </a:lnTo>
                <a:cubicBezTo>
                  <a:pt x="217243" y="240953"/>
                  <a:pt x="217964" y="238789"/>
                  <a:pt x="219765" y="237346"/>
                </a:cubicBezTo>
                <a:cubicBezTo>
                  <a:pt x="226250" y="232296"/>
                  <a:pt x="232015" y="226164"/>
                  <a:pt x="237419" y="219671"/>
                </a:cubicBezTo>
                <a:cubicBezTo>
                  <a:pt x="238860" y="218229"/>
                  <a:pt x="241021" y="217507"/>
                  <a:pt x="242823" y="218589"/>
                </a:cubicBezTo>
                <a:lnTo>
                  <a:pt x="260116" y="228328"/>
                </a:lnTo>
                <a:cubicBezTo>
                  <a:pt x="260476" y="228689"/>
                  <a:pt x="261196" y="229050"/>
                  <a:pt x="261917" y="228689"/>
                </a:cubicBezTo>
                <a:cubicBezTo>
                  <a:pt x="262638" y="228328"/>
                  <a:pt x="262998" y="227968"/>
                  <a:pt x="263718" y="227246"/>
                </a:cubicBezTo>
                <a:lnTo>
                  <a:pt x="274526" y="208850"/>
                </a:lnTo>
                <a:cubicBezTo>
                  <a:pt x="274887" y="207407"/>
                  <a:pt x="274526" y="205965"/>
                  <a:pt x="273446" y="204882"/>
                </a:cubicBezTo>
                <a:lnTo>
                  <a:pt x="256513" y="195504"/>
                </a:lnTo>
                <a:cubicBezTo>
                  <a:pt x="254712" y="194061"/>
                  <a:pt x="253631" y="191897"/>
                  <a:pt x="254712" y="189733"/>
                </a:cubicBezTo>
                <a:cubicBezTo>
                  <a:pt x="257594" y="181797"/>
                  <a:pt x="260116" y="173861"/>
                  <a:pt x="261196" y="165565"/>
                </a:cubicBezTo>
                <a:cubicBezTo>
                  <a:pt x="261557" y="163401"/>
                  <a:pt x="263358" y="161597"/>
                  <a:pt x="265520" y="161597"/>
                </a:cubicBezTo>
                <a:lnTo>
                  <a:pt x="284974" y="161597"/>
                </a:lnTo>
                <a:cubicBezTo>
                  <a:pt x="286415" y="161597"/>
                  <a:pt x="287856" y="160515"/>
                  <a:pt x="287856" y="159072"/>
                </a:cubicBezTo>
                <a:lnTo>
                  <a:pt x="287856" y="137430"/>
                </a:lnTo>
                <a:cubicBezTo>
                  <a:pt x="287856" y="135987"/>
                  <a:pt x="286415" y="134905"/>
                  <a:pt x="284974" y="134905"/>
                </a:cubicBezTo>
                <a:lnTo>
                  <a:pt x="265520" y="134905"/>
                </a:lnTo>
                <a:cubicBezTo>
                  <a:pt x="263358" y="134905"/>
                  <a:pt x="261557" y="133101"/>
                  <a:pt x="261196" y="130937"/>
                </a:cubicBezTo>
                <a:cubicBezTo>
                  <a:pt x="260116" y="122641"/>
                  <a:pt x="257594" y="114705"/>
                  <a:pt x="254712" y="106770"/>
                </a:cubicBezTo>
                <a:cubicBezTo>
                  <a:pt x="253631" y="104605"/>
                  <a:pt x="254712" y="102441"/>
                  <a:pt x="256513" y="101359"/>
                </a:cubicBezTo>
                <a:lnTo>
                  <a:pt x="273446" y="91620"/>
                </a:lnTo>
                <a:cubicBezTo>
                  <a:pt x="274526" y="90899"/>
                  <a:pt x="274887" y="89456"/>
                  <a:pt x="274526" y="88013"/>
                </a:cubicBezTo>
                <a:lnTo>
                  <a:pt x="263718" y="69256"/>
                </a:lnTo>
                <a:cubicBezTo>
                  <a:pt x="262998" y="68535"/>
                  <a:pt x="262638" y="68174"/>
                  <a:pt x="261917" y="68174"/>
                </a:cubicBezTo>
                <a:cubicBezTo>
                  <a:pt x="261196" y="67813"/>
                  <a:pt x="260476" y="67813"/>
                  <a:pt x="260116" y="68174"/>
                </a:cubicBezTo>
                <a:lnTo>
                  <a:pt x="242823" y="77913"/>
                </a:lnTo>
                <a:cubicBezTo>
                  <a:pt x="241021" y="78995"/>
                  <a:pt x="238860" y="78634"/>
                  <a:pt x="237419" y="76831"/>
                </a:cubicBezTo>
                <a:cubicBezTo>
                  <a:pt x="232015" y="70338"/>
                  <a:pt x="226250" y="64567"/>
                  <a:pt x="219765" y="59156"/>
                </a:cubicBezTo>
                <a:cubicBezTo>
                  <a:pt x="217964" y="57713"/>
                  <a:pt x="217243" y="55188"/>
                  <a:pt x="218685" y="53385"/>
                </a:cubicBezTo>
                <a:lnTo>
                  <a:pt x="228052" y="36792"/>
                </a:lnTo>
                <a:cubicBezTo>
                  <a:pt x="229132" y="35349"/>
                  <a:pt x="228772" y="33907"/>
                  <a:pt x="227331" y="32824"/>
                </a:cubicBezTo>
                <a:lnTo>
                  <a:pt x="208597" y="22003"/>
                </a:lnTo>
                <a:cubicBezTo>
                  <a:pt x="207876" y="22003"/>
                  <a:pt x="207156" y="21642"/>
                  <a:pt x="206435" y="22003"/>
                </a:cubicBezTo>
                <a:cubicBezTo>
                  <a:pt x="205715" y="22003"/>
                  <a:pt x="205355" y="22364"/>
                  <a:pt x="204994" y="23085"/>
                </a:cubicBezTo>
                <a:lnTo>
                  <a:pt x="195267" y="40039"/>
                </a:lnTo>
                <a:cubicBezTo>
                  <a:pt x="194186" y="41842"/>
                  <a:pt x="191664" y="42564"/>
                  <a:pt x="189863" y="41842"/>
                </a:cubicBezTo>
                <a:cubicBezTo>
                  <a:pt x="181937" y="38956"/>
                  <a:pt x="173651" y="36792"/>
                  <a:pt x="165725" y="35349"/>
                </a:cubicBezTo>
                <a:cubicBezTo>
                  <a:pt x="163563" y="34989"/>
                  <a:pt x="161762" y="33185"/>
                  <a:pt x="161762" y="31021"/>
                </a:cubicBezTo>
                <a:lnTo>
                  <a:pt x="161762" y="11543"/>
                </a:lnTo>
                <a:cubicBezTo>
                  <a:pt x="161762" y="10100"/>
                  <a:pt x="160681" y="9018"/>
                  <a:pt x="158880" y="9018"/>
                </a:cubicBezTo>
                <a:lnTo>
                  <a:pt x="137624" y="9018"/>
                </a:lnTo>
                <a:close/>
                <a:moveTo>
                  <a:pt x="137624" y="0"/>
                </a:moveTo>
                <a:lnTo>
                  <a:pt x="158880" y="0"/>
                </a:lnTo>
                <a:cubicBezTo>
                  <a:pt x="165725" y="0"/>
                  <a:pt x="170769" y="5050"/>
                  <a:pt x="170769" y="11543"/>
                </a:cubicBezTo>
                <a:lnTo>
                  <a:pt x="170769" y="27053"/>
                </a:lnTo>
                <a:cubicBezTo>
                  <a:pt x="176893" y="28135"/>
                  <a:pt x="183378" y="29939"/>
                  <a:pt x="189503" y="32103"/>
                </a:cubicBezTo>
                <a:lnTo>
                  <a:pt x="197068" y="18757"/>
                </a:lnTo>
                <a:cubicBezTo>
                  <a:pt x="198870" y="15871"/>
                  <a:pt x="201392" y="14068"/>
                  <a:pt x="204274" y="13346"/>
                </a:cubicBezTo>
                <a:cubicBezTo>
                  <a:pt x="207156" y="12264"/>
                  <a:pt x="210398" y="12985"/>
                  <a:pt x="213280" y="14428"/>
                </a:cubicBezTo>
                <a:lnTo>
                  <a:pt x="231654" y="25250"/>
                </a:lnTo>
                <a:cubicBezTo>
                  <a:pt x="237419" y="28496"/>
                  <a:pt x="239220" y="35710"/>
                  <a:pt x="235978" y="41121"/>
                </a:cubicBezTo>
                <a:lnTo>
                  <a:pt x="228052" y="54828"/>
                </a:lnTo>
                <a:cubicBezTo>
                  <a:pt x="233095" y="58795"/>
                  <a:pt x="237779" y="63485"/>
                  <a:pt x="242102" y="68174"/>
                </a:cubicBezTo>
                <a:lnTo>
                  <a:pt x="255432" y="60599"/>
                </a:lnTo>
                <a:cubicBezTo>
                  <a:pt x="257954" y="58795"/>
                  <a:pt x="261196" y="58435"/>
                  <a:pt x="264079" y="59517"/>
                </a:cubicBezTo>
                <a:cubicBezTo>
                  <a:pt x="267321" y="59878"/>
                  <a:pt x="269843" y="62042"/>
                  <a:pt x="271284" y="64567"/>
                </a:cubicBezTo>
                <a:lnTo>
                  <a:pt x="282092" y="83684"/>
                </a:lnTo>
                <a:cubicBezTo>
                  <a:pt x="285335" y="89095"/>
                  <a:pt x="283533" y="96309"/>
                  <a:pt x="278129" y="99556"/>
                </a:cubicBezTo>
                <a:lnTo>
                  <a:pt x="264439" y="107130"/>
                </a:lnTo>
                <a:cubicBezTo>
                  <a:pt x="266601" y="113262"/>
                  <a:pt x="268042" y="119394"/>
                  <a:pt x="269483" y="125887"/>
                </a:cubicBezTo>
                <a:lnTo>
                  <a:pt x="284974" y="125887"/>
                </a:lnTo>
                <a:cubicBezTo>
                  <a:pt x="291459" y="125887"/>
                  <a:pt x="296503" y="130937"/>
                  <a:pt x="296503" y="137430"/>
                </a:cubicBezTo>
                <a:lnTo>
                  <a:pt x="296503" y="159072"/>
                </a:lnTo>
                <a:cubicBezTo>
                  <a:pt x="296503" y="165565"/>
                  <a:pt x="291459" y="170976"/>
                  <a:pt x="284974" y="170976"/>
                </a:cubicBezTo>
                <a:lnTo>
                  <a:pt x="269483" y="170976"/>
                </a:lnTo>
                <a:cubicBezTo>
                  <a:pt x="268042" y="177108"/>
                  <a:pt x="266601" y="183240"/>
                  <a:pt x="264439" y="189372"/>
                </a:cubicBezTo>
                <a:lnTo>
                  <a:pt x="278129" y="196947"/>
                </a:lnTo>
                <a:cubicBezTo>
                  <a:pt x="283533" y="200554"/>
                  <a:pt x="285335" y="207768"/>
                  <a:pt x="282092" y="213179"/>
                </a:cubicBezTo>
                <a:lnTo>
                  <a:pt x="271284" y="231936"/>
                </a:lnTo>
                <a:cubicBezTo>
                  <a:pt x="269843" y="234460"/>
                  <a:pt x="267321" y="236625"/>
                  <a:pt x="264079" y="237346"/>
                </a:cubicBezTo>
                <a:cubicBezTo>
                  <a:pt x="261196" y="238068"/>
                  <a:pt x="257954" y="237707"/>
                  <a:pt x="255432" y="236264"/>
                </a:cubicBezTo>
                <a:lnTo>
                  <a:pt x="242102" y="228328"/>
                </a:lnTo>
                <a:cubicBezTo>
                  <a:pt x="237779" y="233378"/>
                  <a:pt x="233095" y="237707"/>
                  <a:pt x="228052" y="242035"/>
                </a:cubicBezTo>
                <a:lnTo>
                  <a:pt x="235978" y="255382"/>
                </a:lnTo>
                <a:cubicBezTo>
                  <a:pt x="239220" y="261153"/>
                  <a:pt x="237419" y="268367"/>
                  <a:pt x="231654" y="271613"/>
                </a:cubicBezTo>
                <a:lnTo>
                  <a:pt x="213280" y="282074"/>
                </a:lnTo>
                <a:cubicBezTo>
                  <a:pt x="210398" y="283878"/>
                  <a:pt x="207156" y="284238"/>
                  <a:pt x="204274" y="283517"/>
                </a:cubicBezTo>
                <a:cubicBezTo>
                  <a:pt x="201392" y="282795"/>
                  <a:pt x="198870" y="280631"/>
                  <a:pt x="197068" y="278106"/>
                </a:cubicBezTo>
                <a:lnTo>
                  <a:pt x="189503" y="264399"/>
                </a:lnTo>
                <a:cubicBezTo>
                  <a:pt x="183378" y="266564"/>
                  <a:pt x="176893" y="268367"/>
                  <a:pt x="170769" y="269449"/>
                </a:cubicBezTo>
                <a:lnTo>
                  <a:pt x="170769" y="284960"/>
                </a:lnTo>
                <a:cubicBezTo>
                  <a:pt x="170769" y="291452"/>
                  <a:pt x="165725" y="296502"/>
                  <a:pt x="158880" y="296502"/>
                </a:cubicBezTo>
                <a:lnTo>
                  <a:pt x="137624" y="296502"/>
                </a:lnTo>
                <a:cubicBezTo>
                  <a:pt x="131139" y="296502"/>
                  <a:pt x="125735" y="291452"/>
                  <a:pt x="125735" y="284960"/>
                </a:cubicBezTo>
                <a:lnTo>
                  <a:pt x="125735" y="269449"/>
                </a:lnTo>
                <a:cubicBezTo>
                  <a:pt x="119610" y="268367"/>
                  <a:pt x="113485" y="266564"/>
                  <a:pt x="107001" y="264399"/>
                </a:cubicBezTo>
                <a:lnTo>
                  <a:pt x="99435" y="278106"/>
                </a:lnTo>
                <a:cubicBezTo>
                  <a:pt x="97994" y="280631"/>
                  <a:pt x="95472" y="282795"/>
                  <a:pt x="92230" y="283517"/>
                </a:cubicBezTo>
                <a:cubicBezTo>
                  <a:pt x="89347" y="284238"/>
                  <a:pt x="86105" y="283878"/>
                  <a:pt x="83583" y="282074"/>
                </a:cubicBezTo>
                <a:lnTo>
                  <a:pt x="64849" y="271613"/>
                </a:lnTo>
                <a:cubicBezTo>
                  <a:pt x="62327" y="269810"/>
                  <a:pt x="60165" y="267285"/>
                  <a:pt x="59445" y="264399"/>
                </a:cubicBezTo>
                <a:cubicBezTo>
                  <a:pt x="58724" y="261514"/>
                  <a:pt x="59085" y="258267"/>
                  <a:pt x="60526" y="255382"/>
                </a:cubicBezTo>
                <a:lnTo>
                  <a:pt x="68452" y="242035"/>
                </a:lnTo>
                <a:cubicBezTo>
                  <a:pt x="63408" y="237707"/>
                  <a:pt x="59085" y="233378"/>
                  <a:pt x="54761" y="228328"/>
                </a:cubicBezTo>
                <a:lnTo>
                  <a:pt x="41431" y="236264"/>
                </a:lnTo>
                <a:cubicBezTo>
                  <a:pt x="35667" y="239510"/>
                  <a:pt x="28821" y="237346"/>
                  <a:pt x="25219" y="231936"/>
                </a:cubicBezTo>
                <a:lnTo>
                  <a:pt x="14411" y="213179"/>
                </a:lnTo>
                <a:cubicBezTo>
                  <a:pt x="12969" y="210654"/>
                  <a:pt x="12609" y="207407"/>
                  <a:pt x="13330" y="204161"/>
                </a:cubicBezTo>
                <a:cubicBezTo>
                  <a:pt x="14411" y="201275"/>
                  <a:pt x="16212" y="198750"/>
                  <a:pt x="19094" y="196947"/>
                </a:cubicBezTo>
                <a:lnTo>
                  <a:pt x="32424" y="189372"/>
                </a:lnTo>
                <a:cubicBezTo>
                  <a:pt x="30262" y="183240"/>
                  <a:pt x="28461" y="177108"/>
                  <a:pt x="27380" y="170976"/>
                </a:cubicBezTo>
                <a:lnTo>
                  <a:pt x="11889" y="170976"/>
                </a:lnTo>
                <a:cubicBezTo>
                  <a:pt x="5404" y="170976"/>
                  <a:pt x="0" y="165565"/>
                  <a:pt x="0" y="159072"/>
                </a:cubicBezTo>
                <a:lnTo>
                  <a:pt x="0" y="137430"/>
                </a:lnTo>
                <a:cubicBezTo>
                  <a:pt x="0" y="130937"/>
                  <a:pt x="5404" y="125887"/>
                  <a:pt x="11889" y="125887"/>
                </a:cubicBezTo>
                <a:lnTo>
                  <a:pt x="27380" y="125887"/>
                </a:lnTo>
                <a:cubicBezTo>
                  <a:pt x="28461" y="119394"/>
                  <a:pt x="30262" y="113262"/>
                  <a:pt x="32424" y="107130"/>
                </a:cubicBezTo>
                <a:lnTo>
                  <a:pt x="19094" y="99556"/>
                </a:lnTo>
                <a:cubicBezTo>
                  <a:pt x="16212" y="98113"/>
                  <a:pt x="14411" y="95227"/>
                  <a:pt x="13330" y="92341"/>
                </a:cubicBezTo>
                <a:cubicBezTo>
                  <a:pt x="12609" y="89456"/>
                  <a:pt x="12969" y="86209"/>
                  <a:pt x="14411" y="83684"/>
                </a:cubicBezTo>
                <a:lnTo>
                  <a:pt x="25219" y="64567"/>
                </a:lnTo>
                <a:cubicBezTo>
                  <a:pt x="27020" y="62042"/>
                  <a:pt x="29542" y="59878"/>
                  <a:pt x="32424" y="59517"/>
                </a:cubicBezTo>
                <a:cubicBezTo>
                  <a:pt x="35306" y="58435"/>
                  <a:pt x="38549" y="58795"/>
                  <a:pt x="41431" y="60599"/>
                </a:cubicBezTo>
                <a:lnTo>
                  <a:pt x="54761" y="68174"/>
                </a:lnTo>
                <a:cubicBezTo>
                  <a:pt x="59085" y="63485"/>
                  <a:pt x="63408" y="58795"/>
                  <a:pt x="68452" y="54828"/>
                </a:cubicBezTo>
                <a:lnTo>
                  <a:pt x="60526" y="41121"/>
                </a:lnTo>
                <a:cubicBezTo>
                  <a:pt x="59085" y="38596"/>
                  <a:pt x="58724" y="35349"/>
                  <a:pt x="59445" y="32103"/>
                </a:cubicBezTo>
                <a:cubicBezTo>
                  <a:pt x="60165" y="29217"/>
                  <a:pt x="62327" y="26692"/>
                  <a:pt x="64849" y="25250"/>
                </a:cubicBezTo>
                <a:lnTo>
                  <a:pt x="83583" y="14428"/>
                </a:lnTo>
                <a:cubicBezTo>
                  <a:pt x="86105" y="12985"/>
                  <a:pt x="89347" y="12264"/>
                  <a:pt x="92230" y="13346"/>
                </a:cubicBezTo>
                <a:cubicBezTo>
                  <a:pt x="95472" y="14068"/>
                  <a:pt x="97994" y="15871"/>
                  <a:pt x="99435" y="18757"/>
                </a:cubicBezTo>
                <a:lnTo>
                  <a:pt x="107001" y="32103"/>
                </a:lnTo>
                <a:cubicBezTo>
                  <a:pt x="113485" y="29939"/>
                  <a:pt x="119610" y="28135"/>
                  <a:pt x="125735" y="27053"/>
                </a:cubicBezTo>
                <a:lnTo>
                  <a:pt x="125735" y="11543"/>
                </a:lnTo>
                <a:cubicBezTo>
                  <a:pt x="125735" y="5050"/>
                  <a:pt x="131139" y="0"/>
                  <a:pt x="1376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840" dirty="0">
              <a:latin typeface="+mj-lt"/>
            </a:endParaRPr>
          </a:p>
        </p:txBody>
      </p:sp>
      <p:sp>
        <p:nvSpPr>
          <p:cNvPr id="15" name="Google Shape;51;p5"/>
          <p:cNvSpPr txBox="1"/>
          <p:nvPr/>
        </p:nvSpPr>
        <p:spPr>
          <a:xfrm>
            <a:off x="152400" y="0"/>
            <a:ext cx="89916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74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 dirty="0" smtClean="0">
                <a:solidFill>
                  <a:schemeClr val="dk1"/>
                </a:solidFill>
              </a:rPr>
              <a:t>Who pays and why</a:t>
            </a:r>
            <a:endParaRPr sz="47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C2F6C05-3C21-724E-9C43-CF09610C7939}"/>
              </a:ext>
            </a:extLst>
          </p:cNvPr>
          <p:cNvSpPr txBox="1"/>
          <p:nvPr/>
        </p:nvSpPr>
        <p:spPr>
          <a:xfrm>
            <a:off x="6365159" y="2734914"/>
            <a:ext cx="1256141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50" b="1" dirty="0" smtClean="0">
                <a:solidFill>
                  <a:srgbClr val="FFFFFF"/>
                </a:solidFill>
                <a:latin typeface="+mj-lt"/>
                <a:ea typeface="League Spartan" charset="0"/>
                <a:cs typeface="Poppins" pitchFamily="2" charset="77"/>
              </a:rPr>
              <a:t>Parents </a:t>
            </a:r>
            <a:r>
              <a:rPr lang="en-US" sz="1250" b="1" dirty="0">
                <a:solidFill>
                  <a:srgbClr val="FFFFFF"/>
                </a:solidFill>
                <a:latin typeface="+mj-lt"/>
                <a:ea typeface="League Spartan" charset="0"/>
                <a:cs typeface="Poppins" pitchFamily="2" charset="77"/>
              </a:rPr>
              <a:t>&amp; Caregivers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C2F6C05-3C21-724E-9C43-CF09610C7939}"/>
              </a:ext>
            </a:extLst>
          </p:cNvPr>
          <p:cNvSpPr txBox="1"/>
          <p:nvPr/>
        </p:nvSpPr>
        <p:spPr>
          <a:xfrm>
            <a:off x="2452181" y="3679700"/>
            <a:ext cx="1522967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50" b="1" dirty="0" smtClean="0">
                <a:solidFill>
                  <a:srgbClr val="FFFFFF"/>
                </a:solidFill>
                <a:latin typeface="+mj-lt"/>
                <a:ea typeface="League Spartan" charset="0"/>
                <a:cs typeface="Poppins" pitchFamily="2" charset="77"/>
              </a:rPr>
              <a:t>Hospitals </a:t>
            </a:r>
            <a:r>
              <a:rPr lang="en-US" sz="1250" b="1" dirty="0">
                <a:solidFill>
                  <a:srgbClr val="FFFFFF"/>
                </a:solidFill>
                <a:latin typeface="+mj-lt"/>
                <a:ea typeface="League Spartan" charset="0"/>
                <a:cs typeface="Poppins" pitchFamily="2" charset="77"/>
              </a:rPr>
              <a:t>&amp; Pediatric Clinics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C2F6C05-3C21-724E-9C43-CF09610C7939}"/>
              </a:ext>
            </a:extLst>
          </p:cNvPr>
          <p:cNvSpPr txBox="1"/>
          <p:nvPr/>
        </p:nvSpPr>
        <p:spPr>
          <a:xfrm>
            <a:off x="6536350" y="4722385"/>
            <a:ext cx="1256141" cy="4770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50" b="1" dirty="0" smtClean="0">
                <a:solidFill>
                  <a:srgbClr val="FFFFFF"/>
                </a:solidFill>
                <a:latin typeface="+mj-lt"/>
                <a:ea typeface="League Spartan" charset="0"/>
                <a:cs typeface="Poppins" pitchFamily="2" charset="77"/>
              </a:rPr>
              <a:t>Insurance </a:t>
            </a:r>
            <a:r>
              <a:rPr lang="en-US" sz="1250" b="1" dirty="0">
                <a:solidFill>
                  <a:srgbClr val="FFFFFF"/>
                </a:solidFill>
                <a:latin typeface="+mj-lt"/>
                <a:ea typeface="League Spartan" charset="0"/>
                <a:cs typeface="Poppins" pitchFamily="2" charset="77"/>
              </a:rPr>
              <a:t>Companies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5918659-74E9-AF4D-BEB2-BE4120FBAF0E}"/>
              </a:ext>
            </a:extLst>
          </p:cNvPr>
          <p:cNvSpPr txBox="1"/>
          <p:nvPr/>
        </p:nvSpPr>
        <p:spPr>
          <a:xfrm>
            <a:off x="632119" y="3138027"/>
            <a:ext cx="655949" cy="6001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300" b="1" dirty="0">
                <a:solidFill>
                  <a:srgbClr val="FFFFFF"/>
                </a:solidFill>
                <a:latin typeface="+mj-lt"/>
                <a:cs typeface="Poppins" pitchFamily="2" charset="77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5918659-74E9-AF4D-BEB2-BE4120FBAF0E}"/>
              </a:ext>
            </a:extLst>
          </p:cNvPr>
          <p:cNvSpPr txBox="1"/>
          <p:nvPr/>
        </p:nvSpPr>
        <p:spPr>
          <a:xfrm>
            <a:off x="634980" y="5264574"/>
            <a:ext cx="655949" cy="6001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300" b="1" dirty="0" smtClean="0">
                <a:solidFill>
                  <a:srgbClr val="FFFFFF"/>
                </a:solidFill>
                <a:latin typeface="+mj-lt"/>
                <a:cs typeface="Poppins" pitchFamily="2" charset="77"/>
              </a:rPr>
              <a:t>03</a:t>
            </a:r>
            <a:endParaRPr lang="en-US" sz="3300" b="1" dirty="0">
              <a:solidFill>
                <a:srgbClr val="FFFFFF"/>
              </a:solidFill>
              <a:latin typeface="+mj-lt"/>
              <a:cs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5918659-74E9-AF4D-BEB2-BE4120FBAF0E}"/>
              </a:ext>
            </a:extLst>
          </p:cNvPr>
          <p:cNvSpPr txBox="1"/>
          <p:nvPr/>
        </p:nvSpPr>
        <p:spPr>
          <a:xfrm>
            <a:off x="616571" y="4207219"/>
            <a:ext cx="655949" cy="6001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300" b="1" dirty="0" smtClean="0">
                <a:solidFill>
                  <a:srgbClr val="FFFFFF"/>
                </a:solidFill>
                <a:latin typeface="+mj-lt"/>
                <a:cs typeface="Poppins" pitchFamily="2" charset="77"/>
              </a:rPr>
              <a:t>02</a:t>
            </a:r>
            <a:endParaRPr lang="en-US" sz="3300" b="1" dirty="0">
              <a:solidFill>
                <a:srgbClr val="FFFFFF"/>
              </a:solidFill>
              <a:latin typeface="+mj-lt"/>
              <a:cs typeface="Poppins" pitchFamily="2" charset="77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="" xmlns:a16="http://schemas.microsoft.com/office/drawing/2014/main" id="{45DDE64E-AA99-ED43-9C2E-19A2A430C975}"/>
              </a:ext>
            </a:extLst>
          </p:cNvPr>
          <p:cNvSpPr txBox="1">
            <a:spLocks/>
          </p:cNvSpPr>
          <p:nvPr/>
        </p:nvSpPr>
        <p:spPr>
          <a:xfrm>
            <a:off x="1288068" y="5495793"/>
            <a:ext cx="6758652" cy="356764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125"/>
              </a:lnSpc>
            </a:pPr>
            <a:r>
              <a:rPr lang="en-US" sz="1300" dirty="0">
                <a:solidFill>
                  <a:schemeClr val="tx1"/>
                </a:solidFill>
                <a:latin typeface="+mn-lt"/>
              </a:rPr>
              <a:t>Partnering to reduce risks associated with Sudden Infant Death Syndrome (SIDS)</a:t>
            </a:r>
            <a:r>
              <a:rPr lang="en-US" sz="1300" dirty="0" smtClean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  <a:endParaRPr lang="en-US" sz="1300" dirty="0">
              <a:solidFill>
                <a:schemeClr val="tx1"/>
              </a:solidFill>
              <a:latin typeface="+mn-lt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125"/>
              </a:lnSpc>
            </a:pPr>
            <a:r>
              <a:rPr lang="en-US" sz="1300" dirty="0">
                <a:solidFill>
                  <a:srgbClr val="FFFFFF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="" xmlns:a16="http://schemas.microsoft.com/office/drawing/2014/main" id="{45DDE64E-AA99-ED43-9C2E-19A2A430C975}"/>
              </a:ext>
            </a:extLst>
          </p:cNvPr>
          <p:cNvSpPr txBox="1">
            <a:spLocks/>
          </p:cNvSpPr>
          <p:nvPr/>
        </p:nvSpPr>
        <p:spPr>
          <a:xfrm>
            <a:off x="1402254" y="3402052"/>
            <a:ext cx="5145788" cy="356764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125"/>
              </a:lnSpc>
            </a:pPr>
            <a:r>
              <a:rPr lang="en-US" sz="1300" dirty="0" smtClean="0">
                <a:solidFill>
                  <a:schemeClr val="tx1"/>
                </a:solidFill>
                <a:latin typeface="+mn-lt"/>
              </a:rPr>
              <a:t>Seeking a smarter</a:t>
            </a:r>
            <a:r>
              <a:rPr lang="en-US" sz="1300" dirty="0">
                <a:solidFill>
                  <a:schemeClr val="tx1"/>
                </a:solidFill>
                <a:latin typeface="+mn-lt"/>
              </a:rPr>
              <a:t>, more reliable way to monitor their baby’s health</a:t>
            </a:r>
            <a:r>
              <a:rPr lang="en-US" sz="1300" dirty="0" smtClean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  <a:endParaRPr lang="en-US" sz="1300" dirty="0">
              <a:solidFill>
                <a:schemeClr val="tx1"/>
              </a:solidFill>
              <a:latin typeface="+mn-lt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125"/>
              </a:lnSpc>
            </a:pPr>
            <a:r>
              <a:rPr lang="en-US" sz="1300" dirty="0">
                <a:solidFill>
                  <a:srgbClr val="FFFFFF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="" xmlns:a16="http://schemas.microsoft.com/office/drawing/2014/main" id="{45DDE64E-AA99-ED43-9C2E-19A2A430C975}"/>
              </a:ext>
            </a:extLst>
          </p:cNvPr>
          <p:cNvSpPr txBox="1">
            <a:spLocks/>
          </p:cNvSpPr>
          <p:nvPr/>
        </p:nvSpPr>
        <p:spPr>
          <a:xfrm>
            <a:off x="1255304" y="4385460"/>
            <a:ext cx="5145788" cy="356764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125"/>
              </a:lnSpc>
            </a:pPr>
            <a:r>
              <a:rPr lang="en-US" sz="1300" dirty="0">
                <a:solidFill>
                  <a:schemeClr val="tx1"/>
                </a:solidFill>
                <a:latin typeface="+mn-lt"/>
              </a:rPr>
              <a:t>Offering enhanced newborn care solutions</a:t>
            </a:r>
            <a:r>
              <a:rPr lang="en-US" sz="1300" dirty="0" smtClean="0">
                <a:solidFill>
                  <a:schemeClr val="tx1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  <a:endParaRPr lang="en-US" sz="1300" dirty="0">
              <a:solidFill>
                <a:schemeClr val="tx1"/>
              </a:solidFill>
              <a:latin typeface="+mn-lt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algn="just">
              <a:lnSpc>
                <a:spcPts val="1125"/>
              </a:lnSpc>
            </a:pPr>
            <a:r>
              <a:rPr lang="en-US" sz="1300" dirty="0">
                <a:solidFill>
                  <a:srgbClr val="FFFFFF"/>
                </a:solidFill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</a:p>
        </p:txBody>
      </p:sp>
      <p:sp>
        <p:nvSpPr>
          <p:cNvPr id="25" name="Google Shape;53;p5"/>
          <p:cNvSpPr txBox="1"/>
          <p:nvPr/>
        </p:nvSpPr>
        <p:spPr>
          <a:xfrm>
            <a:off x="6096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 smtClean="0">
                <a:solidFill>
                  <a:srgbClr val="FFFFFF"/>
                </a:solidFill>
              </a:rPr>
              <a:t>5002</a:t>
            </a:r>
            <a:endParaRPr lang="en-US" dirty="0"/>
          </a:p>
        </p:txBody>
      </p:sp>
      <p:sp>
        <p:nvSpPr>
          <p:cNvPr id="26" name="Google Shape;52;p5"/>
          <p:cNvSpPr txBox="1"/>
          <p:nvPr/>
        </p:nvSpPr>
        <p:spPr>
          <a:xfrm>
            <a:off x="36957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>
                <a:solidFill>
                  <a:srgbClr val="FFFFFF"/>
                </a:solidFill>
              </a:rPr>
              <a:t>17-March</a:t>
            </a:r>
            <a:r>
              <a:rPr lang="en-US" sz="1000" b="1" i="1" dirty="0" smtClean="0">
                <a:solidFill>
                  <a:srgbClr val="FFFFFF"/>
                </a:solidFill>
              </a:rPr>
              <a:t>-25</a:t>
            </a:r>
            <a:endParaRPr lang="en-US"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endParaRPr sz="1000" b="1" i="1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endParaRPr sz="1000" b="1" i="1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54;p5"/>
          <p:cNvSpPr txBox="1"/>
          <p:nvPr/>
        </p:nvSpPr>
        <p:spPr>
          <a:xfrm>
            <a:off x="7543800" y="6400800"/>
            <a:ext cx="836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r>
              <a:rPr lang="en-US" sz="1000" b="1" i="1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29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D7DA86E-7379-1E4F-BE28-FDAEA2263B1D}"/>
              </a:ext>
            </a:extLst>
          </p:cNvPr>
          <p:cNvGrpSpPr/>
          <p:nvPr/>
        </p:nvGrpSpPr>
        <p:grpSpPr>
          <a:xfrm>
            <a:off x="769128" y="2375052"/>
            <a:ext cx="1210630" cy="1197033"/>
            <a:chOff x="2050473" y="4048203"/>
            <a:chExt cx="3227506" cy="3191257"/>
          </a:xfrm>
        </p:grpSpPr>
        <p:sp>
          <p:nvSpPr>
            <p:cNvPr id="3" name="Half Frame 2">
              <a:extLst>
                <a:ext uri="{FF2B5EF4-FFF2-40B4-BE49-F238E27FC236}">
                  <a16:creationId xmlns:a16="http://schemas.microsoft.com/office/drawing/2014/main" xmlns="" id="{FDC8D732-26F6-8B43-9B83-A5D53D3254D7}"/>
                </a:ext>
              </a:extLst>
            </p:cNvPr>
            <p:cNvSpPr/>
            <p:nvPr/>
          </p:nvSpPr>
          <p:spPr>
            <a:xfrm>
              <a:off x="2050473" y="4048203"/>
              <a:ext cx="3017615" cy="3017615"/>
            </a:xfrm>
            <a:prstGeom prst="halfFrame">
              <a:avLst>
                <a:gd name="adj1" fmla="val 10277"/>
                <a:gd name="adj2" fmla="val 1093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" name="Half Frame 3">
              <a:extLst>
                <a:ext uri="{FF2B5EF4-FFF2-40B4-BE49-F238E27FC236}">
                  <a16:creationId xmlns:a16="http://schemas.microsoft.com/office/drawing/2014/main" xmlns="" id="{8D507C4B-BE9B-194D-8F10-C5B63019E26C}"/>
                </a:ext>
              </a:extLst>
            </p:cNvPr>
            <p:cNvSpPr/>
            <p:nvPr/>
          </p:nvSpPr>
          <p:spPr>
            <a:xfrm rot="10800000">
              <a:off x="2260364" y="4221845"/>
              <a:ext cx="3017615" cy="3017615"/>
            </a:xfrm>
            <a:prstGeom prst="halfFrame">
              <a:avLst>
                <a:gd name="adj1" fmla="val 10277"/>
                <a:gd name="adj2" fmla="val 1093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ED80BB1-C344-1A47-B480-4658A6994C30}"/>
              </a:ext>
            </a:extLst>
          </p:cNvPr>
          <p:cNvGrpSpPr/>
          <p:nvPr/>
        </p:nvGrpSpPr>
        <p:grpSpPr>
          <a:xfrm>
            <a:off x="7085394" y="2334111"/>
            <a:ext cx="1210630" cy="1197033"/>
            <a:chOff x="2050473" y="4048203"/>
            <a:chExt cx="3227506" cy="3191257"/>
          </a:xfrm>
          <a:solidFill>
            <a:schemeClr val="accent5"/>
          </a:solidFill>
        </p:grpSpPr>
        <p:sp>
          <p:nvSpPr>
            <p:cNvPr id="22" name="Half Frame 21">
              <a:extLst>
                <a:ext uri="{FF2B5EF4-FFF2-40B4-BE49-F238E27FC236}">
                  <a16:creationId xmlns:a16="http://schemas.microsoft.com/office/drawing/2014/main" xmlns="" id="{63FBBF2B-06E6-CB4C-A1DD-DF44A2153D57}"/>
                </a:ext>
              </a:extLst>
            </p:cNvPr>
            <p:cNvSpPr/>
            <p:nvPr/>
          </p:nvSpPr>
          <p:spPr>
            <a:xfrm>
              <a:off x="2050473" y="4048203"/>
              <a:ext cx="3017615" cy="3017615"/>
            </a:xfrm>
            <a:prstGeom prst="halfFrame">
              <a:avLst>
                <a:gd name="adj1" fmla="val 10277"/>
                <a:gd name="adj2" fmla="val 109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3" name="Half Frame 22">
              <a:extLst>
                <a:ext uri="{FF2B5EF4-FFF2-40B4-BE49-F238E27FC236}">
                  <a16:creationId xmlns:a16="http://schemas.microsoft.com/office/drawing/2014/main" xmlns="" id="{92855C97-5A7E-8C4B-A109-EF83A2000FC0}"/>
                </a:ext>
              </a:extLst>
            </p:cNvPr>
            <p:cNvSpPr/>
            <p:nvPr/>
          </p:nvSpPr>
          <p:spPr>
            <a:xfrm rot="10800000">
              <a:off x="2260364" y="4221845"/>
              <a:ext cx="3017615" cy="3017615"/>
            </a:xfrm>
            <a:prstGeom prst="halfFrame">
              <a:avLst>
                <a:gd name="adj1" fmla="val 10277"/>
                <a:gd name="adj2" fmla="val 109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501FAD7-8A91-8641-B61D-B437D665F7D4}"/>
              </a:ext>
            </a:extLst>
          </p:cNvPr>
          <p:cNvGrpSpPr/>
          <p:nvPr/>
        </p:nvGrpSpPr>
        <p:grpSpPr>
          <a:xfrm>
            <a:off x="4998058" y="2328653"/>
            <a:ext cx="1210630" cy="1197033"/>
            <a:chOff x="2050473" y="4048203"/>
            <a:chExt cx="3227506" cy="3191257"/>
          </a:xfrm>
          <a:solidFill>
            <a:schemeClr val="accent4"/>
          </a:solidFill>
        </p:grpSpPr>
        <p:sp>
          <p:nvSpPr>
            <p:cNvPr id="25" name="Half Frame 24">
              <a:extLst>
                <a:ext uri="{FF2B5EF4-FFF2-40B4-BE49-F238E27FC236}">
                  <a16:creationId xmlns:a16="http://schemas.microsoft.com/office/drawing/2014/main" xmlns="" id="{F23E598F-2951-AF46-884A-A1E006A3BF8B}"/>
                </a:ext>
              </a:extLst>
            </p:cNvPr>
            <p:cNvSpPr/>
            <p:nvPr/>
          </p:nvSpPr>
          <p:spPr>
            <a:xfrm>
              <a:off x="2050473" y="4048203"/>
              <a:ext cx="3017615" cy="3017615"/>
            </a:xfrm>
            <a:prstGeom prst="halfFrame">
              <a:avLst>
                <a:gd name="adj1" fmla="val 10277"/>
                <a:gd name="adj2" fmla="val 109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6" name="Half Frame 25">
              <a:extLst>
                <a:ext uri="{FF2B5EF4-FFF2-40B4-BE49-F238E27FC236}">
                  <a16:creationId xmlns:a16="http://schemas.microsoft.com/office/drawing/2014/main" xmlns="" id="{87CB2072-CC23-654C-ACA2-429063740E66}"/>
                </a:ext>
              </a:extLst>
            </p:cNvPr>
            <p:cNvSpPr/>
            <p:nvPr/>
          </p:nvSpPr>
          <p:spPr>
            <a:xfrm rot="10800000">
              <a:off x="2260364" y="4221845"/>
              <a:ext cx="3017615" cy="3017615"/>
            </a:xfrm>
            <a:prstGeom prst="halfFrame">
              <a:avLst>
                <a:gd name="adj1" fmla="val 10277"/>
                <a:gd name="adj2" fmla="val 109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07994D58-503C-DA48-BFB1-C2DB451B3A56}"/>
              </a:ext>
            </a:extLst>
          </p:cNvPr>
          <p:cNvGrpSpPr/>
          <p:nvPr/>
        </p:nvGrpSpPr>
        <p:grpSpPr>
          <a:xfrm>
            <a:off x="2746432" y="2342485"/>
            <a:ext cx="1210630" cy="1197033"/>
            <a:chOff x="2050473" y="4048203"/>
            <a:chExt cx="3227506" cy="3191257"/>
          </a:xfrm>
          <a:solidFill>
            <a:schemeClr val="accent2"/>
          </a:solidFill>
        </p:grpSpPr>
        <p:sp>
          <p:nvSpPr>
            <p:cNvPr id="28" name="Half Frame 27">
              <a:extLst>
                <a:ext uri="{FF2B5EF4-FFF2-40B4-BE49-F238E27FC236}">
                  <a16:creationId xmlns:a16="http://schemas.microsoft.com/office/drawing/2014/main" xmlns="" id="{EFF7DC7D-3E1C-8E42-ABD3-AE2D483E5AE6}"/>
                </a:ext>
              </a:extLst>
            </p:cNvPr>
            <p:cNvSpPr/>
            <p:nvPr/>
          </p:nvSpPr>
          <p:spPr>
            <a:xfrm>
              <a:off x="2050473" y="4048203"/>
              <a:ext cx="3017615" cy="3017615"/>
            </a:xfrm>
            <a:prstGeom prst="halfFrame">
              <a:avLst>
                <a:gd name="adj1" fmla="val 10277"/>
                <a:gd name="adj2" fmla="val 109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9" name="Half Frame 28">
              <a:extLst>
                <a:ext uri="{FF2B5EF4-FFF2-40B4-BE49-F238E27FC236}">
                  <a16:creationId xmlns:a16="http://schemas.microsoft.com/office/drawing/2014/main" xmlns="" id="{88609998-392C-6E4D-9A28-1B545B2187E4}"/>
                </a:ext>
              </a:extLst>
            </p:cNvPr>
            <p:cNvSpPr/>
            <p:nvPr/>
          </p:nvSpPr>
          <p:spPr>
            <a:xfrm rot="10800000">
              <a:off x="2260364" y="4221845"/>
              <a:ext cx="3017615" cy="3017615"/>
            </a:xfrm>
            <a:prstGeom prst="halfFrame">
              <a:avLst>
                <a:gd name="adj1" fmla="val 10277"/>
                <a:gd name="adj2" fmla="val 109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0" name="Freeform 29">
            <a:extLst>
              <a:ext uri="{FF2B5EF4-FFF2-40B4-BE49-F238E27FC236}">
                <a16:creationId xmlns:a16="http://schemas.microsoft.com/office/drawing/2014/main" xmlns="" id="{7FA9D689-A5B7-E143-8559-2F34453FA2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0478" y="2628044"/>
            <a:ext cx="507059" cy="507710"/>
          </a:xfrm>
          <a:custGeom>
            <a:avLst/>
            <a:gdLst>
              <a:gd name="connsiteX0" fmla="*/ 509588 w 1145140"/>
              <a:gd name="connsiteY0" fmla="*/ 613568 h 1146608"/>
              <a:gd name="connsiteX1" fmla="*/ 525002 w 1145140"/>
              <a:gd name="connsiteY1" fmla="*/ 619969 h 1146608"/>
              <a:gd name="connsiteX2" fmla="*/ 531455 w 1145140"/>
              <a:gd name="connsiteY2" fmla="*/ 635615 h 1146608"/>
              <a:gd name="connsiteX3" fmla="*/ 525002 w 1145140"/>
              <a:gd name="connsiteY3" fmla="*/ 651262 h 1146608"/>
              <a:gd name="connsiteX4" fmla="*/ 509588 w 1145140"/>
              <a:gd name="connsiteY4" fmla="*/ 657663 h 1146608"/>
              <a:gd name="connsiteX5" fmla="*/ 493816 w 1145140"/>
              <a:gd name="connsiteY5" fmla="*/ 651262 h 1146608"/>
              <a:gd name="connsiteX6" fmla="*/ 487363 w 1145140"/>
              <a:gd name="connsiteY6" fmla="*/ 635615 h 1146608"/>
              <a:gd name="connsiteX7" fmla="*/ 493816 w 1145140"/>
              <a:gd name="connsiteY7" fmla="*/ 619969 h 1146608"/>
              <a:gd name="connsiteX8" fmla="*/ 509588 w 1145140"/>
              <a:gd name="connsiteY8" fmla="*/ 613568 h 1146608"/>
              <a:gd name="connsiteX9" fmla="*/ 511833 w 1145140"/>
              <a:gd name="connsiteY9" fmla="*/ 503279 h 1146608"/>
              <a:gd name="connsiteX10" fmla="*/ 382644 w 1145140"/>
              <a:gd name="connsiteY10" fmla="*/ 633188 h 1146608"/>
              <a:gd name="connsiteX11" fmla="*/ 511833 w 1145140"/>
              <a:gd name="connsiteY11" fmla="*/ 763096 h 1146608"/>
              <a:gd name="connsiteX12" fmla="*/ 641741 w 1145140"/>
              <a:gd name="connsiteY12" fmla="*/ 633188 h 1146608"/>
              <a:gd name="connsiteX13" fmla="*/ 617991 w 1145140"/>
              <a:gd name="connsiteY13" fmla="*/ 558697 h 1146608"/>
              <a:gd name="connsiteX14" fmla="*/ 578407 w 1145140"/>
              <a:gd name="connsiteY14" fmla="*/ 598281 h 1146608"/>
              <a:gd name="connsiteX15" fmla="*/ 562573 w 1145140"/>
              <a:gd name="connsiteY15" fmla="*/ 604759 h 1146608"/>
              <a:gd name="connsiteX16" fmla="*/ 546739 w 1145140"/>
              <a:gd name="connsiteY16" fmla="*/ 598281 h 1146608"/>
              <a:gd name="connsiteX17" fmla="*/ 546739 w 1145140"/>
              <a:gd name="connsiteY17" fmla="*/ 566614 h 1146608"/>
              <a:gd name="connsiteX18" fmla="*/ 586683 w 1145140"/>
              <a:gd name="connsiteY18" fmla="*/ 527030 h 1146608"/>
              <a:gd name="connsiteX19" fmla="*/ 511833 w 1145140"/>
              <a:gd name="connsiteY19" fmla="*/ 503279 h 1146608"/>
              <a:gd name="connsiteX20" fmla="*/ 310177 w 1145140"/>
              <a:gd name="connsiteY20" fmla="*/ 407770 h 1146608"/>
              <a:gd name="connsiteX21" fmla="*/ 325982 w 1145140"/>
              <a:gd name="connsiteY21" fmla="*/ 414264 h 1146608"/>
              <a:gd name="connsiteX22" fmla="*/ 325982 w 1145140"/>
              <a:gd name="connsiteY22" fmla="*/ 446014 h 1146608"/>
              <a:gd name="connsiteX23" fmla="*/ 325982 w 1145140"/>
              <a:gd name="connsiteY23" fmla="*/ 446375 h 1146608"/>
              <a:gd name="connsiteX24" fmla="*/ 310177 w 1145140"/>
              <a:gd name="connsiteY24" fmla="*/ 452869 h 1146608"/>
              <a:gd name="connsiteX25" fmla="*/ 294012 w 1145140"/>
              <a:gd name="connsiteY25" fmla="*/ 446375 h 1146608"/>
              <a:gd name="connsiteX26" fmla="*/ 294012 w 1145140"/>
              <a:gd name="connsiteY26" fmla="*/ 414625 h 1146608"/>
              <a:gd name="connsiteX27" fmla="*/ 294371 w 1145140"/>
              <a:gd name="connsiteY27" fmla="*/ 414264 h 1146608"/>
              <a:gd name="connsiteX28" fmla="*/ 310177 w 1145140"/>
              <a:gd name="connsiteY28" fmla="*/ 407770 h 1146608"/>
              <a:gd name="connsiteX29" fmla="*/ 999799 w 1145140"/>
              <a:gd name="connsiteY29" fmla="*/ 176890 h 1146608"/>
              <a:gd name="connsiteX30" fmla="*/ 877447 w 1145140"/>
              <a:gd name="connsiteY30" fmla="*/ 299241 h 1146608"/>
              <a:gd name="connsiteX31" fmla="*/ 814472 w 1145140"/>
              <a:gd name="connsiteY31" fmla="*/ 362216 h 1146608"/>
              <a:gd name="connsiteX32" fmla="*/ 950498 w 1145140"/>
              <a:gd name="connsiteY32" fmla="*/ 362216 h 1146608"/>
              <a:gd name="connsiteX33" fmla="*/ 1093001 w 1145140"/>
              <a:gd name="connsiteY33" fmla="*/ 219713 h 1146608"/>
              <a:gd name="connsiteX34" fmla="*/ 1098039 w 1145140"/>
              <a:gd name="connsiteY34" fmla="*/ 192364 h 1146608"/>
              <a:gd name="connsiteX35" fmla="*/ 1075368 w 1145140"/>
              <a:gd name="connsiteY35" fmla="*/ 176890 h 1146608"/>
              <a:gd name="connsiteX36" fmla="*/ 444862 w 1145140"/>
              <a:gd name="connsiteY36" fmla="*/ 121443 h 1146608"/>
              <a:gd name="connsiteX37" fmla="*/ 579942 w 1145140"/>
              <a:gd name="connsiteY37" fmla="*/ 121443 h 1146608"/>
              <a:gd name="connsiteX38" fmla="*/ 622447 w 1145140"/>
              <a:gd name="connsiteY38" fmla="*/ 163918 h 1146608"/>
              <a:gd name="connsiteX39" fmla="*/ 622447 w 1145140"/>
              <a:gd name="connsiteY39" fmla="*/ 220792 h 1146608"/>
              <a:gd name="connsiteX40" fmla="*/ 655947 w 1145140"/>
              <a:gd name="connsiteY40" fmla="*/ 230870 h 1146608"/>
              <a:gd name="connsiteX41" fmla="*/ 669275 w 1145140"/>
              <a:gd name="connsiteY41" fmla="*/ 259667 h 1146608"/>
              <a:gd name="connsiteX42" fmla="*/ 640818 w 1145140"/>
              <a:gd name="connsiteY42" fmla="*/ 273346 h 1146608"/>
              <a:gd name="connsiteX43" fmla="*/ 609120 w 1145140"/>
              <a:gd name="connsiteY43" fmla="*/ 263627 h 1146608"/>
              <a:gd name="connsiteX44" fmla="*/ 577421 w 1145140"/>
              <a:gd name="connsiteY44" fmla="*/ 222591 h 1146608"/>
              <a:gd name="connsiteX45" fmla="*/ 577421 w 1145140"/>
              <a:gd name="connsiteY45" fmla="*/ 166438 h 1146608"/>
              <a:gd name="connsiteX46" fmla="*/ 447384 w 1145140"/>
              <a:gd name="connsiteY46" fmla="*/ 166438 h 1146608"/>
              <a:gd name="connsiteX47" fmla="*/ 447384 w 1145140"/>
              <a:gd name="connsiteY47" fmla="*/ 222591 h 1146608"/>
              <a:gd name="connsiteX48" fmla="*/ 415685 w 1145140"/>
              <a:gd name="connsiteY48" fmla="*/ 263627 h 1146608"/>
              <a:gd name="connsiteX49" fmla="*/ 319148 w 1145140"/>
              <a:gd name="connsiteY49" fmla="*/ 303942 h 1146608"/>
              <a:gd name="connsiteX50" fmla="*/ 267998 w 1145140"/>
              <a:gd name="connsiteY50" fmla="*/ 297103 h 1146608"/>
              <a:gd name="connsiteX51" fmla="*/ 228014 w 1145140"/>
              <a:gd name="connsiteY51" fmla="*/ 257148 h 1146608"/>
              <a:gd name="connsiteX52" fmla="*/ 135440 w 1145140"/>
              <a:gd name="connsiteY52" fmla="*/ 349297 h 1146608"/>
              <a:gd name="connsiteX53" fmla="*/ 175783 w 1145140"/>
              <a:gd name="connsiteY53" fmla="*/ 389613 h 1146608"/>
              <a:gd name="connsiteX54" fmla="*/ 182627 w 1145140"/>
              <a:gd name="connsiteY54" fmla="*/ 440727 h 1146608"/>
              <a:gd name="connsiteX55" fmla="*/ 142644 w 1145140"/>
              <a:gd name="connsiteY55" fmla="*/ 537196 h 1146608"/>
              <a:gd name="connsiteX56" fmla="*/ 101580 w 1145140"/>
              <a:gd name="connsiteY56" fmla="*/ 568513 h 1146608"/>
              <a:gd name="connsiteX57" fmla="*/ 44666 w 1145140"/>
              <a:gd name="connsiteY57" fmla="*/ 568513 h 1146608"/>
              <a:gd name="connsiteX58" fmla="*/ 44666 w 1145140"/>
              <a:gd name="connsiteY58" fmla="*/ 699178 h 1146608"/>
              <a:gd name="connsiteX59" fmla="*/ 101580 w 1145140"/>
              <a:gd name="connsiteY59" fmla="*/ 699178 h 1146608"/>
              <a:gd name="connsiteX60" fmla="*/ 142644 w 1145140"/>
              <a:gd name="connsiteY60" fmla="*/ 730495 h 1146608"/>
              <a:gd name="connsiteX61" fmla="*/ 182627 w 1145140"/>
              <a:gd name="connsiteY61" fmla="*/ 826964 h 1146608"/>
              <a:gd name="connsiteX62" fmla="*/ 175783 w 1145140"/>
              <a:gd name="connsiteY62" fmla="*/ 878078 h 1146608"/>
              <a:gd name="connsiteX63" fmla="*/ 135440 w 1145140"/>
              <a:gd name="connsiteY63" fmla="*/ 918394 h 1146608"/>
              <a:gd name="connsiteX64" fmla="*/ 228014 w 1145140"/>
              <a:gd name="connsiteY64" fmla="*/ 1010903 h 1146608"/>
              <a:gd name="connsiteX65" fmla="*/ 268358 w 1145140"/>
              <a:gd name="connsiteY65" fmla="*/ 970228 h 1146608"/>
              <a:gd name="connsiteX66" fmla="*/ 319508 w 1145140"/>
              <a:gd name="connsiteY66" fmla="*/ 963749 h 1146608"/>
              <a:gd name="connsiteX67" fmla="*/ 415685 w 1145140"/>
              <a:gd name="connsiteY67" fmla="*/ 1003704 h 1146608"/>
              <a:gd name="connsiteX68" fmla="*/ 447384 w 1145140"/>
              <a:gd name="connsiteY68" fmla="*/ 1044380 h 1146608"/>
              <a:gd name="connsiteX69" fmla="*/ 447384 w 1145140"/>
              <a:gd name="connsiteY69" fmla="*/ 1101613 h 1146608"/>
              <a:gd name="connsiteX70" fmla="*/ 577781 w 1145140"/>
              <a:gd name="connsiteY70" fmla="*/ 1101613 h 1146608"/>
              <a:gd name="connsiteX71" fmla="*/ 577781 w 1145140"/>
              <a:gd name="connsiteY71" fmla="*/ 1044740 h 1146608"/>
              <a:gd name="connsiteX72" fmla="*/ 609120 w 1145140"/>
              <a:gd name="connsiteY72" fmla="*/ 1003704 h 1146608"/>
              <a:gd name="connsiteX73" fmla="*/ 705657 w 1145140"/>
              <a:gd name="connsiteY73" fmla="*/ 964109 h 1146608"/>
              <a:gd name="connsiteX74" fmla="*/ 756807 w 1145140"/>
              <a:gd name="connsiteY74" fmla="*/ 970588 h 1146608"/>
              <a:gd name="connsiteX75" fmla="*/ 797150 w 1145140"/>
              <a:gd name="connsiteY75" fmla="*/ 1010903 h 1146608"/>
              <a:gd name="connsiteX76" fmla="*/ 889365 w 1145140"/>
              <a:gd name="connsiteY76" fmla="*/ 918394 h 1146608"/>
              <a:gd name="connsiteX77" fmla="*/ 849381 w 1145140"/>
              <a:gd name="connsiteY77" fmla="*/ 878438 h 1146608"/>
              <a:gd name="connsiteX78" fmla="*/ 842897 w 1145140"/>
              <a:gd name="connsiteY78" fmla="*/ 827324 h 1146608"/>
              <a:gd name="connsiteX79" fmla="*/ 882881 w 1145140"/>
              <a:gd name="connsiteY79" fmla="*/ 730495 h 1146608"/>
              <a:gd name="connsiteX80" fmla="*/ 923945 w 1145140"/>
              <a:gd name="connsiteY80" fmla="*/ 699178 h 1146608"/>
              <a:gd name="connsiteX81" fmla="*/ 980138 w 1145140"/>
              <a:gd name="connsiteY81" fmla="*/ 699178 h 1146608"/>
              <a:gd name="connsiteX82" fmla="*/ 980138 w 1145140"/>
              <a:gd name="connsiteY82" fmla="*/ 568513 h 1146608"/>
              <a:gd name="connsiteX83" fmla="*/ 923945 w 1145140"/>
              <a:gd name="connsiteY83" fmla="*/ 568513 h 1146608"/>
              <a:gd name="connsiteX84" fmla="*/ 882881 w 1145140"/>
              <a:gd name="connsiteY84" fmla="*/ 537196 h 1146608"/>
              <a:gd name="connsiteX85" fmla="*/ 873155 w 1145140"/>
              <a:gd name="connsiteY85" fmla="*/ 504800 h 1146608"/>
              <a:gd name="connsiteX86" fmla="*/ 886483 w 1145140"/>
              <a:gd name="connsiteY86" fmla="*/ 476363 h 1146608"/>
              <a:gd name="connsiteX87" fmla="*/ 915300 w 1145140"/>
              <a:gd name="connsiteY87" fmla="*/ 489681 h 1146608"/>
              <a:gd name="connsiteX88" fmla="*/ 925746 w 1145140"/>
              <a:gd name="connsiteY88" fmla="*/ 523878 h 1146608"/>
              <a:gd name="connsiteX89" fmla="*/ 982660 w 1145140"/>
              <a:gd name="connsiteY89" fmla="*/ 523878 h 1146608"/>
              <a:gd name="connsiteX90" fmla="*/ 1025165 w 1145140"/>
              <a:gd name="connsiteY90" fmla="*/ 565993 h 1146608"/>
              <a:gd name="connsiteX91" fmla="*/ 1025165 w 1145140"/>
              <a:gd name="connsiteY91" fmla="*/ 701698 h 1146608"/>
              <a:gd name="connsiteX92" fmla="*/ 982660 w 1145140"/>
              <a:gd name="connsiteY92" fmla="*/ 743813 h 1146608"/>
              <a:gd name="connsiteX93" fmla="*/ 925746 w 1145140"/>
              <a:gd name="connsiteY93" fmla="*/ 743813 h 1146608"/>
              <a:gd name="connsiteX94" fmla="*/ 882521 w 1145140"/>
              <a:gd name="connsiteY94" fmla="*/ 848202 h 1146608"/>
              <a:gd name="connsiteX95" fmla="*/ 922865 w 1145140"/>
              <a:gd name="connsiteY95" fmla="*/ 888517 h 1146608"/>
              <a:gd name="connsiteX96" fmla="*/ 922865 w 1145140"/>
              <a:gd name="connsiteY96" fmla="*/ 948271 h 1146608"/>
              <a:gd name="connsiteX97" fmla="*/ 827048 w 1145140"/>
              <a:gd name="connsiteY97" fmla="*/ 1044020 h 1146608"/>
              <a:gd name="connsiteX98" fmla="*/ 766893 w 1145140"/>
              <a:gd name="connsiteY98" fmla="*/ 1044020 h 1146608"/>
              <a:gd name="connsiteX99" fmla="*/ 726549 w 1145140"/>
              <a:gd name="connsiteY99" fmla="*/ 1003704 h 1146608"/>
              <a:gd name="connsiteX100" fmla="*/ 622447 w 1145140"/>
              <a:gd name="connsiteY100" fmla="*/ 1046539 h 1146608"/>
              <a:gd name="connsiteX101" fmla="*/ 622447 w 1145140"/>
              <a:gd name="connsiteY101" fmla="*/ 1104133 h 1146608"/>
              <a:gd name="connsiteX102" fmla="*/ 579942 w 1145140"/>
              <a:gd name="connsiteY102" fmla="*/ 1146608 h 1146608"/>
              <a:gd name="connsiteX103" fmla="*/ 444862 w 1145140"/>
              <a:gd name="connsiteY103" fmla="*/ 1146608 h 1146608"/>
              <a:gd name="connsiteX104" fmla="*/ 402357 w 1145140"/>
              <a:gd name="connsiteY104" fmla="*/ 1104133 h 1146608"/>
              <a:gd name="connsiteX105" fmla="*/ 402357 w 1145140"/>
              <a:gd name="connsiteY105" fmla="*/ 1046539 h 1146608"/>
              <a:gd name="connsiteX106" fmla="*/ 298616 w 1145140"/>
              <a:gd name="connsiteY106" fmla="*/ 1003344 h 1146608"/>
              <a:gd name="connsiteX107" fmla="*/ 257552 w 1145140"/>
              <a:gd name="connsiteY107" fmla="*/ 1044020 h 1146608"/>
              <a:gd name="connsiteX108" fmla="*/ 197756 w 1145140"/>
              <a:gd name="connsiteY108" fmla="*/ 1044020 h 1146608"/>
              <a:gd name="connsiteX109" fmla="*/ 101940 w 1145140"/>
              <a:gd name="connsiteY109" fmla="*/ 948271 h 1146608"/>
              <a:gd name="connsiteX110" fmla="*/ 101940 w 1145140"/>
              <a:gd name="connsiteY110" fmla="*/ 888517 h 1146608"/>
              <a:gd name="connsiteX111" fmla="*/ 143004 w 1145140"/>
              <a:gd name="connsiteY111" fmla="*/ 847842 h 1146608"/>
              <a:gd name="connsiteX112" fmla="*/ 99779 w 1145140"/>
              <a:gd name="connsiteY112" fmla="*/ 743813 h 1146608"/>
              <a:gd name="connsiteX113" fmla="*/ 42145 w 1145140"/>
              <a:gd name="connsiteY113" fmla="*/ 743813 h 1146608"/>
              <a:gd name="connsiteX114" fmla="*/ 0 w 1145140"/>
              <a:gd name="connsiteY114" fmla="*/ 701698 h 1146608"/>
              <a:gd name="connsiteX115" fmla="*/ 0 w 1145140"/>
              <a:gd name="connsiteY115" fmla="*/ 565993 h 1146608"/>
              <a:gd name="connsiteX116" fmla="*/ 42145 w 1145140"/>
              <a:gd name="connsiteY116" fmla="*/ 523878 h 1146608"/>
              <a:gd name="connsiteX117" fmla="*/ 99779 w 1145140"/>
              <a:gd name="connsiteY117" fmla="*/ 523878 h 1146608"/>
              <a:gd name="connsiteX118" fmla="*/ 142644 w 1145140"/>
              <a:gd name="connsiteY118" fmla="*/ 419849 h 1146608"/>
              <a:gd name="connsiteX119" fmla="*/ 101940 w 1145140"/>
              <a:gd name="connsiteY119" fmla="*/ 379174 h 1146608"/>
              <a:gd name="connsiteX120" fmla="*/ 101940 w 1145140"/>
              <a:gd name="connsiteY120" fmla="*/ 319421 h 1146608"/>
              <a:gd name="connsiteX121" fmla="*/ 197756 w 1145140"/>
              <a:gd name="connsiteY121" fmla="*/ 223671 h 1146608"/>
              <a:gd name="connsiteX122" fmla="*/ 257552 w 1145140"/>
              <a:gd name="connsiteY122" fmla="*/ 223671 h 1146608"/>
              <a:gd name="connsiteX123" fmla="*/ 298256 w 1145140"/>
              <a:gd name="connsiteY123" fmla="*/ 264347 h 1146608"/>
              <a:gd name="connsiteX124" fmla="*/ 402357 w 1145140"/>
              <a:gd name="connsiteY124" fmla="*/ 220792 h 1146608"/>
              <a:gd name="connsiteX125" fmla="*/ 402357 w 1145140"/>
              <a:gd name="connsiteY125" fmla="*/ 163918 h 1146608"/>
              <a:gd name="connsiteX126" fmla="*/ 444862 w 1145140"/>
              <a:gd name="connsiteY126" fmla="*/ 121443 h 1146608"/>
              <a:gd name="connsiteX127" fmla="*/ 941862 w 1145140"/>
              <a:gd name="connsiteY127" fmla="*/ 44823 h 1146608"/>
              <a:gd name="connsiteX128" fmla="*/ 925668 w 1145140"/>
              <a:gd name="connsiteY128" fmla="*/ 52380 h 1146608"/>
              <a:gd name="connsiteX129" fmla="*/ 782805 w 1145140"/>
              <a:gd name="connsiteY129" fmla="*/ 194883 h 1146608"/>
              <a:gd name="connsiteX130" fmla="*/ 782805 w 1145140"/>
              <a:gd name="connsiteY130" fmla="*/ 330548 h 1146608"/>
              <a:gd name="connsiteX131" fmla="*/ 845780 w 1145140"/>
              <a:gd name="connsiteY131" fmla="*/ 267574 h 1146608"/>
              <a:gd name="connsiteX132" fmla="*/ 968131 w 1145140"/>
              <a:gd name="connsiteY132" fmla="*/ 145222 h 1146608"/>
              <a:gd name="connsiteX133" fmla="*/ 968131 w 1145140"/>
              <a:gd name="connsiteY133" fmla="*/ 70013 h 1146608"/>
              <a:gd name="connsiteX134" fmla="*/ 952657 w 1145140"/>
              <a:gd name="connsiteY134" fmla="*/ 46982 h 1146608"/>
              <a:gd name="connsiteX135" fmla="*/ 941862 w 1145140"/>
              <a:gd name="connsiteY135" fmla="*/ 44823 h 1146608"/>
              <a:gd name="connsiteX136" fmla="*/ 929672 w 1145140"/>
              <a:gd name="connsiteY136" fmla="*/ 1280 h 1146608"/>
              <a:gd name="connsiteX137" fmla="*/ 969930 w 1145140"/>
              <a:gd name="connsiteY137" fmla="*/ 5598 h 1146608"/>
              <a:gd name="connsiteX138" fmla="*/ 1012753 w 1145140"/>
              <a:gd name="connsiteY138" fmla="*/ 69653 h 1146608"/>
              <a:gd name="connsiteX139" fmla="*/ 1013113 w 1145140"/>
              <a:gd name="connsiteY139" fmla="*/ 132268 h 1146608"/>
              <a:gd name="connsiteX140" fmla="*/ 1075368 w 1145140"/>
              <a:gd name="connsiteY140" fmla="*/ 132268 h 1146608"/>
              <a:gd name="connsiteX141" fmla="*/ 1139783 w 1145140"/>
              <a:gd name="connsiteY141" fmla="*/ 175450 h 1146608"/>
              <a:gd name="connsiteX142" fmla="*/ 1124669 w 1145140"/>
              <a:gd name="connsiteY142" fmla="*/ 251380 h 1146608"/>
              <a:gd name="connsiteX143" fmla="*/ 975328 w 1145140"/>
              <a:gd name="connsiteY143" fmla="*/ 400720 h 1146608"/>
              <a:gd name="connsiteX144" fmla="*/ 959854 w 1145140"/>
              <a:gd name="connsiteY144" fmla="*/ 407198 h 1146608"/>
              <a:gd name="connsiteX145" fmla="*/ 769490 w 1145140"/>
              <a:gd name="connsiteY145" fmla="*/ 407198 h 1146608"/>
              <a:gd name="connsiteX146" fmla="*/ 745380 w 1145140"/>
              <a:gd name="connsiteY146" fmla="*/ 431308 h 1146608"/>
              <a:gd name="connsiteX147" fmla="*/ 819870 w 1145140"/>
              <a:gd name="connsiteY147" fmla="*/ 610516 h 1146608"/>
              <a:gd name="connsiteX148" fmla="*/ 845780 w 1145140"/>
              <a:gd name="connsiteY148" fmla="*/ 610516 h 1146608"/>
              <a:gd name="connsiteX149" fmla="*/ 868451 w 1145140"/>
              <a:gd name="connsiteY149" fmla="*/ 633188 h 1146608"/>
              <a:gd name="connsiteX150" fmla="*/ 845780 w 1145140"/>
              <a:gd name="connsiteY150" fmla="*/ 655499 h 1146608"/>
              <a:gd name="connsiteX151" fmla="*/ 819870 w 1145140"/>
              <a:gd name="connsiteY151" fmla="*/ 655499 h 1146608"/>
              <a:gd name="connsiteX152" fmla="*/ 730266 w 1145140"/>
              <a:gd name="connsiteY152" fmla="*/ 851261 h 1146608"/>
              <a:gd name="connsiteX153" fmla="*/ 534144 w 1145140"/>
              <a:gd name="connsiteY153" fmla="*/ 941225 h 1146608"/>
              <a:gd name="connsiteX154" fmla="*/ 534144 w 1145140"/>
              <a:gd name="connsiteY154" fmla="*/ 967134 h 1146608"/>
              <a:gd name="connsiteX155" fmla="*/ 511833 w 1145140"/>
              <a:gd name="connsiteY155" fmla="*/ 989445 h 1146608"/>
              <a:gd name="connsiteX156" fmla="*/ 489882 w 1145140"/>
              <a:gd name="connsiteY156" fmla="*/ 967134 h 1146608"/>
              <a:gd name="connsiteX157" fmla="*/ 489882 w 1145140"/>
              <a:gd name="connsiteY157" fmla="*/ 941225 h 1146608"/>
              <a:gd name="connsiteX158" fmla="*/ 293760 w 1145140"/>
              <a:gd name="connsiteY158" fmla="*/ 851261 h 1146608"/>
              <a:gd name="connsiteX159" fmla="*/ 204515 w 1145140"/>
              <a:gd name="connsiteY159" fmla="*/ 655499 h 1146608"/>
              <a:gd name="connsiteX160" fmla="*/ 178246 w 1145140"/>
              <a:gd name="connsiteY160" fmla="*/ 655499 h 1146608"/>
              <a:gd name="connsiteX161" fmla="*/ 155575 w 1145140"/>
              <a:gd name="connsiteY161" fmla="*/ 633188 h 1146608"/>
              <a:gd name="connsiteX162" fmla="*/ 178246 w 1145140"/>
              <a:gd name="connsiteY162" fmla="*/ 610516 h 1146608"/>
              <a:gd name="connsiteX163" fmla="*/ 204515 w 1145140"/>
              <a:gd name="connsiteY163" fmla="*/ 610516 h 1146608"/>
              <a:gd name="connsiteX164" fmla="*/ 233304 w 1145140"/>
              <a:gd name="connsiteY164" fmla="*/ 500760 h 1146608"/>
              <a:gd name="connsiteX165" fmla="*/ 263172 w 1145140"/>
              <a:gd name="connsiteY165" fmla="*/ 489965 h 1146608"/>
              <a:gd name="connsiteX166" fmla="*/ 273608 w 1145140"/>
              <a:gd name="connsiteY166" fmla="*/ 519833 h 1146608"/>
              <a:gd name="connsiteX167" fmla="*/ 249137 w 1145140"/>
              <a:gd name="connsiteY167" fmla="*/ 610516 h 1146608"/>
              <a:gd name="connsiteX168" fmla="*/ 269289 w 1145140"/>
              <a:gd name="connsiteY168" fmla="*/ 610516 h 1146608"/>
              <a:gd name="connsiteX169" fmla="*/ 291601 w 1145140"/>
              <a:gd name="connsiteY169" fmla="*/ 633188 h 1146608"/>
              <a:gd name="connsiteX170" fmla="*/ 269289 w 1145140"/>
              <a:gd name="connsiteY170" fmla="*/ 655499 h 1146608"/>
              <a:gd name="connsiteX171" fmla="*/ 249497 w 1145140"/>
              <a:gd name="connsiteY171" fmla="*/ 655499 h 1146608"/>
              <a:gd name="connsiteX172" fmla="*/ 325787 w 1145140"/>
              <a:gd name="connsiteY172" fmla="*/ 819593 h 1146608"/>
              <a:gd name="connsiteX173" fmla="*/ 489882 w 1145140"/>
              <a:gd name="connsiteY173" fmla="*/ 895883 h 1146608"/>
              <a:gd name="connsiteX174" fmla="*/ 489882 w 1145140"/>
              <a:gd name="connsiteY174" fmla="*/ 876091 h 1146608"/>
              <a:gd name="connsiteX175" fmla="*/ 511833 w 1145140"/>
              <a:gd name="connsiteY175" fmla="*/ 853780 h 1146608"/>
              <a:gd name="connsiteX176" fmla="*/ 534144 w 1145140"/>
              <a:gd name="connsiteY176" fmla="*/ 876091 h 1146608"/>
              <a:gd name="connsiteX177" fmla="*/ 534144 w 1145140"/>
              <a:gd name="connsiteY177" fmla="*/ 895883 h 1146608"/>
              <a:gd name="connsiteX178" fmla="*/ 698599 w 1145140"/>
              <a:gd name="connsiteY178" fmla="*/ 819593 h 1146608"/>
              <a:gd name="connsiteX179" fmla="*/ 774888 w 1145140"/>
              <a:gd name="connsiteY179" fmla="*/ 655499 h 1146608"/>
              <a:gd name="connsiteX180" fmla="*/ 755096 w 1145140"/>
              <a:gd name="connsiteY180" fmla="*/ 655499 h 1146608"/>
              <a:gd name="connsiteX181" fmla="*/ 732785 w 1145140"/>
              <a:gd name="connsiteY181" fmla="*/ 633188 h 1146608"/>
              <a:gd name="connsiteX182" fmla="*/ 755096 w 1145140"/>
              <a:gd name="connsiteY182" fmla="*/ 610516 h 1146608"/>
              <a:gd name="connsiteX183" fmla="*/ 774888 w 1145140"/>
              <a:gd name="connsiteY183" fmla="*/ 610516 h 1146608"/>
              <a:gd name="connsiteX184" fmla="*/ 713713 w 1145140"/>
              <a:gd name="connsiteY184" fmla="*/ 462975 h 1146608"/>
              <a:gd name="connsiteX185" fmla="*/ 650018 w 1145140"/>
              <a:gd name="connsiteY185" fmla="*/ 526670 h 1146608"/>
              <a:gd name="connsiteX186" fmla="*/ 686364 w 1145140"/>
              <a:gd name="connsiteY186" fmla="*/ 633188 h 1146608"/>
              <a:gd name="connsiteX187" fmla="*/ 511833 w 1145140"/>
              <a:gd name="connsiteY187" fmla="*/ 807358 h 1146608"/>
              <a:gd name="connsiteX188" fmla="*/ 337662 w 1145140"/>
              <a:gd name="connsiteY188" fmla="*/ 633188 h 1146608"/>
              <a:gd name="connsiteX189" fmla="*/ 511833 w 1145140"/>
              <a:gd name="connsiteY189" fmla="*/ 458657 h 1146608"/>
              <a:gd name="connsiteX190" fmla="*/ 618351 w 1145140"/>
              <a:gd name="connsiteY190" fmla="*/ 495003 h 1146608"/>
              <a:gd name="connsiteX191" fmla="*/ 682045 w 1145140"/>
              <a:gd name="connsiteY191" fmla="*/ 431308 h 1146608"/>
              <a:gd name="connsiteX192" fmla="*/ 534144 w 1145140"/>
              <a:gd name="connsiteY192" fmla="*/ 370133 h 1146608"/>
              <a:gd name="connsiteX193" fmla="*/ 534144 w 1145140"/>
              <a:gd name="connsiteY193" fmla="*/ 389925 h 1146608"/>
              <a:gd name="connsiteX194" fmla="*/ 511833 w 1145140"/>
              <a:gd name="connsiteY194" fmla="*/ 412236 h 1146608"/>
              <a:gd name="connsiteX195" fmla="*/ 489882 w 1145140"/>
              <a:gd name="connsiteY195" fmla="*/ 389925 h 1146608"/>
              <a:gd name="connsiteX196" fmla="*/ 489882 w 1145140"/>
              <a:gd name="connsiteY196" fmla="*/ 370133 h 1146608"/>
              <a:gd name="connsiteX197" fmla="*/ 395239 w 1145140"/>
              <a:gd name="connsiteY197" fmla="*/ 396042 h 1146608"/>
              <a:gd name="connsiteX198" fmla="*/ 365371 w 1145140"/>
              <a:gd name="connsiteY198" fmla="*/ 385966 h 1146608"/>
              <a:gd name="connsiteX199" fmla="*/ 375447 w 1145140"/>
              <a:gd name="connsiteY199" fmla="*/ 356098 h 1146608"/>
              <a:gd name="connsiteX200" fmla="*/ 489882 w 1145140"/>
              <a:gd name="connsiteY200" fmla="*/ 325151 h 1146608"/>
              <a:gd name="connsiteX201" fmla="*/ 489882 w 1145140"/>
              <a:gd name="connsiteY201" fmla="*/ 298881 h 1146608"/>
              <a:gd name="connsiteX202" fmla="*/ 511833 w 1145140"/>
              <a:gd name="connsiteY202" fmla="*/ 276570 h 1146608"/>
              <a:gd name="connsiteX203" fmla="*/ 534144 w 1145140"/>
              <a:gd name="connsiteY203" fmla="*/ 298881 h 1146608"/>
              <a:gd name="connsiteX204" fmla="*/ 534144 w 1145140"/>
              <a:gd name="connsiteY204" fmla="*/ 325151 h 1146608"/>
              <a:gd name="connsiteX205" fmla="*/ 713713 w 1145140"/>
              <a:gd name="connsiteY205" fmla="*/ 399641 h 1146608"/>
              <a:gd name="connsiteX206" fmla="*/ 738183 w 1145140"/>
              <a:gd name="connsiteY206" fmla="*/ 375530 h 1146608"/>
              <a:gd name="connsiteX207" fmla="*/ 738183 w 1145140"/>
              <a:gd name="connsiteY207" fmla="*/ 185526 h 1146608"/>
              <a:gd name="connsiteX208" fmla="*/ 744660 w 1145140"/>
              <a:gd name="connsiteY208" fmla="*/ 169693 h 1146608"/>
              <a:gd name="connsiteX209" fmla="*/ 894001 w 1145140"/>
              <a:gd name="connsiteY209" fmla="*/ 20712 h 1146608"/>
              <a:gd name="connsiteX210" fmla="*/ 929672 w 1145140"/>
              <a:gd name="connsiteY210" fmla="*/ 1280 h 114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145140" h="1146608">
                <a:moveTo>
                  <a:pt x="509588" y="613568"/>
                </a:moveTo>
                <a:cubicBezTo>
                  <a:pt x="515324" y="613568"/>
                  <a:pt x="521059" y="615702"/>
                  <a:pt x="525002" y="619969"/>
                </a:cubicBezTo>
                <a:cubicBezTo>
                  <a:pt x="529304" y="624236"/>
                  <a:pt x="531455" y="629926"/>
                  <a:pt x="531455" y="635615"/>
                </a:cubicBezTo>
                <a:cubicBezTo>
                  <a:pt x="531455" y="641661"/>
                  <a:pt x="529304" y="646995"/>
                  <a:pt x="525002" y="651262"/>
                </a:cubicBezTo>
                <a:cubicBezTo>
                  <a:pt x="521059" y="655173"/>
                  <a:pt x="515324" y="657663"/>
                  <a:pt x="509588" y="657663"/>
                </a:cubicBezTo>
                <a:cubicBezTo>
                  <a:pt x="503494" y="657663"/>
                  <a:pt x="497759" y="655173"/>
                  <a:pt x="493816" y="651262"/>
                </a:cubicBezTo>
                <a:cubicBezTo>
                  <a:pt x="489873" y="646995"/>
                  <a:pt x="487363" y="641661"/>
                  <a:pt x="487363" y="635615"/>
                </a:cubicBezTo>
                <a:cubicBezTo>
                  <a:pt x="487363" y="629926"/>
                  <a:pt x="489873" y="624236"/>
                  <a:pt x="493816" y="619969"/>
                </a:cubicBezTo>
                <a:cubicBezTo>
                  <a:pt x="497759" y="615702"/>
                  <a:pt x="503494" y="613568"/>
                  <a:pt x="509588" y="613568"/>
                </a:cubicBezTo>
                <a:close/>
                <a:moveTo>
                  <a:pt x="511833" y="503279"/>
                </a:moveTo>
                <a:cubicBezTo>
                  <a:pt x="440581" y="503279"/>
                  <a:pt x="382644" y="561576"/>
                  <a:pt x="382644" y="633188"/>
                </a:cubicBezTo>
                <a:cubicBezTo>
                  <a:pt x="382644" y="704439"/>
                  <a:pt x="440581" y="763096"/>
                  <a:pt x="511833" y="763096"/>
                </a:cubicBezTo>
                <a:cubicBezTo>
                  <a:pt x="583445" y="763096"/>
                  <a:pt x="641741" y="704439"/>
                  <a:pt x="641741" y="633188"/>
                </a:cubicBezTo>
                <a:cubicBezTo>
                  <a:pt x="641741" y="605478"/>
                  <a:pt x="632745" y="579929"/>
                  <a:pt x="617991" y="558697"/>
                </a:cubicBezTo>
                <a:lnTo>
                  <a:pt x="578407" y="598281"/>
                </a:lnTo>
                <a:cubicBezTo>
                  <a:pt x="574088" y="602600"/>
                  <a:pt x="568331" y="604759"/>
                  <a:pt x="562573" y="604759"/>
                </a:cubicBezTo>
                <a:cubicBezTo>
                  <a:pt x="556815" y="604759"/>
                  <a:pt x="551417" y="602600"/>
                  <a:pt x="546739" y="598281"/>
                </a:cubicBezTo>
                <a:cubicBezTo>
                  <a:pt x="538103" y="589645"/>
                  <a:pt x="538103" y="575251"/>
                  <a:pt x="546739" y="566614"/>
                </a:cubicBezTo>
                <a:lnTo>
                  <a:pt x="586683" y="527030"/>
                </a:lnTo>
                <a:cubicBezTo>
                  <a:pt x="565452" y="512276"/>
                  <a:pt x="539542" y="503279"/>
                  <a:pt x="511833" y="503279"/>
                </a:cubicBezTo>
                <a:close/>
                <a:moveTo>
                  <a:pt x="310177" y="407770"/>
                </a:moveTo>
                <a:cubicBezTo>
                  <a:pt x="315924" y="407770"/>
                  <a:pt x="321672" y="409934"/>
                  <a:pt x="325982" y="414264"/>
                </a:cubicBezTo>
                <a:cubicBezTo>
                  <a:pt x="334604" y="423284"/>
                  <a:pt x="334604" y="437355"/>
                  <a:pt x="325982" y="446014"/>
                </a:cubicBezTo>
                <a:lnTo>
                  <a:pt x="325982" y="446375"/>
                </a:lnTo>
                <a:cubicBezTo>
                  <a:pt x="321672" y="450704"/>
                  <a:pt x="315565" y="452869"/>
                  <a:pt x="310177" y="452869"/>
                </a:cubicBezTo>
                <a:cubicBezTo>
                  <a:pt x="304429" y="452869"/>
                  <a:pt x="298682" y="450704"/>
                  <a:pt x="294012" y="446375"/>
                </a:cubicBezTo>
                <a:cubicBezTo>
                  <a:pt x="285750" y="437716"/>
                  <a:pt x="285750" y="423284"/>
                  <a:pt x="294012" y="414625"/>
                </a:cubicBezTo>
                <a:lnTo>
                  <a:pt x="294371" y="414264"/>
                </a:lnTo>
                <a:cubicBezTo>
                  <a:pt x="298682" y="409934"/>
                  <a:pt x="304429" y="407770"/>
                  <a:pt x="310177" y="407770"/>
                </a:cubicBezTo>
                <a:close/>
                <a:moveTo>
                  <a:pt x="999799" y="176890"/>
                </a:moveTo>
                <a:lnTo>
                  <a:pt x="877447" y="299241"/>
                </a:lnTo>
                <a:lnTo>
                  <a:pt x="814472" y="362216"/>
                </a:lnTo>
                <a:lnTo>
                  <a:pt x="950498" y="362216"/>
                </a:lnTo>
                <a:lnTo>
                  <a:pt x="1093001" y="219713"/>
                </a:lnTo>
                <a:cubicBezTo>
                  <a:pt x="1103797" y="208917"/>
                  <a:pt x="1099839" y="195962"/>
                  <a:pt x="1098039" y="192364"/>
                </a:cubicBezTo>
                <a:cubicBezTo>
                  <a:pt x="1096960" y="188765"/>
                  <a:pt x="1090842" y="176890"/>
                  <a:pt x="1075368" y="176890"/>
                </a:cubicBezTo>
                <a:close/>
                <a:moveTo>
                  <a:pt x="444862" y="121443"/>
                </a:moveTo>
                <a:lnTo>
                  <a:pt x="579942" y="121443"/>
                </a:lnTo>
                <a:cubicBezTo>
                  <a:pt x="603356" y="121443"/>
                  <a:pt x="622447" y="140521"/>
                  <a:pt x="622447" y="163918"/>
                </a:cubicBezTo>
                <a:lnTo>
                  <a:pt x="622447" y="220792"/>
                </a:lnTo>
                <a:cubicBezTo>
                  <a:pt x="633614" y="223671"/>
                  <a:pt x="644781" y="227271"/>
                  <a:pt x="655947" y="230870"/>
                </a:cubicBezTo>
                <a:cubicBezTo>
                  <a:pt x="667474" y="235190"/>
                  <a:pt x="673598" y="247789"/>
                  <a:pt x="669275" y="259667"/>
                </a:cubicBezTo>
                <a:cubicBezTo>
                  <a:pt x="665313" y="271186"/>
                  <a:pt x="652345" y="277305"/>
                  <a:pt x="640818" y="273346"/>
                </a:cubicBezTo>
                <a:cubicBezTo>
                  <a:pt x="630372" y="269386"/>
                  <a:pt x="619926" y="266147"/>
                  <a:pt x="609120" y="263627"/>
                </a:cubicBezTo>
                <a:cubicBezTo>
                  <a:pt x="590749" y="258587"/>
                  <a:pt x="577421" y="241669"/>
                  <a:pt x="577421" y="222591"/>
                </a:cubicBezTo>
                <a:lnTo>
                  <a:pt x="577421" y="166438"/>
                </a:lnTo>
                <a:lnTo>
                  <a:pt x="447384" y="166438"/>
                </a:lnTo>
                <a:lnTo>
                  <a:pt x="447384" y="222591"/>
                </a:lnTo>
                <a:cubicBezTo>
                  <a:pt x="447384" y="242029"/>
                  <a:pt x="434416" y="258587"/>
                  <a:pt x="415685" y="263627"/>
                </a:cubicBezTo>
                <a:cubicBezTo>
                  <a:pt x="381825" y="272266"/>
                  <a:pt x="349406" y="285944"/>
                  <a:pt x="319148" y="303942"/>
                </a:cubicBezTo>
                <a:cubicBezTo>
                  <a:pt x="302578" y="313301"/>
                  <a:pt x="281686" y="310782"/>
                  <a:pt x="267998" y="297103"/>
                </a:cubicBezTo>
                <a:lnTo>
                  <a:pt x="228014" y="257148"/>
                </a:lnTo>
                <a:lnTo>
                  <a:pt x="135440" y="349297"/>
                </a:lnTo>
                <a:lnTo>
                  <a:pt x="175783" y="389613"/>
                </a:lnTo>
                <a:cubicBezTo>
                  <a:pt x="189472" y="402931"/>
                  <a:pt x="191993" y="424169"/>
                  <a:pt x="182627" y="440727"/>
                </a:cubicBezTo>
                <a:cubicBezTo>
                  <a:pt x="164617" y="470964"/>
                  <a:pt x="151289" y="503360"/>
                  <a:pt x="142644" y="537196"/>
                </a:cubicBezTo>
                <a:cubicBezTo>
                  <a:pt x="137601" y="555914"/>
                  <a:pt x="121031" y="568513"/>
                  <a:pt x="101580" y="568513"/>
                </a:cubicBezTo>
                <a:lnTo>
                  <a:pt x="44666" y="568513"/>
                </a:lnTo>
                <a:lnTo>
                  <a:pt x="44666" y="699178"/>
                </a:lnTo>
                <a:lnTo>
                  <a:pt x="101580" y="699178"/>
                </a:lnTo>
                <a:cubicBezTo>
                  <a:pt x="121031" y="699178"/>
                  <a:pt x="137961" y="712137"/>
                  <a:pt x="142644" y="730495"/>
                </a:cubicBezTo>
                <a:cubicBezTo>
                  <a:pt x="151289" y="764331"/>
                  <a:pt x="164977" y="796727"/>
                  <a:pt x="182627" y="826964"/>
                </a:cubicBezTo>
                <a:cubicBezTo>
                  <a:pt x="191993" y="843522"/>
                  <a:pt x="189832" y="864400"/>
                  <a:pt x="175783" y="878078"/>
                </a:cubicBezTo>
                <a:lnTo>
                  <a:pt x="135440" y="918394"/>
                </a:lnTo>
                <a:lnTo>
                  <a:pt x="228014" y="1010903"/>
                </a:lnTo>
                <a:lnTo>
                  <a:pt x="268358" y="970228"/>
                </a:lnTo>
                <a:cubicBezTo>
                  <a:pt x="282046" y="956910"/>
                  <a:pt x="302938" y="954030"/>
                  <a:pt x="319508" y="963749"/>
                </a:cubicBezTo>
                <a:cubicBezTo>
                  <a:pt x="349406" y="981387"/>
                  <a:pt x="382185" y="994705"/>
                  <a:pt x="415685" y="1003704"/>
                </a:cubicBezTo>
                <a:cubicBezTo>
                  <a:pt x="434416" y="1008744"/>
                  <a:pt x="447384" y="1025302"/>
                  <a:pt x="447384" y="1044380"/>
                </a:cubicBezTo>
                <a:lnTo>
                  <a:pt x="447384" y="1101613"/>
                </a:lnTo>
                <a:lnTo>
                  <a:pt x="577781" y="1101613"/>
                </a:lnTo>
                <a:lnTo>
                  <a:pt x="577781" y="1044740"/>
                </a:lnTo>
                <a:cubicBezTo>
                  <a:pt x="577781" y="1025662"/>
                  <a:pt x="590749" y="1008744"/>
                  <a:pt x="609120" y="1003704"/>
                </a:cubicBezTo>
                <a:cubicBezTo>
                  <a:pt x="642980" y="995065"/>
                  <a:pt x="675399" y="981387"/>
                  <a:pt x="705657" y="964109"/>
                </a:cubicBezTo>
                <a:cubicBezTo>
                  <a:pt x="722226" y="954390"/>
                  <a:pt x="743119" y="956910"/>
                  <a:pt x="756807" y="970588"/>
                </a:cubicBezTo>
                <a:lnTo>
                  <a:pt x="797150" y="1010903"/>
                </a:lnTo>
                <a:lnTo>
                  <a:pt x="889365" y="918394"/>
                </a:lnTo>
                <a:lnTo>
                  <a:pt x="849381" y="878438"/>
                </a:lnTo>
                <a:cubicBezTo>
                  <a:pt x="835693" y="864760"/>
                  <a:pt x="833172" y="843882"/>
                  <a:pt x="842897" y="827324"/>
                </a:cubicBezTo>
                <a:cubicBezTo>
                  <a:pt x="860548" y="797087"/>
                  <a:pt x="873876" y="764691"/>
                  <a:pt x="882881" y="730495"/>
                </a:cubicBezTo>
                <a:cubicBezTo>
                  <a:pt x="887564" y="712137"/>
                  <a:pt x="904494" y="699178"/>
                  <a:pt x="923945" y="699178"/>
                </a:cubicBezTo>
                <a:lnTo>
                  <a:pt x="980138" y="699178"/>
                </a:lnTo>
                <a:lnTo>
                  <a:pt x="980138" y="568513"/>
                </a:lnTo>
                <a:lnTo>
                  <a:pt x="923945" y="568513"/>
                </a:lnTo>
                <a:cubicBezTo>
                  <a:pt x="904494" y="568513"/>
                  <a:pt x="887924" y="555914"/>
                  <a:pt x="882881" y="537196"/>
                </a:cubicBezTo>
                <a:cubicBezTo>
                  <a:pt x="879999" y="526037"/>
                  <a:pt x="876757" y="515239"/>
                  <a:pt x="873155" y="504800"/>
                </a:cubicBezTo>
                <a:cubicBezTo>
                  <a:pt x="868833" y="493281"/>
                  <a:pt x="874956" y="480323"/>
                  <a:pt x="886483" y="476363"/>
                </a:cubicBezTo>
                <a:cubicBezTo>
                  <a:pt x="898370" y="472043"/>
                  <a:pt x="910978" y="478163"/>
                  <a:pt x="915300" y="489681"/>
                </a:cubicBezTo>
                <a:cubicBezTo>
                  <a:pt x="919263" y="500840"/>
                  <a:pt x="922865" y="512359"/>
                  <a:pt x="925746" y="523878"/>
                </a:cubicBezTo>
                <a:lnTo>
                  <a:pt x="982660" y="523878"/>
                </a:lnTo>
                <a:cubicBezTo>
                  <a:pt x="1006074" y="523878"/>
                  <a:pt x="1025165" y="542955"/>
                  <a:pt x="1025165" y="565993"/>
                </a:cubicBezTo>
                <a:lnTo>
                  <a:pt x="1025165" y="701698"/>
                </a:lnTo>
                <a:cubicBezTo>
                  <a:pt x="1025165" y="724736"/>
                  <a:pt x="1006074" y="743813"/>
                  <a:pt x="982660" y="743813"/>
                </a:cubicBezTo>
                <a:lnTo>
                  <a:pt x="925746" y="743813"/>
                </a:lnTo>
                <a:cubicBezTo>
                  <a:pt x="916021" y="780529"/>
                  <a:pt x="901252" y="815445"/>
                  <a:pt x="882521" y="848202"/>
                </a:cubicBezTo>
                <a:lnTo>
                  <a:pt x="922865" y="888517"/>
                </a:lnTo>
                <a:cubicBezTo>
                  <a:pt x="939074" y="905075"/>
                  <a:pt x="939074" y="931712"/>
                  <a:pt x="922865" y="948271"/>
                </a:cubicBezTo>
                <a:lnTo>
                  <a:pt x="827048" y="1044020"/>
                </a:lnTo>
                <a:cubicBezTo>
                  <a:pt x="810478" y="1060578"/>
                  <a:pt x="783462" y="1060578"/>
                  <a:pt x="766893" y="1044020"/>
                </a:cubicBezTo>
                <a:lnTo>
                  <a:pt x="726549" y="1003704"/>
                </a:lnTo>
                <a:cubicBezTo>
                  <a:pt x="693770" y="1022422"/>
                  <a:pt x="658829" y="1036821"/>
                  <a:pt x="622447" y="1046539"/>
                </a:cubicBezTo>
                <a:lnTo>
                  <a:pt x="622447" y="1104133"/>
                </a:lnTo>
                <a:cubicBezTo>
                  <a:pt x="622447" y="1127530"/>
                  <a:pt x="603356" y="1146608"/>
                  <a:pt x="579942" y="1146608"/>
                </a:cubicBezTo>
                <a:lnTo>
                  <a:pt x="444862" y="1146608"/>
                </a:lnTo>
                <a:cubicBezTo>
                  <a:pt x="421448" y="1146608"/>
                  <a:pt x="402357" y="1127530"/>
                  <a:pt x="402357" y="1104133"/>
                </a:cubicBezTo>
                <a:lnTo>
                  <a:pt x="402357" y="1046539"/>
                </a:lnTo>
                <a:cubicBezTo>
                  <a:pt x="365976" y="1036821"/>
                  <a:pt x="331035" y="1022422"/>
                  <a:pt x="298616" y="1003344"/>
                </a:cubicBezTo>
                <a:lnTo>
                  <a:pt x="257552" y="1044020"/>
                </a:lnTo>
                <a:cubicBezTo>
                  <a:pt x="241342" y="1060578"/>
                  <a:pt x="214326" y="1060578"/>
                  <a:pt x="197756" y="1044020"/>
                </a:cubicBezTo>
                <a:lnTo>
                  <a:pt x="101940" y="948271"/>
                </a:lnTo>
                <a:cubicBezTo>
                  <a:pt x="85730" y="931712"/>
                  <a:pt x="85730" y="905075"/>
                  <a:pt x="101940" y="888517"/>
                </a:cubicBezTo>
                <a:lnTo>
                  <a:pt x="143004" y="847842"/>
                </a:lnTo>
                <a:cubicBezTo>
                  <a:pt x="123913" y="815085"/>
                  <a:pt x="109504" y="780169"/>
                  <a:pt x="99779" y="743813"/>
                </a:cubicBezTo>
                <a:lnTo>
                  <a:pt x="42145" y="743813"/>
                </a:lnTo>
                <a:cubicBezTo>
                  <a:pt x="19091" y="743813"/>
                  <a:pt x="0" y="724736"/>
                  <a:pt x="0" y="701698"/>
                </a:cubicBezTo>
                <a:lnTo>
                  <a:pt x="0" y="565993"/>
                </a:lnTo>
                <a:cubicBezTo>
                  <a:pt x="0" y="542955"/>
                  <a:pt x="19091" y="523878"/>
                  <a:pt x="42145" y="523878"/>
                </a:cubicBezTo>
                <a:lnTo>
                  <a:pt x="99779" y="523878"/>
                </a:lnTo>
                <a:cubicBezTo>
                  <a:pt x="109144" y="487522"/>
                  <a:pt x="123913" y="452606"/>
                  <a:pt x="142644" y="419849"/>
                </a:cubicBezTo>
                <a:lnTo>
                  <a:pt x="101940" y="379174"/>
                </a:lnTo>
                <a:cubicBezTo>
                  <a:pt x="85730" y="362616"/>
                  <a:pt x="85730" y="335979"/>
                  <a:pt x="101940" y="319421"/>
                </a:cubicBezTo>
                <a:lnTo>
                  <a:pt x="197756" y="223671"/>
                </a:lnTo>
                <a:cubicBezTo>
                  <a:pt x="214326" y="207113"/>
                  <a:pt x="241342" y="207113"/>
                  <a:pt x="257552" y="223671"/>
                </a:cubicBezTo>
                <a:lnTo>
                  <a:pt x="298256" y="264347"/>
                </a:lnTo>
                <a:cubicBezTo>
                  <a:pt x="331035" y="245269"/>
                  <a:pt x="365976" y="230511"/>
                  <a:pt x="402357" y="220792"/>
                </a:cubicBezTo>
                <a:lnTo>
                  <a:pt x="402357" y="163918"/>
                </a:lnTo>
                <a:cubicBezTo>
                  <a:pt x="402357" y="140521"/>
                  <a:pt x="421448" y="121443"/>
                  <a:pt x="444862" y="121443"/>
                </a:cubicBezTo>
                <a:close/>
                <a:moveTo>
                  <a:pt x="941862" y="44823"/>
                </a:moveTo>
                <a:cubicBezTo>
                  <a:pt x="936914" y="45003"/>
                  <a:pt x="931066" y="46802"/>
                  <a:pt x="925668" y="52380"/>
                </a:cubicBezTo>
                <a:lnTo>
                  <a:pt x="782805" y="194883"/>
                </a:lnTo>
                <a:lnTo>
                  <a:pt x="782805" y="330548"/>
                </a:lnTo>
                <a:lnTo>
                  <a:pt x="845780" y="267574"/>
                </a:lnTo>
                <a:lnTo>
                  <a:pt x="968131" y="145222"/>
                </a:lnTo>
                <a:lnTo>
                  <a:pt x="968131" y="70013"/>
                </a:lnTo>
                <a:cubicBezTo>
                  <a:pt x="968131" y="54539"/>
                  <a:pt x="956256" y="48421"/>
                  <a:pt x="952657" y="46982"/>
                </a:cubicBezTo>
                <a:cubicBezTo>
                  <a:pt x="950858" y="46082"/>
                  <a:pt x="946810" y="44643"/>
                  <a:pt x="941862" y="44823"/>
                </a:cubicBezTo>
                <a:close/>
                <a:moveTo>
                  <a:pt x="929672" y="1280"/>
                </a:moveTo>
                <a:cubicBezTo>
                  <a:pt x="942761" y="-1329"/>
                  <a:pt x="956616" y="21"/>
                  <a:pt x="969930" y="5598"/>
                </a:cubicBezTo>
                <a:cubicBezTo>
                  <a:pt x="996200" y="16394"/>
                  <a:pt x="1012753" y="41224"/>
                  <a:pt x="1012753" y="69653"/>
                </a:cubicBezTo>
                <a:lnTo>
                  <a:pt x="1013113" y="132268"/>
                </a:lnTo>
                <a:lnTo>
                  <a:pt x="1075368" y="132268"/>
                </a:lnTo>
                <a:cubicBezTo>
                  <a:pt x="1104157" y="132268"/>
                  <a:pt x="1128627" y="148821"/>
                  <a:pt x="1139783" y="175450"/>
                </a:cubicBezTo>
                <a:cubicBezTo>
                  <a:pt x="1150578" y="201720"/>
                  <a:pt x="1144821" y="230868"/>
                  <a:pt x="1124669" y="251380"/>
                </a:cubicBezTo>
                <a:lnTo>
                  <a:pt x="975328" y="400720"/>
                </a:lnTo>
                <a:cubicBezTo>
                  <a:pt x="971370" y="405039"/>
                  <a:pt x="965612" y="407198"/>
                  <a:pt x="959854" y="407198"/>
                </a:cubicBezTo>
                <a:lnTo>
                  <a:pt x="769490" y="407198"/>
                </a:lnTo>
                <a:lnTo>
                  <a:pt x="745380" y="431308"/>
                </a:lnTo>
                <a:cubicBezTo>
                  <a:pt x="789282" y="481688"/>
                  <a:pt x="814832" y="544303"/>
                  <a:pt x="819870" y="610516"/>
                </a:cubicBezTo>
                <a:lnTo>
                  <a:pt x="845780" y="610516"/>
                </a:lnTo>
                <a:cubicBezTo>
                  <a:pt x="858375" y="610516"/>
                  <a:pt x="868451" y="620593"/>
                  <a:pt x="868451" y="633188"/>
                </a:cubicBezTo>
                <a:cubicBezTo>
                  <a:pt x="868451" y="645423"/>
                  <a:pt x="858375" y="655499"/>
                  <a:pt x="845780" y="655499"/>
                </a:cubicBezTo>
                <a:lnTo>
                  <a:pt x="819870" y="655499"/>
                </a:lnTo>
                <a:cubicBezTo>
                  <a:pt x="814472" y="729629"/>
                  <a:pt x="783165" y="798362"/>
                  <a:pt x="730266" y="851261"/>
                </a:cubicBezTo>
                <a:cubicBezTo>
                  <a:pt x="677367" y="904519"/>
                  <a:pt x="608275" y="935827"/>
                  <a:pt x="534144" y="941225"/>
                </a:cubicBezTo>
                <a:lnTo>
                  <a:pt x="534144" y="967134"/>
                </a:lnTo>
                <a:cubicBezTo>
                  <a:pt x="534144" y="979369"/>
                  <a:pt x="524068" y="989445"/>
                  <a:pt x="511833" y="989445"/>
                </a:cubicBezTo>
                <a:cubicBezTo>
                  <a:pt x="499598" y="989445"/>
                  <a:pt x="489882" y="979369"/>
                  <a:pt x="489882" y="967134"/>
                </a:cubicBezTo>
                <a:lnTo>
                  <a:pt x="489882" y="941225"/>
                </a:lnTo>
                <a:cubicBezTo>
                  <a:pt x="416111" y="935827"/>
                  <a:pt x="347018" y="904519"/>
                  <a:pt x="293760" y="851261"/>
                </a:cubicBezTo>
                <a:cubicBezTo>
                  <a:pt x="240501" y="797642"/>
                  <a:pt x="209913" y="727830"/>
                  <a:pt x="204515" y="655499"/>
                </a:cubicBezTo>
                <a:lnTo>
                  <a:pt x="178246" y="655499"/>
                </a:lnTo>
                <a:cubicBezTo>
                  <a:pt x="166011" y="655499"/>
                  <a:pt x="155575" y="645423"/>
                  <a:pt x="155575" y="633188"/>
                </a:cubicBezTo>
                <a:cubicBezTo>
                  <a:pt x="155575" y="620593"/>
                  <a:pt x="166011" y="610516"/>
                  <a:pt x="178246" y="610516"/>
                </a:cubicBezTo>
                <a:lnTo>
                  <a:pt x="204515" y="610516"/>
                </a:lnTo>
                <a:cubicBezTo>
                  <a:pt x="207034" y="573451"/>
                  <a:pt x="216750" y="536026"/>
                  <a:pt x="233304" y="500760"/>
                </a:cubicBezTo>
                <a:cubicBezTo>
                  <a:pt x="238702" y="489605"/>
                  <a:pt x="252016" y="484927"/>
                  <a:pt x="263172" y="489965"/>
                </a:cubicBezTo>
                <a:cubicBezTo>
                  <a:pt x="274327" y="495362"/>
                  <a:pt x="279006" y="508677"/>
                  <a:pt x="273608" y="519833"/>
                </a:cubicBezTo>
                <a:cubicBezTo>
                  <a:pt x="259933" y="548981"/>
                  <a:pt x="252016" y="579569"/>
                  <a:pt x="249137" y="610516"/>
                </a:cubicBezTo>
                <a:lnTo>
                  <a:pt x="269289" y="610516"/>
                </a:lnTo>
                <a:cubicBezTo>
                  <a:pt x="281525" y="610516"/>
                  <a:pt x="291601" y="620593"/>
                  <a:pt x="291601" y="633188"/>
                </a:cubicBezTo>
                <a:cubicBezTo>
                  <a:pt x="291601" y="645423"/>
                  <a:pt x="281525" y="655499"/>
                  <a:pt x="269289" y="655499"/>
                </a:cubicBezTo>
                <a:lnTo>
                  <a:pt x="249497" y="655499"/>
                </a:lnTo>
                <a:cubicBezTo>
                  <a:pt x="254535" y="716315"/>
                  <a:pt x="280805" y="774611"/>
                  <a:pt x="325787" y="819593"/>
                </a:cubicBezTo>
                <a:cubicBezTo>
                  <a:pt x="371489" y="865655"/>
                  <a:pt x="429785" y="890845"/>
                  <a:pt x="489882" y="895883"/>
                </a:cubicBezTo>
                <a:lnTo>
                  <a:pt x="489882" y="876091"/>
                </a:lnTo>
                <a:cubicBezTo>
                  <a:pt x="489882" y="863856"/>
                  <a:pt x="499598" y="853780"/>
                  <a:pt x="511833" y="853780"/>
                </a:cubicBezTo>
                <a:cubicBezTo>
                  <a:pt x="524068" y="853780"/>
                  <a:pt x="534144" y="863856"/>
                  <a:pt x="534144" y="876091"/>
                </a:cubicBezTo>
                <a:lnTo>
                  <a:pt x="534144" y="895883"/>
                </a:lnTo>
                <a:cubicBezTo>
                  <a:pt x="594240" y="890845"/>
                  <a:pt x="652897" y="865655"/>
                  <a:pt x="698599" y="819593"/>
                </a:cubicBezTo>
                <a:cubicBezTo>
                  <a:pt x="744300" y="773892"/>
                  <a:pt x="769850" y="715235"/>
                  <a:pt x="774888" y="655499"/>
                </a:cubicBezTo>
                <a:lnTo>
                  <a:pt x="755096" y="655499"/>
                </a:lnTo>
                <a:cubicBezTo>
                  <a:pt x="742861" y="655499"/>
                  <a:pt x="732785" y="645423"/>
                  <a:pt x="732785" y="633188"/>
                </a:cubicBezTo>
                <a:cubicBezTo>
                  <a:pt x="732785" y="620593"/>
                  <a:pt x="742861" y="610516"/>
                  <a:pt x="755096" y="610516"/>
                </a:cubicBezTo>
                <a:lnTo>
                  <a:pt x="774888" y="610516"/>
                </a:lnTo>
                <a:cubicBezTo>
                  <a:pt x="770210" y="557618"/>
                  <a:pt x="750058" y="505798"/>
                  <a:pt x="713713" y="462975"/>
                </a:cubicBezTo>
                <a:lnTo>
                  <a:pt x="650018" y="526670"/>
                </a:lnTo>
                <a:cubicBezTo>
                  <a:pt x="672689" y="556178"/>
                  <a:pt x="686364" y="593243"/>
                  <a:pt x="686364" y="633188"/>
                </a:cubicBezTo>
                <a:cubicBezTo>
                  <a:pt x="686364" y="729269"/>
                  <a:pt x="608275" y="807358"/>
                  <a:pt x="511833" y="807358"/>
                </a:cubicBezTo>
                <a:cubicBezTo>
                  <a:pt x="416111" y="807358"/>
                  <a:pt x="337662" y="729269"/>
                  <a:pt x="337662" y="633188"/>
                </a:cubicBezTo>
                <a:cubicBezTo>
                  <a:pt x="337662" y="537106"/>
                  <a:pt x="416111" y="458657"/>
                  <a:pt x="511833" y="458657"/>
                </a:cubicBezTo>
                <a:cubicBezTo>
                  <a:pt x="552137" y="458657"/>
                  <a:pt x="588842" y="472332"/>
                  <a:pt x="618351" y="495003"/>
                </a:cubicBezTo>
                <a:lnTo>
                  <a:pt x="682045" y="431308"/>
                </a:lnTo>
                <a:cubicBezTo>
                  <a:pt x="639582" y="395322"/>
                  <a:pt x="587763" y="374451"/>
                  <a:pt x="534144" y="370133"/>
                </a:cubicBezTo>
                <a:lnTo>
                  <a:pt x="534144" y="389925"/>
                </a:lnTo>
                <a:cubicBezTo>
                  <a:pt x="534144" y="402160"/>
                  <a:pt x="524068" y="412236"/>
                  <a:pt x="511833" y="412236"/>
                </a:cubicBezTo>
                <a:cubicBezTo>
                  <a:pt x="499598" y="412236"/>
                  <a:pt x="489882" y="402160"/>
                  <a:pt x="489882" y="389925"/>
                </a:cubicBezTo>
                <a:lnTo>
                  <a:pt x="489882" y="370133"/>
                </a:lnTo>
                <a:cubicBezTo>
                  <a:pt x="457854" y="372652"/>
                  <a:pt x="425467" y="381288"/>
                  <a:pt x="395239" y="396042"/>
                </a:cubicBezTo>
                <a:cubicBezTo>
                  <a:pt x="384443" y="401800"/>
                  <a:pt x="370769" y="397122"/>
                  <a:pt x="365371" y="385966"/>
                </a:cubicBezTo>
                <a:cubicBezTo>
                  <a:pt x="359973" y="375171"/>
                  <a:pt x="364651" y="361496"/>
                  <a:pt x="375447" y="356098"/>
                </a:cubicBezTo>
                <a:cubicBezTo>
                  <a:pt x="412152" y="338105"/>
                  <a:pt x="451017" y="328029"/>
                  <a:pt x="489882" y="325151"/>
                </a:cubicBezTo>
                <a:lnTo>
                  <a:pt x="489882" y="298881"/>
                </a:lnTo>
                <a:cubicBezTo>
                  <a:pt x="489882" y="286646"/>
                  <a:pt x="499598" y="276570"/>
                  <a:pt x="511833" y="276570"/>
                </a:cubicBezTo>
                <a:cubicBezTo>
                  <a:pt x="524068" y="276570"/>
                  <a:pt x="534144" y="286646"/>
                  <a:pt x="534144" y="298881"/>
                </a:cubicBezTo>
                <a:lnTo>
                  <a:pt x="534144" y="325151"/>
                </a:lnTo>
                <a:cubicBezTo>
                  <a:pt x="599278" y="329829"/>
                  <a:pt x="662613" y="355019"/>
                  <a:pt x="713713" y="399641"/>
                </a:cubicBezTo>
                <a:lnTo>
                  <a:pt x="738183" y="375530"/>
                </a:lnTo>
                <a:lnTo>
                  <a:pt x="738183" y="185526"/>
                </a:lnTo>
                <a:cubicBezTo>
                  <a:pt x="738183" y="179409"/>
                  <a:pt x="740342" y="173651"/>
                  <a:pt x="744660" y="169693"/>
                </a:cubicBezTo>
                <a:lnTo>
                  <a:pt x="894001" y="20712"/>
                </a:lnTo>
                <a:cubicBezTo>
                  <a:pt x="904257" y="10456"/>
                  <a:pt x="916582" y="3889"/>
                  <a:pt x="929672" y="12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525" dirty="0">
              <a:latin typeface="+mj-lt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xmlns="" id="{083FC231-F1A9-8B49-A271-ADDFCF5FFC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1128" y="2802455"/>
            <a:ext cx="507050" cy="338655"/>
          </a:xfrm>
          <a:custGeom>
            <a:avLst/>
            <a:gdLst>
              <a:gd name="connsiteX0" fmla="*/ 1048678 w 1145117"/>
              <a:gd name="connsiteY0" fmla="*/ 645265 h 764815"/>
              <a:gd name="connsiteX1" fmla="*/ 1064235 w 1145117"/>
              <a:gd name="connsiteY1" fmla="*/ 651889 h 764815"/>
              <a:gd name="connsiteX2" fmla="*/ 1063878 w 1145117"/>
              <a:gd name="connsiteY2" fmla="*/ 683400 h 764815"/>
              <a:gd name="connsiteX3" fmla="*/ 1048187 w 1145117"/>
              <a:gd name="connsiteY3" fmla="*/ 690204 h 764815"/>
              <a:gd name="connsiteX4" fmla="*/ 1032496 w 1145117"/>
              <a:gd name="connsiteY4" fmla="*/ 683758 h 764815"/>
              <a:gd name="connsiteX5" fmla="*/ 1032496 w 1145117"/>
              <a:gd name="connsiteY5" fmla="*/ 652247 h 764815"/>
              <a:gd name="connsiteX6" fmla="*/ 1032853 w 1145117"/>
              <a:gd name="connsiteY6" fmla="*/ 651531 h 764815"/>
              <a:gd name="connsiteX7" fmla="*/ 1048678 w 1145117"/>
              <a:gd name="connsiteY7" fmla="*/ 645265 h 764815"/>
              <a:gd name="connsiteX8" fmla="*/ 572411 w 1145117"/>
              <a:gd name="connsiteY8" fmla="*/ 533500 h 764815"/>
              <a:gd name="connsiteX9" fmla="*/ 541110 w 1145117"/>
              <a:gd name="connsiteY9" fmla="*/ 564798 h 764815"/>
              <a:gd name="connsiteX10" fmla="*/ 572411 w 1145117"/>
              <a:gd name="connsiteY10" fmla="*/ 596096 h 764815"/>
              <a:gd name="connsiteX11" fmla="*/ 603711 w 1145117"/>
              <a:gd name="connsiteY11" fmla="*/ 564798 h 764815"/>
              <a:gd name="connsiteX12" fmla="*/ 572411 w 1145117"/>
              <a:gd name="connsiteY12" fmla="*/ 533500 h 764815"/>
              <a:gd name="connsiteX13" fmla="*/ 274872 w 1145117"/>
              <a:gd name="connsiteY13" fmla="*/ 259016 h 764815"/>
              <a:gd name="connsiteX14" fmla="*/ 44613 w 1145117"/>
              <a:gd name="connsiteY14" fmla="*/ 489611 h 764815"/>
              <a:gd name="connsiteX15" fmla="*/ 82390 w 1145117"/>
              <a:gd name="connsiteY15" fmla="*/ 616241 h 764815"/>
              <a:gd name="connsiteX16" fmla="*/ 212630 w 1145117"/>
              <a:gd name="connsiteY16" fmla="*/ 486014 h 764815"/>
              <a:gd name="connsiteX17" fmla="*/ 228461 w 1145117"/>
              <a:gd name="connsiteY17" fmla="*/ 479539 h 764815"/>
              <a:gd name="connsiteX18" fmla="*/ 244291 w 1145117"/>
              <a:gd name="connsiteY18" fmla="*/ 486014 h 764815"/>
              <a:gd name="connsiteX19" fmla="*/ 290343 w 1145117"/>
              <a:gd name="connsiteY19" fmla="*/ 532061 h 764815"/>
              <a:gd name="connsiteX20" fmla="*/ 342151 w 1145117"/>
              <a:gd name="connsiteY20" fmla="*/ 480618 h 764815"/>
              <a:gd name="connsiteX21" fmla="*/ 325242 w 1145117"/>
              <a:gd name="connsiteY21" fmla="*/ 459033 h 764815"/>
              <a:gd name="connsiteX22" fmla="*/ 347908 w 1145117"/>
              <a:gd name="connsiteY22" fmla="*/ 436729 h 764815"/>
              <a:gd name="connsiteX23" fmla="*/ 395039 w 1145117"/>
              <a:gd name="connsiteY23" fmla="*/ 436729 h 764815"/>
              <a:gd name="connsiteX24" fmla="*/ 417345 w 1145117"/>
              <a:gd name="connsiteY24" fmla="*/ 459033 h 764815"/>
              <a:gd name="connsiteX25" fmla="*/ 417345 w 1145117"/>
              <a:gd name="connsiteY25" fmla="*/ 506519 h 764815"/>
              <a:gd name="connsiteX26" fmla="*/ 395039 w 1145117"/>
              <a:gd name="connsiteY26" fmla="*/ 528823 h 764815"/>
              <a:gd name="connsiteX27" fmla="*/ 373452 w 1145117"/>
              <a:gd name="connsiteY27" fmla="*/ 512275 h 764815"/>
              <a:gd name="connsiteX28" fmla="*/ 306173 w 1145117"/>
              <a:gd name="connsiteY28" fmla="*/ 579547 h 764815"/>
              <a:gd name="connsiteX29" fmla="*/ 274513 w 1145117"/>
              <a:gd name="connsiteY29" fmla="*/ 579547 h 764815"/>
              <a:gd name="connsiteX30" fmla="*/ 228461 w 1145117"/>
              <a:gd name="connsiteY30" fmla="*/ 533500 h 764815"/>
              <a:gd name="connsiteX31" fmla="*/ 110813 w 1145117"/>
              <a:gd name="connsiteY31" fmla="*/ 651136 h 764815"/>
              <a:gd name="connsiteX32" fmla="*/ 274872 w 1145117"/>
              <a:gd name="connsiteY32" fmla="*/ 719847 h 764815"/>
              <a:gd name="connsiteX33" fmla="*/ 505491 w 1145117"/>
              <a:gd name="connsiteY33" fmla="*/ 489611 h 764815"/>
              <a:gd name="connsiteX34" fmla="*/ 274872 w 1145117"/>
              <a:gd name="connsiteY34" fmla="*/ 259016 h 764815"/>
              <a:gd name="connsiteX35" fmla="*/ 526872 w 1145117"/>
              <a:gd name="connsiteY35" fmla="*/ 153987 h 764815"/>
              <a:gd name="connsiteX36" fmla="*/ 542519 w 1145117"/>
              <a:gd name="connsiteY36" fmla="*/ 160388 h 764815"/>
              <a:gd name="connsiteX37" fmla="*/ 548920 w 1145117"/>
              <a:gd name="connsiteY37" fmla="*/ 176034 h 764815"/>
              <a:gd name="connsiteX38" fmla="*/ 542519 w 1145117"/>
              <a:gd name="connsiteY38" fmla="*/ 191681 h 764815"/>
              <a:gd name="connsiteX39" fmla="*/ 526872 w 1145117"/>
              <a:gd name="connsiteY39" fmla="*/ 198081 h 764815"/>
              <a:gd name="connsiteX40" fmla="*/ 511226 w 1145117"/>
              <a:gd name="connsiteY40" fmla="*/ 191681 h 764815"/>
              <a:gd name="connsiteX41" fmla="*/ 504825 w 1145117"/>
              <a:gd name="connsiteY41" fmla="*/ 176034 h 764815"/>
              <a:gd name="connsiteX42" fmla="*/ 511226 w 1145117"/>
              <a:gd name="connsiteY42" fmla="*/ 160388 h 764815"/>
              <a:gd name="connsiteX43" fmla="*/ 526872 w 1145117"/>
              <a:gd name="connsiteY43" fmla="*/ 153987 h 764815"/>
              <a:gd name="connsiteX44" fmla="*/ 572770 w 1145117"/>
              <a:gd name="connsiteY44" fmla="*/ 44608 h 764815"/>
              <a:gd name="connsiteX45" fmla="*/ 534274 w 1145117"/>
              <a:gd name="connsiteY45" fmla="*/ 83461 h 764815"/>
              <a:gd name="connsiteX46" fmla="*/ 511968 w 1145117"/>
              <a:gd name="connsiteY46" fmla="*/ 105765 h 764815"/>
              <a:gd name="connsiteX47" fmla="*/ 304734 w 1145117"/>
              <a:gd name="connsiteY47" fmla="*/ 105765 h 764815"/>
              <a:gd name="connsiteX48" fmla="*/ 215509 w 1145117"/>
              <a:gd name="connsiteY48" fmla="*/ 154690 h 764815"/>
              <a:gd name="connsiteX49" fmla="*/ 161901 w 1145117"/>
              <a:gd name="connsiteY49" fmla="*/ 238510 h 764815"/>
              <a:gd name="connsiteX50" fmla="*/ 274872 w 1145117"/>
              <a:gd name="connsiteY50" fmla="*/ 214407 h 764815"/>
              <a:gd name="connsiteX51" fmla="*/ 505491 w 1145117"/>
              <a:gd name="connsiteY51" fmla="*/ 339238 h 764815"/>
              <a:gd name="connsiteX52" fmla="*/ 505491 w 1145117"/>
              <a:gd name="connsiteY52" fmla="*/ 252540 h 764815"/>
              <a:gd name="connsiteX53" fmla="*/ 527798 w 1145117"/>
              <a:gd name="connsiteY53" fmla="*/ 230236 h 764815"/>
              <a:gd name="connsiteX54" fmla="*/ 550104 w 1145117"/>
              <a:gd name="connsiteY54" fmla="*/ 252540 h 764815"/>
              <a:gd name="connsiteX55" fmla="*/ 550104 w 1145117"/>
              <a:gd name="connsiteY55" fmla="*/ 489611 h 764815"/>
              <a:gd name="connsiteX56" fmla="*/ 550104 w 1145117"/>
              <a:gd name="connsiteY56" fmla="*/ 492130 h 764815"/>
              <a:gd name="connsiteX57" fmla="*/ 572411 w 1145117"/>
              <a:gd name="connsiteY57" fmla="*/ 488892 h 764815"/>
              <a:gd name="connsiteX58" fmla="*/ 595077 w 1145117"/>
              <a:gd name="connsiteY58" fmla="*/ 492130 h 764815"/>
              <a:gd name="connsiteX59" fmla="*/ 595077 w 1145117"/>
              <a:gd name="connsiteY59" fmla="*/ 489611 h 764815"/>
              <a:gd name="connsiteX60" fmla="*/ 595077 w 1145117"/>
              <a:gd name="connsiteY60" fmla="*/ 176634 h 764815"/>
              <a:gd name="connsiteX61" fmla="*/ 617023 w 1145117"/>
              <a:gd name="connsiteY61" fmla="*/ 154330 h 764815"/>
              <a:gd name="connsiteX62" fmla="*/ 639689 w 1145117"/>
              <a:gd name="connsiteY62" fmla="*/ 176634 h 764815"/>
              <a:gd name="connsiteX63" fmla="*/ 639689 w 1145117"/>
              <a:gd name="connsiteY63" fmla="*/ 338879 h 764815"/>
              <a:gd name="connsiteX64" fmla="*/ 675308 w 1145117"/>
              <a:gd name="connsiteY64" fmla="*/ 294990 h 764815"/>
              <a:gd name="connsiteX65" fmla="*/ 982920 w 1145117"/>
              <a:gd name="connsiteY65" fmla="*/ 238510 h 764815"/>
              <a:gd name="connsiteX66" fmla="*/ 929313 w 1145117"/>
              <a:gd name="connsiteY66" fmla="*/ 154690 h 764815"/>
              <a:gd name="connsiteX67" fmla="*/ 840087 w 1145117"/>
              <a:gd name="connsiteY67" fmla="*/ 105765 h 764815"/>
              <a:gd name="connsiteX68" fmla="*/ 633573 w 1145117"/>
              <a:gd name="connsiteY68" fmla="*/ 105765 h 764815"/>
              <a:gd name="connsiteX69" fmla="*/ 611267 w 1145117"/>
              <a:gd name="connsiteY69" fmla="*/ 83461 h 764815"/>
              <a:gd name="connsiteX70" fmla="*/ 572770 w 1145117"/>
              <a:gd name="connsiteY70" fmla="*/ 44608 h 764815"/>
              <a:gd name="connsiteX71" fmla="*/ 572770 w 1145117"/>
              <a:gd name="connsiteY71" fmla="*/ 0 h 764815"/>
              <a:gd name="connsiteX72" fmla="*/ 653001 w 1145117"/>
              <a:gd name="connsiteY72" fmla="*/ 61156 h 764815"/>
              <a:gd name="connsiteX73" fmla="*/ 840087 w 1145117"/>
              <a:gd name="connsiteY73" fmla="*/ 61156 h 764815"/>
              <a:gd name="connsiteX74" fmla="*/ 967090 w 1145117"/>
              <a:gd name="connsiteY74" fmla="*/ 130587 h 764815"/>
              <a:gd name="connsiteX75" fmla="*/ 1099129 w 1145117"/>
              <a:gd name="connsiteY75" fmla="*/ 337440 h 764815"/>
              <a:gd name="connsiteX76" fmla="*/ 1102367 w 1145117"/>
              <a:gd name="connsiteY76" fmla="*/ 342476 h 764815"/>
              <a:gd name="connsiteX77" fmla="*/ 1105965 w 1145117"/>
              <a:gd name="connsiteY77" fmla="*/ 347513 h 764815"/>
              <a:gd name="connsiteX78" fmla="*/ 1107044 w 1145117"/>
              <a:gd name="connsiteY78" fmla="*/ 350031 h 764815"/>
              <a:gd name="connsiteX79" fmla="*/ 1142302 w 1145117"/>
              <a:gd name="connsiteY79" fmla="*/ 450040 h 764815"/>
              <a:gd name="connsiteX80" fmla="*/ 1113520 w 1145117"/>
              <a:gd name="connsiteY80" fmla="*/ 617680 h 764815"/>
              <a:gd name="connsiteX81" fmla="*/ 1083299 w 1145117"/>
              <a:gd name="connsiteY81" fmla="*/ 627033 h 764815"/>
              <a:gd name="connsiteX82" fmla="*/ 1073944 w 1145117"/>
              <a:gd name="connsiteY82" fmla="*/ 596815 h 764815"/>
              <a:gd name="connsiteX83" fmla="*/ 1067108 w 1145117"/>
              <a:gd name="connsiteY83" fmla="*/ 369817 h 764815"/>
              <a:gd name="connsiteX84" fmla="*/ 1062071 w 1145117"/>
              <a:gd name="connsiteY84" fmla="*/ 361902 h 764815"/>
              <a:gd name="connsiteX85" fmla="*/ 1032929 w 1145117"/>
              <a:gd name="connsiteY85" fmla="*/ 326647 h 764815"/>
              <a:gd name="connsiteX86" fmla="*/ 707328 w 1145117"/>
              <a:gd name="connsiteY86" fmla="*/ 326647 h 764815"/>
              <a:gd name="connsiteX87" fmla="*/ 675308 w 1145117"/>
              <a:gd name="connsiteY87" fmla="*/ 613003 h 764815"/>
              <a:gd name="connsiteX88" fmla="*/ 802670 w 1145117"/>
              <a:gd name="connsiteY88" fmla="*/ 486014 h 764815"/>
              <a:gd name="connsiteX89" fmla="*/ 833971 w 1145117"/>
              <a:gd name="connsiteY89" fmla="*/ 486014 h 764815"/>
              <a:gd name="connsiteX90" fmla="*/ 880023 w 1145117"/>
              <a:gd name="connsiteY90" fmla="*/ 532061 h 764815"/>
              <a:gd name="connsiteX91" fmla="*/ 931471 w 1145117"/>
              <a:gd name="connsiteY91" fmla="*/ 480618 h 764815"/>
              <a:gd name="connsiteX92" fmla="*/ 915281 w 1145117"/>
              <a:gd name="connsiteY92" fmla="*/ 459033 h 764815"/>
              <a:gd name="connsiteX93" fmla="*/ 937588 w 1145117"/>
              <a:gd name="connsiteY93" fmla="*/ 436729 h 764815"/>
              <a:gd name="connsiteX94" fmla="*/ 984719 w 1145117"/>
              <a:gd name="connsiteY94" fmla="*/ 436729 h 764815"/>
              <a:gd name="connsiteX95" fmla="*/ 1007385 w 1145117"/>
              <a:gd name="connsiteY95" fmla="*/ 459033 h 764815"/>
              <a:gd name="connsiteX96" fmla="*/ 1007385 w 1145117"/>
              <a:gd name="connsiteY96" fmla="*/ 506519 h 764815"/>
              <a:gd name="connsiteX97" fmla="*/ 984719 w 1145117"/>
              <a:gd name="connsiteY97" fmla="*/ 528823 h 764815"/>
              <a:gd name="connsiteX98" fmla="*/ 963132 w 1145117"/>
              <a:gd name="connsiteY98" fmla="*/ 512275 h 764815"/>
              <a:gd name="connsiteX99" fmla="*/ 895853 w 1145117"/>
              <a:gd name="connsiteY99" fmla="*/ 579547 h 764815"/>
              <a:gd name="connsiteX100" fmla="*/ 880023 w 1145117"/>
              <a:gd name="connsiteY100" fmla="*/ 586382 h 764815"/>
              <a:gd name="connsiteX101" fmla="*/ 864552 w 1145117"/>
              <a:gd name="connsiteY101" fmla="*/ 579547 h 764815"/>
              <a:gd name="connsiteX102" fmla="*/ 818140 w 1145117"/>
              <a:gd name="connsiteY102" fmla="*/ 533500 h 764815"/>
              <a:gd name="connsiteX103" fmla="*/ 703371 w 1145117"/>
              <a:gd name="connsiteY103" fmla="*/ 648618 h 764815"/>
              <a:gd name="connsiteX104" fmla="*/ 707328 w 1145117"/>
              <a:gd name="connsiteY104" fmla="*/ 652216 h 764815"/>
              <a:gd name="connsiteX105" fmla="*/ 971407 w 1145117"/>
              <a:gd name="connsiteY105" fmla="*/ 696464 h 764815"/>
              <a:gd name="connsiteX106" fmla="*/ 1001628 w 1145117"/>
              <a:gd name="connsiteY106" fmla="*/ 706537 h 764815"/>
              <a:gd name="connsiteX107" fmla="*/ 991555 w 1145117"/>
              <a:gd name="connsiteY107" fmla="*/ 736396 h 764815"/>
              <a:gd name="connsiteX108" fmla="*/ 869949 w 1145117"/>
              <a:gd name="connsiteY108" fmla="*/ 764815 h 764815"/>
              <a:gd name="connsiteX109" fmla="*/ 675308 w 1145117"/>
              <a:gd name="connsiteY109" fmla="*/ 684233 h 764815"/>
              <a:gd name="connsiteX110" fmla="*/ 626737 w 1145117"/>
              <a:gd name="connsiteY110" fmla="*/ 618040 h 764815"/>
              <a:gd name="connsiteX111" fmla="*/ 572411 w 1145117"/>
              <a:gd name="connsiteY111" fmla="*/ 640704 h 764815"/>
              <a:gd name="connsiteX112" fmla="*/ 518444 w 1145117"/>
              <a:gd name="connsiteY112" fmla="*/ 618040 h 764815"/>
              <a:gd name="connsiteX113" fmla="*/ 274872 w 1145117"/>
              <a:gd name="connsiteY113" fmla="*/ 764456 h 764815"/>
              <a:gd name="connsiteX114" fmla="*/ 0 w 1145117"/>
              <a:gd name="connsiteY114" fmla="*/ 489611 h 764815"/>
              <a:gd name="connsiteX115" fmla="*/ 37417 w 1145117"/>
              <a:gd name="connsiteY115" fmla="*/ 350750 h 764815"/>
              <a:gd name="connsiteX116" fmla="*/ 38857 w 1145117"/>
              <a:gd name="connsiteY116" fmla="*/ 347513 h 764815"/>
              <a:gd name="connsiteX117" fmla="*/ 178091 w 1145117"/>
              <a:gd name="connsiteY117" fmla="*/ 130587 h 764815"/>
              <a:gd name="connsiteX118" fmla="*/ 304734 w 1145117"/>
              <a:gd name="connsiteY118" fmla="*/ 61156 h 764815"/>
              <a:gd name="connsiteX119" fmla="*/ 492539 w 1145117"/>
              <a:gd name="connsiteY119" fmla="*/ 61156 h 764815"/>
              <a:gd name="connsiteX120" fmla="*/ 572770 w 1145117"/>
              <a:gd name="connsiteY120" fmla="*/ 0 h 76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145117" h="764815">
                <a:moveTo>
                  <a:pt x="1048678" y="645265"/>
                </a:moveTo>
                <a:cubicBezTo>
                  <a:pt x="1054339" y="645354"/>
                  <a:pt x="1059955" y="647592"/>
                  <a:pt x="1064235" y="651889"/>
                </a:cubicBezTo>
                <a:cubicBezTo>
                  <a:pt x="1072794" y="660483"/>
                  <a:pt x="1072794" y="674806"/>
                  <a:pt x="1063878" y="683400"/>
                </a:cubicBezTo>
                <a:cubicBezTo>
                  <a:pt x="1059599" y="687697"/>
                  <a:pt x="1053893" y="690204"/>
                  <a:pt x="1048187" y="690204"/>
                </a:cubicBezTo>
                <a:cubicBezTo>
                  <a:pt x="1042481" y="690204"/>
                  <a:pt x="1036775" y="688055"/>
                  <a:pt x="1032496" y="683758"/>
                </a:cubicBezTo>
                <a:cubicBezTo>
                  <a:pt x="1023937" y="675165"/>
                  <a:pt x="1023937" y="661199"/>
                  <a:pt x="1032496" y="652247"/>
                </a:cubicBezTo>
                <a:lnTo>
                  <a:pt x="1032853" y="651531"/>
                </a:lnTo>
                <a:cubicBezTo>
                  <a:pt x="1037311" y="647234"/>
                  <a:pt x="1043016" y="645175"/>
                  <a:pt x="1048678" y="645265"/>
                </a:cubicBezTo>
                <a:close/>
                <a:moveTo>
                  <a:pt x="572411" y="533500"/>
                </a:moveTo>
                <a:cubicBezTo>
                  <a:pt x="555141" y="533500"/>
                  <a:pt x="541110" y="547530"/>
                  <a:pt x="541110" y="564798"/>
                </a:cubicBezTo>
                <a:cubicBezTo>
                  <a:pt x="541110" y="582066"/>
                  <a:pt x="555141" y="596096"/>
                  <a:pt x="572411" y="596096"/>
                </a:cubicBezTo>
                <a:cubicBezTo>
                  <a:pt x="589680" y="596096"/>
                  <a:pt x="603711" y="582066"/>
                  <a:pt x="603711" y="564798"/>
                </a:cubicBezTo>
                <a:cubicBezTo>
                  <a:pt x="603711" y="547530"/>
                  <a:pt x="589680" y="533500"/>
                  <a:pt x="572411" y="533500"/>
                </a:cubicBezTo>
                <a:close/>
                <a:moveTo>
                  <a:pt x="274872" y="259016"/>
                </a:moveTo>
                <a:cubicBezTo>
                  <a:pt x="147870" y="259016"/>
                  <a:pt x="44613" y="362622"/>
                  <a:pt x="44613" y="489611"/>
                </a:cubicBezTo>
                <a:cubicBezTo>
                  <a:pt x="44613" y="536018"/>
                  <a:pt x="58644" y="579907"/>
                  <a:pt x="82390" y="616241"/>
                </a:cubicBezTo>
                <a:lnTo>
                  <a:pt x="212630" y="486014"/>
                </a:lnTo>
                <a:cubicBezTo>
                  <a:pt x="216948" y="481697"/>
                  <a:pt x="222704" y="479539"/>
                  <a:pt x="228461" y="479539"/>
                </a:cubicBezTo>
                <a:cubicBezTo>
                  <a:pt x="234577" y="479539"/>
                  <a:pt x="239974" y="481697"/>
                  <a:pt x="244291" y="486014"/>
                </a:cubicBezTo>
                <a:lnTo>
                  <a:pt x="290343" y="532061"/>
                </a:lnTo>
                <a:lnTo>
                  <a:pt x="342151" y="480618"/>
                </a:lnTo>
                <a:cubicBezTo>
                  <a:pt x="332437" y="478100"/>
                  <a:pt x="325242" y="469466"/>
                  <a:pt x="325242" y="459033"/>
                </a:cubicBezTo>
                <a:cubicBezTo>
                  <a:pt x="325242" y="446802"/>
                  <a:pt x="335315" y="436729"/>
                  <a:pt x="347908" y="436729"/>
                </a:cubicBezTo>
                <a:lnTo>
                  <a:pt x="395039" y="436729"/>
                </a:lnTo>
                <a:cubicBezTo>
                  <a:pt x="407631" y="436729"/>
                  <a:pt x="417345" y="446802"/>
                  <a:pt x="417345" y="459033"/>
                </a:cubicBezTo>
                <a:lnTo>
                  <a:pt x="417345" y="506519"/>
                </a:lnTo>
                <a:cubicBezTo>
                  <a:pt x="417345" y="518751"/>
                  <a:pt x="407631" y="528823"/>
                  <a:pt x="395039" y="528823"/>
                </a:cubicBezTo>
                <a:cubicBezTo>
                  <a:pt x="384965" y="528823"/>
                  <a:pt x="375971" y="521629"/>
                  <a:pt x="373452" y="512275"/>
                </a:cubicBezTo>
                <a:lnTo>
                  <a:pt x="306173" y="579547"/>
                </a:lnTo>
                <a:cubicBezTo>
                  <a:pt x="297538" y="588181"/>
                  <a:pt x="283147" y="588181"/>
                  <a:pt x="274513" y="579547"/>
                </a:cubicBezTo>
                <a:lnTo>
                  <a:pt x="228461" y="533500"/>
                </a:lnTo>
                <a:lnTo>
                  <a:pt x="110813" y="651136"/>
                </a:lnTo>
                <a:cubicBezTo>
                  <a:pt x="152547" y="693586"/>
                  <a:pt x="210831" y="719847"/>
                  <a:pt x="274872" y="719847"/>
                </a:cubicBezTo>
                <a:cubicBezTo>
                  <a:pt x="402235" y="719847"/>
                  <a:pt x="505491" y="616601"/>
                  <a:pt x="505491" y="489611"/>
                </a:cubicBezTo>
                <a:cubicBezTo>
                  <a:pt x="505491" y="362622"/>
                  <a:pt x="402235" y="259016"/>
                  <a:pt x="274872" y="259016"/>
                </a:cubicBezTo>
                <a:close/>
                <a:moveTo>
                  <a:pt x="526872" y="153987"/>
                </a:moveTo>
                <a:cubicBezTo>
                  <a:pt x="532562" y="153987"/>
                  <a:pt x="538252" y="156476"/>
                  <a:pt x="542519" y="160388"/>
                </a:cubicBezTo>
                <a:cubicBezTo>
                  <a:pt x="546430" y="164299"/>
                  <a:pt x="548920" y="170345"/>
                  <a:pt x="548920" y="176034"/>
                </a:cubicBezTo>
                <a:cubicBezTo>
                  <a:pt x="548920" y="181724"/>
                  <a:pt x="546430" y="187769"/>
                  <a:pt x="542519" y="191681"/>
                </a:cubicBezTo>
                <a:cubicBezTo>
                  <a:pt x="538252" y="195948"/>
                  <a:pt x="532562" y="198081"/>
                  <a:pt x="526872" y="198081"/>
                </a:cubicBezTo>
                <a:cubicBezTo>
                  <a:pt x="521183" y="198081"/>
                  <a:pt x="515493" y="195948"/>
                  <a:pt x="511226" y="191681"/>
                </a:cubicBezTo>
                <a:cubicBezTo>
                  <a:pt x="506959" y="187769"/>
                  <a:pt x="504825" y="181724"/>
                  <a:pt x="504825" y="176034"/>
                </a:cubicBezTo>
                <a:cubicBezTo>
                  <a:pt x="504825" y="170345"/>
                  <a:pt x="506959" y="164299"/>
                  <a:pt x="511226" y="160388"/>
                </a:cubicBezTo>
                <a:cubicBezTo>
                  <a:pt x="515493" y="156476"/>
                  <a:pt x="521183" y="153987"/>
                  <a:pt x="526872" y="153987"/>
                </a:cubicBezTo>
                <a:close/>
                <a:moveTo>
                  <a:pt x="572770" y="44608"/>
                </a:moveTo>
                <a:cubicBezTo>
                  <a:pt x="551543" y="44608"/>
                  <a:pt x="534274" y="61876"/>
                  <a:pt x="534274" y="83461"/>
                </a:cubicBezTo>
                <a:cubicBezTo>
                  <a:pt x="534274" y="95692"/>
                  <a:pt x="524200" y="105765"/>
                  <a:pt x="511968" y="105765"/>
                </a:cubicBezTo>
                <a:lnTo>
                  <a:pt x="304734" y="105765"/>
                </a:lnTo>
                <a:cubicBezTo>
                  <a:pt x="268396" y="105765"/>
                  <a:pt x="235297" y="124112"/>
                  <a:pt x="215509" y="154690"/>
                </a:cubicBezTo>
                <a:lnTo>
                  <a:pt x="161901" y="238510"/>
                </a:lnTo>
                <a:cubicBezTo>
                  <a:pt x="196440" y="223041"/>
                  <a:pt x="234577" y="214407"/>
                  <a:pt x="274872" y="214407"/>
                </a:cubicBezTo>
                <a:cubicBezTo>
                  <a:pt x="371293" y="214407"/>
                  <a:pt x="456202" y="264412"/>
                  <a:pt x="505491" y="339238"/>
                </a:cubicBezTo>
                <a:lnTo>
                  <a:pt x="505491" y="252540"/>
                </a:lnTo>
                <a:cubicBezTo>
                  <a:pt x="505491" y="240309"/>
                  <a:pt x="515206" y="230236"/>
                  <a:pt x="527798" y="230236"/>
                </a:cubicBezTo>
                <a:cubicBezTo>
                  <a:pt x="540030" y="230236"/>
                  <a:pt x="550104" y="240309"/>
                  <a:pt x="550104" y="252540"/>
                </a:cubicBezTo>
                <a:lnTo>
                  <a:pt x="550104" y="489611"/>
                </a:lnTo>
                <a:cubicBezTo>
                  <a:pt x="550104" y="490331"/>
                  <a:pt x="550104" y="491050"/>
                  <a:pt x="550104" y="492130"/>
                </a:cubicBezTo>
                <a:cubicBezTo>
                  <a:pt x="556940" y="489971"/>
                  <a:pt x="564855" y="488892"/>
                  <a:pt x="572411" y="488892"/>
                </a:cubicBezTo>
                <a:cubicBezTo>
                  <a:pt x="580326" y="488892"/>
                  <a:pt x="587881" y="489971"/>
                  <a:pt x="595077" y="492130"/>
                </a:cubicBezTo>
                <a:cubicBezTo>
                  <a:pt x="595077" y="491050"/>
                  <a:pt x="595077" y="490331"/>
                  <a:pt x="595077" y="489611"/>
                </a:cubicBezTo>
                <a:lnTo>
                  <a:pt x="595077" y="176634"/>
                </a:lnTo>
                <a:cubicBezTo>
                  <a:pt x="595077" y="164403"/>
                  <a:pt x="604791" y="154330"/>
                  <a:pt x="617023" y="154330"/>
                </a:cubicBezTo>
                <a:cubicBezTo>
                  <a:pt x="629616" y="154330"/>
                  <a:pt x="639689" y="164403"/>
                  <a:pt x="639689" y="176634"/>
                </a:cubicBezTo>
                <a:lnTo>
                  <a:pt x="639689" y="338879"/>
                </a:lnTo>
                <a:cubicBezTo>
                  <a:pt x="649763" y="323410"/>
                  <a:pt x="661636" y="308660"/>
                  <a:pt x="675308" y="294990"/>
                </a:cubicBezTo>
                <a:cubicBezTo>
                  <a:pt x="758417" y="211889"/>
                  <a:pt x="881822" y="193182"/>
                  <a:pt x="982920" y="238510"/>
                </a:cubicBezTo>
                <a:lnTo>
                  <a:pt x="929313" y="154690"/>
                </a:lnTo>
                <a:cubicBezTo>
                  <a:pt x="909884" y="124112"/>
                  <a:pt x="876425" y="105765"/>
                  <a:pt x="840087" y="105765"/>
                </a:cubicBezTo>
                <a:lnTo>
                  <a:pt x="633573" y="105765"/>
                </a:lnTo>
                <a:cubicBezTo>
                  <a:pt x="621341" y="105765"/>
                  <a:pt x="611267" y="95692"/>
                  <a:pt x="611267" y="83461"/>
                </a:cubicBezTo>
                <a:cubicBezTo>
                  <a:pt x="611267" y="61876"/>
                  <a:pt x="593997" y="44608"/>
                  <a:pt x="572770" y="44608"/>
                </a:cubicBezTo>
                <a:close/>
                <a:moveTo>
                  <a:pt x="572770" y="0"/>
                </a:moveTo>
                <a:cubicBezTo>
                  <a:pt x="610907" y="0"/>
                  <a:pt x="643287" y="25902"/>
                  <a:pt x="653001" y="61156"/>
                </a:cubicBezTo>
                <a:lnTo>
                  <a:pt x="840087" y="61156"/>
                </a:lnTo>
                <a:cubicBezTo>
                  <a:pt x="891895" y="61156"/>
                  <a:pt x="939027" y="87058"/>
                  <a:pt x="967090" y="130587"/>
                </a:cubicBezTo>
                <a:lnTo>
                  <a:pt x="1099129" y="337440"/>
                </a:lnTo>
                <a:cubicBezTo>
                  <a:pt x="1100568" y="338879"/>
                  <a:pt x="1101647" y="340677"/>
                  <a:pt x="1102367" y="342476"/>
                </a:cubicBezTo>
                <a:lnTo>
                  <a:pt x="1105965" y="347513"/>
                </a:lnTo>
                <a:cubicBezTo>
                  <a:pt x="1106324" y="348592"/>
                  <a:pt x="1107044" y="349311"/>
                  <a:pt x="1107044" y="350031"/>
                </a:cubicBezTo>
                <a:cubicBezTo>
                  <a:pt x="1125033" y="380249"/>
                  <a:pt x="1137266" y="414425"/>
                  <a:pt x="1142302" y="450040"/>
                </a:cubicBezTo>
                <a:cubicBezTo>
                  <a:pt x="1150577" y="507239"/>
                  <a:pt x="1140504" y="566956"/>
                  <a:pt x="1113520" y="617680"/>
                </a:cubicBezTo>
                <a:cubicBezTo>
                  <a:pt x="1107764" y="628472"/>
                  <a:pt x="1094452" y="632789"/>
                  <a:pt x="1083299" y="627033"/>
                </a:cubicBezTo>
                <a:cubicBezTo>
                  <a:pt x="1072505" y="620918"/>
                  <a:pt x="1068188" y="607607"/>
                  <a:pt x="1073944" y="596815"/>
                </a:cubicBezTo>
                <a:cubicBezTo>
                  <a:pt x="1112441" y="523427"/>
                  <a:pt x="1108483" y="437808"/>
                  <a:pt x="1067108" y="369817"/>
                </a:cubicBezTo>
                <a:lnTo>
                  <a:pt x="1062071" y="361902"/>
                </a:lnTo>
                <a:cubicBezTo>
                  <a:pt x="1053797" y="349671"/>
                  <a:pt x="1044082" y="337440"/>
                  <a:pt x="1032929" y="326647"/>
                </a:cubicBezTo>
                <a:cubicBezTo>
                  <a:pt x="942984" y="236711"/>
                  <a:pt x="796913" y="236711"/>
                  <a:pt x="707328" y="326647"/>
                </a:cubicBezTo>
                <a:cubicBezTo>
                  <a:pt x="629256" y="404352"/>
                  <a:pt x="618822" y="524147"/>
                  <a:pt x="675308" y="613003"/>
                </a:cubicBezTo>
                <a:lnTo>
                  <a:pt x="802670" y="486014"/>
                </a:lnTo>
                <a:cubicBezTo>
                  <a:pt x="810945" y="477380"/>
                  <a:pt x="825336" y="477380"/>
                  <a:pt x="833971" y="486014"/>
                </a:cubicBezTo>
                <a:lnTo>
                  <a:pt x="880023" y="532061"/>
                </a:lnTo>
                <a:lnTo>
                  <a:pt x="931471" y="480618"/>
                </a:lnTo>
                <a:cubicBezTo>
                  <a:pt x="922117" y="478100"/>
                  <a:pt x="915281" y="469466"/>
                  <a:pt x="915281" y="459033"/>
                </a:cubicBezTo>
                <a:cubicBezTo>
                  <a:pt x="915281" y="446802"/>
                  <a:pt x="925355" y="436729"/>
                  <a:pt x="937588" y="436729"/>
                </a:cubicBezTo>
                <a:lnTo>
                  <a:pt x="984719" y="436729"/>
                </a:lnTo>
                <a:cubicBezTo>
                  <a:pt x="997311" y="436729"/>
                  <a:pt x="1007385" y="446802"/>
                  <a:pt x="1007385" y="459033"/>
                </a:cubicBezTo>
                <a:lnTo>
                  <a:pt x="1007385" y="506519"/>
                </a:lnTo>
                <a:cubicBezTo>
                  <a:pt x="1007385" y="518751"/>
                  <a:pt x="997311" y="528823"/>
                  <a:pt x="984719" y="528823"/>
                </a:cubicBezTo>
                <a:cubicBezTo>
                  <a:pt x="974285" y="528823"/>
                  <a:pt x="965650" y="521629"/>
                  <a:pt x="963132" y="512275"/>
                </a:cubicBezTo>
                <a:lnTo>
                  <a:pt x="895853" y="579547"/>
                </a:lnTo>
                <a:cubicBezTo>
                  <a:pt x="891536" y="583864"/>
                  <a:pt x="886139" y="586382"/>
                  <a:pt x="880023" y="586382"/>
                </a:cubicBezTo>
                <a:cubicBezTo>
                  <a:pt x="873906" y="586382"/>
                  <a:pt x="868510" y="583864"/>
                  <a:pt x="864552" y="579547"/>
                </a:cubicBezTo>
                <a:lnTo>
                  <a:pt x="818140" y="533500"/>
                </a:lnTo>
                <a:lnTo>
                  <a:pt x="703371" y="648618"/>
                </a:lnTo>
                <a:cubicBezTo>
                  <a:pt x="704810" y="649697"/>
                  <a:pt x="705529" y="651136"/>
                  <a:pt x="707328" y="652216"/>
                </a:cubicBezTo>
                <a:cubicBezTo>
                  <a:pt x="776766" y="722006"/>
                  <a:pt x="883261" y="739993"/>
                  <a:pt x="971407" y="696464"/>
                </a:cubicBezTo>
                <a:cubicBezTo>
                  <a:pt x="982560" y="690708"/>
                  <a:pt x="995872" y="695385"/>
                  <a:pt x="1001628" y="706537"/>
                </a:cubicBezTo>
                <a:cubicBezTo>
                  <a:pt x="1007025" y="717689"/>
                  <a:pt x="1002348" y="730999"/>
                  <a:pt x="991555" y="736396"/>
                </a:cubicBezTo>
                <a:cubicBezTo>
                  <a:pt x="952698" y="755462"/>
                  <a:pt x="911324" y="764815"/>
                  <a:pt x="869949" y="764815"/>
                </a:cubicBezTo>
                <a:cubicBezTo>
                  <a:pt x="798712" y="764815"/>
                  <a:pt x="728195" y="736755"/>
                  <a:pt x="675308" y="684233"/>
                </a:cubicBezTo>
                <a:cubicBezTo>
                  <a:pt x="655520" y="664087"/>
                  <a:pt x="639330" y="641783"/>
                  <a:pt x="626737" y="618040"/>
                </a:cubicBezTo>
                <a:cubicBezTo>
                  <a:pt x="613066" y="632070"/>
                  <a:pt x="593638" y="640704"/>
                  <a:pt x="572411" y="640704"/>
                </a:cubicBezTo>
                <a:cubicBezTo>
                  <a:pt x="551184" y="640704"/>
                  <a:pt x="532115" y="632070"/>
                  <a:pt x="518444" y="618040"/>
                </a:cubicBezTo>
                <a:cubicBezTo>
                  <a:pt x="472032" y="705098"/>
                  <a:pt x="380288" y="764456"/>
                  <a:pt x="274872" y="764456"/>
                </a:cubicBezTo>
                <a:cubicBezTo>
                  <a:pt x="123405" y="764456"/>
                  <a:pt x="0" y="641063"/>
                  <a:pt x="0" y="489611"/>
                </a:cubicBezTo>
                <a:cubicBezTo>
                  <a:pt x="0" y="438887"/>
                  <a:pt x="13312" y="391761"/>
                  <a:pt x="37417" y="350750"/>
                </a:cubicBezTo>
                <a:cubicBezTo>
                  <a:pt x="38137" y="349671"/>
                  <a:pt x="38497" y="348952"/>
                  <a:pt x="38857" y="347513"/>
                </a:cubicBezTo>
                <a:lnTo>
                  <a:pt x="178091" y="130587"/>
                </a:lnTo>
                <a:cubicBezTo>
                  <a:pt x="205795" y="87058"/>
                  <a:pt x="253286" y="61156"/>
                  <a:pt x="304734" y="61156"/>
                </a:cubicBezTo>
                <a:lnTo>
                  <a:pt x="492539" y="61156"/>
                </a:lnTo>
                <a:cubicBezTo>
                  <a:pt x="502253" y="25902"/>
                  <a:pt x="534634" y="0"/>
                  <a:pt x="5727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525" dirty="0">
              <a:latin typeface="+mj-lt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xmlns="" id="{770EFA98-1B9A-DA42-B042-5FC6C7195B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5664" y="2654755"/>
            <a:ext cx="507359" cy="507359"/>
          </a:xfrm>
          <a:custGeom>
            <a:avLst/>
            <a:gdLst>
              <a:gd name="connsiteX0" fmla="*/ 67316 w 1145815"/>
              <a:gd name="connsiteY0" fmla="*/ 1020222 h 1145815"/>
              <a:gd name="connsiteX1" fmla="*/ 44997 w 1145815"/>
              <a:gd name="connsiteY1" fmla="*/ 1042893 h 1145815"/>
              <a:gd name="connsiteX2" fmla="*/ 44997 w 1145815"/>
              <a:gd name="connsiteY2" fmla="*/ 1100832 h 1145815"/>
              <a:gd name="connsiteX3" fmla="*/ 366819 w 1145815"/>
              <a:gd name="connsiteY3" fmla="*/ 1100832 h 1145815"/>
              <a:gd name="connsiteX4" fmla="*/ 366819 w 1145815"/>
              <a:gd name="connsiteY4" fmla="*/ 1042893 h 1145815"/>
              <a:gd name="connsiteX5" fmla="*/ 344860 w 1145815"/>
              <a:gd name="connsiteY5" fmla="*/ 1020222 h 1145815"/>
              <a:gd name="connsiteX6" fmla="*/ 434135 w 1145815"/>
              <a:gd name="connsiteY6" fmla="*/ 912982 h 1145815"/>
              <a:gd name="connsiteX7" fmla="*/ 411816 w 1145815"/>
              <a:gd name="connsiteY7" fmla="*/ 935293 h 1145815"/>
              <a:gd name="connsiteX8" fmla="*/ 411816 w 1145815"/>
              <a:gd name="connsiteY8" fmla="*/ 1100832 h 1145815"/>
              <a:gd name="connsiteX9" fmla="*/ 733998 w 1145815"/>
              <a:gd name="connsiteY9" fmla="*/ 1100832 h 1145815"/>
              <a:gd name="connsiteX10" fmla="*/ 733998 w 1145815"/>
              <a:gd name="connsiteY10" fmla="*/ 935293 h 1145815"/>
              <a:gd name="connsiteX11" fmla="*/ 711679 w 1145815"/>
              <a:gd name="connsiteY11" fmla="*/ 912982 h 1145815"/>
              <a:gd name="connsiteX12" fmla="*/ 801314 w 1145815"/>
              <a:gd name="connsiteY12" fmla="*/ 841368 h 1145815"/>
              <a:gd name="connsiteX13" fmla="*/ 778996 w 1145815"/>
              <a:gd name="connsiteY13" fmla="*/ 863680 h 1145815"/>
              <a:gd name="connsiteX14" fmla="*/ 778996 w 1145815"/>
              <a:gd name="connsiteY14" fmla="*/ 1100832 h 1145815"/>
              <a:gd name="connsiteX15" fmla="*/ 1101178 w 1145815"/>
              <a:gd name="connsiteY15" fmla="*/ 1100832 h 1145815"/>
              <a:gd name="connsiteX16" fmla="*/ 1101178 w 1145815"/>
              <a:gd name="connsiteY16" fmla="*/ 863680 h 1145815"/>
              <a:gd name="connsiteX17" fmla="*/ 1078859 w 1145815"/>
              <a:gd name="connsiteY17" fmla="*/ 841368 h 1145815"/>
              <a:gd name="connsiteX18" fmla="*/ 292894 w 1145815"/>
              <a:gd name="connsiteY18" fmla="*/ 747713 h 1145815"/>
              <a:gd name="connsiteX19" fmla="*/ 308971 w 1145815"/>
              <a:gd name="connsiteY19" fmla="*/ 754114 h 1145815"/>
              <a:gd name="connsiteX20" fmla="*/ 315547 w 1145815"/>
              <a:gd name="connsiteY20" fmla="*/ 769760 h 1145815"/>
              <a:gd name="connsiteX21" fmla="*/ 308971 w 1145815"/>
              <a:gd name="connsiteY21" fmla="*/ 785407 h 1145815"/>
              <a:gd name="connsiteX22" fmla="*/ 292894 w 1145815"/>
              <a:gd name="connsiteY22" fmla="*/ 791808 h 1145815"/>
              <a:gd name="connsiteX23" fmla="*/ 276817 w 1145815"/>
              <a:gd name="connsiteY23" fmla="*/ 785407 h 1145815"/>
              <a:gd name="connsiteX24" fmla="*/ 269875 w 1145815"/>
              <a:gd name="connsiteY24" fmla="*/ 769760 h 1145815"/>
              <a:gd name="connsiteX25" fmla="*/ 276817 w 1145815"/>
              <a:gd name="connsiteY25" fmla="*/ 754114 h 1145815"/>
              <a:gd name="connsiteX26" fmla="*/ 292894 w 1145815"/>
              <a:gd name="connsiteY26" fmla="*/ 747713 h 1145815"/>
              <a:gd name="connsiteX27" fmla="*/ 895172 w 1145815"/>
              <a:gd name="connsiteY27" fmla="*/ 704850 h 1145815"/>
              <a:gd name="connsiteX28" fmla="*/ 910819 w 1145815"/>
              <a:gd name="connsiteY28" fmla="*/ 711251 h 1145815"/>
              <a:gd name="connsiteX29" fmla="*/ 917220 w 1145815"/>
              <a:gd name="connsiteY29" fmla="*/ 726897 h 1145815"/>
              <a:gd name="connsiteX30" fmla="*/ 910819 w 1145815"/>
              <a:gd name="connsiteY30" fmla="*/ 742544 h 1145815"/>
              <a:gd name="connsiteX31" fmla="*/ 895172 w 1145815"/>
              <a:gd name="connsiteY31" fmla="*/ 748945 h 1145815"/>
              <a:gd name="connsiteX32" fmla="*/ 879526 w 1145815"/>
              <a:gd name="connsiteY32" fmla="*/ 742544 h 1145815"/>
              <a:gd name="connsiteX33" fmla="*/ 873125 w 1145815"/>
              <a:gd name="connsiteY33" fmla="*/ 726897 h 1145815"/>
              <a:gd name="connsiteX34" fmla="*/ 879526 w 1145815"/>
              <a:gd name="connsiteY34" fmla="*/ 711251 h 1145815"/>
              <a:gd name="connsiteX35" fmla="*/ 895172 w 1145815"/>
              <a:gd name="connsiteY35" fmla="*/ 704850 h 1145815"/>
              <a:gd name="connsiteX36" fmla="*/ 411816 w 1145815"/>
              <a:gd name="connsiteY36" fmla="*/ 671151 h 1145815"/>
              <a:gd name="connsiteX37" fmla="*/ 411816 w 1145815"/>
              <a:gd name="connsiteY37" fmla="*/ 871957 h 1145815"/>
              <a:gd name="connsiteX38" fmla="*/ 434135 w 1145815"/>
              <a:gd name="connsiteY38" fmla="*/ 867998 h 1145815"/>
              <a:gd name="connsiteX39" fmla="*/ 467973 w 1145815"/>
              <a:gd name="connsiteY39" fmla="*/ 867998 h 1145815"/>
              <a:gd name="connsiteX40" fmla="*/ 467973 w 1145815"/>
              <a:gd name="connsiteY40" fmla="*/ 671151 h 1145815"/>
              <a:gd name="connsiteX41" fmla="*/ 326861 w 1145815"/>
              <a:gd name="connsiteY41" fmla="*/ 228515 h 1145815"/>
              <a:gd name="connsiteX42" fmla="*/ 223907 w 1145815"/>
              <a:gd name="connsiteY42" fmla="*/ 331437 h 1145815"/>
              <a:gd name="connsiteX43" fmla="*/ 223907 w 1145815"/>
              <a:gd name="connsiteY43" fmla="*/ 447314 h 1145815"/>
              <a:gd name="connsiteX44" fmla="*/ 268545 w 1145815"/>
              <a:gd name="connsiteY44" fmla="*/ 510651 h 1145815"/>
              <a:gd name="connsiteX45" fmla="*/ 268545 w 1145815"/>
              <a:gd name="connsiteY45" fmla="*/ 354109 h 1145815"/>
              <a:gd name="connsiteX46" fmla="*/ 291223 w 1145815"/>
              <a:gd name="connsiteY46" fmla="*/ 331797 h 1145815"/>
              <a:gd name="connsiteX47" fmla="*/ 313542 w 1145815"/>
              <a:gd name="connsiteY47" fmla="*/ 354109 h 1145815"/>
              <a:gd name="connsiteX48" fmla="*/ 313542 w 1145815"/>
              <a:gd name="connsiteY48" fmla="*/ 509931 h 1145815"/>
              <a:gd name="connsiteX49" fmla="*/ 428015 w 1145815"/>
              <a:gd name="connsiteY49" fmla="*/ 509931 h 1145815"/>
              <a:gd name="connsiteX50" fmla="*/ 428015 w 1145815"/>
              <a:gd name="connsiteY50" fmla="*/ 354109 h 1145815"/>
              <a:gd name="connsiteX51" fmla="*/ 450334 w 1145815"/>
              <a:gd name="connsiteY51" fmla="*/ 331797 h 1145815"/>
              <a:gd name="connsiteX52" fmla="*/ 472653 w 1145815"/>
              <a:gd name="connsiteY52" fmla="*/ 354109 h 1145815"/>
              <a:gd name="connsiteX53" fmla="*/ 472653 w 1145815"/>
              <a:gd name="connsiteY53" fmla="*/ 413487 h 1145815"/>
              <a:gd name="connsiteX54" fmla="*/ 503611 w 1145815"/>
              <a:gd name="connsiteY54" fmla="*/ 444435 h 1145815"/>
              <a:gd name="connsiteX55" fmla="*/ 619525 w 1145815"/>
              <a:gd name="connsiteY55" fmla="*/ 444435 h 1145815"/>
              <a:gd name="connsiteX56" fmla="*/ 641123 w 1145815"/>
              <a:gd name="connsiteY56" fmla="*/ 422843 h 1145815"/>
              <a:gd name="connsiteX57" fmla="*/ 619525 w 1145815"/>
              <a:gd name="connsiteY57" fmla="*/ 401251 h 1145815"/>
              <a:gd name="connsiteX58" fmla="*/ 539969 w 1145815"/>
              <a:gd name="connsiteY58" fmla="*/ 401251 h 1145815"/>
              <a:gd name="connsiteX59" fmla="*/ 517290 w 1145815"/>
              <a:gd name="connsiteY59" fmla="*/ 378939 h 1145815"/>
              <a:gd name="connsiteX60" fmla="*/ 517290 w 1145815"/>
              <a:gd name="connsiteY60" fmla="*/ 331437 h 1145815"/>
              <a:gd name="connsiteX61" fmla="*/ 414336 w 1145815"/>
              <a:gd name="connsiteY61" fmla="*/ 228515 h 1145815"/>
              <a:gd name="connsiteX62" fmla="*/ 372579 w 1145815"/>
              <a:gd name="connsiteY62" fmla="*/ 44623 h 1145815"/>
              <a:gd name="connsiteX63" fmla="*/ 313542 w 1145815"/>
              <a:gd name="connsiteY63" fmla="*/ 104001 h 1145815"/>
              <a:gd name="connsiteX64" fmla="*/ 313542 w 1145815"/>
              <a:gd name="connsiteY64" fmla="*/ 124514 h 1145815"/>
              <a:gd name="connsiteX65" fmla="*/ 372579 w 1145815"/>
              <a:gd name="connsiteY65" fmla="*/ 183892 h 1145815"/>
              <a:gd name="connsiteX66" fmla="*/ 431975 w 1145815"/>
              <a:gd name="connsiteY66" fmla="*/ 124514 h 1145815"/>
              <a:gd name="connsiteX67" fmla="*/ 431975 w 1145815"/>
              <a:gd name="connsiteY67" fmla="*/ 104001 h 1145815"/>
              <a:gd name="connsiteX68" fmla="*/ 372579 w 1145815"/>
              <a:gd name="connsiteY68" fmla="*/ 44623 h 1145815"/>
              <a:gd name="connsiteX69" fmla="*/ 372579 w 1145815"/>
              <a:gd name="connsiteY69" fmla="*/ 0 h 1145815"/>
              <a:gd name="connsiteX70" fmla="*/ 476973 w 1145815"/>
              <a:gd name="connsiteY70" fmla="*/ 104001 h 1145815"/>
              <a:gd name="connsiteX71" fmla="*/ 476973 w 1145815"/>
              <a:gd name="connsiteY71" fmla="*/ 124514 h 1145815"/>
              <a:gd name="connsiteX72" fmla="*/ 453934 w 1145815"/>
              <a:gd name="connsiteY72" fmla="*/ 189290 h 1145815"/>
              <a:gd name="connsiteX73" fmla="*/ 562288 w 1145815"/>
              <a:gd name="connsiteY73" fmla="*/ 331437 h 1145815"/>
              <a:gd name="connsiteX74" fmla="*/ 562288 w 1145815"/>
              <a:gd name="connsiteY74" fmla="*/ 356628 h 1145815"/>
              <a:gd name="connsiteX75" fmla="*/ 619525 w 1145815"/>
              <a:gd name="connsiteY75" fmla="*/ 356628 h 1145815"/>
              <a:gd name="connsiteX76" fmla="*/ 686121 w 1145815"/>
              <a:gd name="connsiteY76" fmla="*/ 422843 h 1145815"/>
              <a:gd name="connsiteX77" fmla="*/ 619525 w 1145815"/>
              <a:gd name="connsiteY77" fmla="*/ 489059 h 1145815"/>
              <a:gd name="connsiteX78" fmla="*/ 503611 w 1145815"/>
              <a:gd name="connsiteY78" fmla="*/ 489059 h 1145815"/>
              <a:gd name="connsiteX79" fmla="*/ 472653 w 1145815"/>
              <a:gd name="connsiteY79" fmla="*/ 482581 h 1145815"/>
              <a:gd name="connsiteX80" fmla="*/ 472653 w 1145815"/>
              <a:gd name="connsiteY80" fmla="*/ 509931 h 1145815"/>
              <a:gd name="connsiteX81" fmla="*/ 499291 w 1145815"/>
              <a:gd name="connsiteY81" fmla="*/ 509931 h 1145815"/>
              <a:gd name="connsiteX82" fmla="*/ 611245 w 1145815"/>
              <a:gd name="connsiteY82" fmla="*/ 621849 h 1145815"/>
              <a:gd name="connsiteX83" fmla="*/ 611245 w 1145815"/>
              <a:gd name="connsiteY83" fmla="*/ 867998 h 1145815"/>
              <a:gd name="connsiteX84" fmla="*/ 711679 w 1145815"/>
              <a:gd name="connsiteY84" fmla="*/ 867998 h 1145815"/>
              <a:gd name="connsiteX85" fmla="*/ 733998 w 1145815"/>
              <a:gd name="connsiteY85" fmla="*/ 871957 h 1145815"/>
              <a:gd name="connsiteX86" fmla="*/ 733998 w 1145815"/>
              <a:gd name="connsiteY86" fmla="*/ 863680 h 1145815"/>
              <a:gd name="connsiteX87" fmla="*/ 801314 w 1145815"/>
              <a:gd name="connsiteY87" fmla="*/ 796385 h 1145815"/>
              <a:gd name="connsiteX88" fmla="*/ 962586 w 1145815"/>
              <a:gd name="connsiteY88" fmla="*/ 796385 h 1145815"/>
              <a:gd name="connsiteX89" fmla="*/ 962586 w 1145815"/>
              <a:gd name="connsiteY89" fmla="*/ 186051 h 1145815"/>
              <a:gd name="connsiteX90" fmla="*/ 975545 w 1145815"/>
              <a:gd name="connsiteY90" fmla="*/ 165898 h 1145815"/>
              <a:gd name="connsiteX91" fmla="*/ 939907 w 1145815"/>
              <a:gd name="connsiteY91" fmla="*/ 109399 h 1145815"/>
              <a:gd name="connsiteX92" fmla="*/ 904629 w 1145815"/>
              <a:gd name="connsiteY92" fmla="*/ 165898 h 1145815"/>
              <a:gd name="connsiteX93" fmla="*/ 917588 w 1145815"/>
              <a:gd name="connsiteY93" fmla="*/ 186051 h 1145815"/>
              <a:gd name="connsiteX94" fmla="*/ 917588 w 1145815"/>
              <a:gd name="connsiteY94" fmla="*/ 642362 h 1145815"/>
              <a:gd name="connsiteX95" fmla="*/ 895269 w 1145815"/>
              <a:gd name="connsiteY95" fmla="*/ 664673 h 1145815"/>
              <a:gd name="connsiteX96" fmla="*/ 872950 w 1145815"/>
              <a:gd name="connsiteY96" fmla="*/ 642362 h 1145815"/>
              <a:gd name="connsiteX97" fmla="*/ 872950 w 1145815"/>
              <a:gd name="connsiteY97" fmla="*/ 208363 h 1145815"/>
              <a:gd name="connsiteX98" fmla="*/ 865391 w 1145815"/>
              <a:gd name="connsiteY98" fmla="*/ 208363 h 1145815"/>
              <a:gd name="connsiteX99" fmla="*/ 845952 w 1145815"/>
              <a:gd name="connsiteY99" fmla="*/ 197207 h 1145815"/>
              <a:gd name="connsiteX100" fmla="*/ 846672 w 1145815"/>
              <a:gd name="connsiteY100" fmla="*/ 174175 h 1145815"/>
              <a:gd name="connsiteX101" fmla="*/ 921188 w 1145815"/>
              <a:gd name="connsiteY101" fmla="*/ 55419 h 1145815"/>
              <a:gd name="connsiteX102" fmla="*/ 939907 w 1145815"/>
              <a:gd name="connsiteY102" fmla="*/ 44983 h 1145815"/>
              <a:gd name="connsiteX103" fmla="*/ 958986 w 1145815"/>
              <a:gd name="connsiteY103" fmla="*/ 55419 h 1145815"/>
              <a:gd name="connsiteX104" fmla="*/ 1033502 w 1145815"/>
              <a:gd name="connsiteY104" fmla="*/ 174175 h 1145815"/>
              <a:gd name="connsiteX105" fmla="*/ 1033862 w 1145815"/>
              <a:gd name="connsiteY105" fmla="*/ 197207 h 1145815"/>
              <a:gd name="connsiteX106" fmla="*/ 1014423 w 1145815"/>
              <a:gd name="connsiteY106" fmla="*/ 208363 h 1145815"/>
              <a:gd name="connsiteX107" fmla="*/ 1007223 w 1145815"/>
              <a:gd name="connsiteY107" fmla="*/ 208363 h 1145815"/>
              <a:gd name="connsiteX108" fmla="*/ 1007223 w 1145815"/>
              <a:gd name="connsiteY108" fmla="*/ 796385 h 1145815"/>
              <a:gd name="connsiteX109" fmla="*/ 1078859 w 1145815"/>
              <a:gd name="connsiteY109" fmla="*/ 796385 h 1145815"/>
              <a:gd name="connsiteX110" fmla="*/ 1145815 w 1145815"/>
              <a:gd name="connsiteY110" fmla="*/ 863680 h 1145815"/>
              <a:gd name="connsiteX111" fmla="*/ 1145815 w 1145815"/>
              <a:gd name="connsiteY111" fmla="*/ 1123144 h 1145815"/>
              <a:gd name="connsiteX112" fmla="*/ 1123496 w 1145815"/>
              <a:gd name="connsiteY112" fmla="*/ 1145815 h 1145815"/>
              <a:gd name="connsiteX113" fmla="*/ 22318 w 1145815"/>
              <a:gd name="connsiteY113" fmla="*/ 1145815 h 1145815"/>
              <a:gd name="connsiteX114" fmla="*/ 0 w 1145815"/>
              <a:gd name="connsiteY114" fmla="*/ 1123144 h 1145815"/>
              <a:gd name="connsiteX115" fmla="*/ 0 w 1145815"/>
              <a:gd name="connsiteY115" fmla="*/ 1042893 h 1145815"/>
              <a:gd name="connsiteX116" fmla="*/ 67316 w 1145815"/>
              <a:gd name="connsiteY116" fmla="*/ 975598 h 1145815"/>
              <a:gd name="connsiteX117" fmla="*/ 268545 w 1145815"/>
              <a:gd name="connsiteY117" fmla="*/ 975598 h 1145815"/>
              <a:gd name="connsiteX118" fmla="*/ 268545 w 1145815"/>
              <a:gd name="connsiteY118" fmla="*/ 865839 h 1145815"/>
              <a:gd name="connsiteX119" fmla="*/ 291223 w 1145815"/>
              <a:gd name="connsiteY119" fmla="*/ 843527 h 1145815"/>
              <a:gd name="connsiteX120" fmla="*/ 313542 w 1145815"/>
              <a:gd name="connsiteY120" fmla="*/ 865839 h 1145815"/>
              <a:gd name="connsiteX121" fmla="*/ 313542 w 1145815"/>
              <a:gd name="connsiteY121" fmla="*/ 975598 h 1145815"/>
              <a:gd name="connsiteX122" fmla="*/ 366819 w 1145815"/>
              <a:gd name="connsiteY122" fmla="*/ 975598 h 1145815"/>
              <a:gd name="connsiteX123" fmla="*/ 366819 w 1145815"/>
              <a:gd name="connsiteY123" fmla="*/ 648839 h 1145815"/>
              <a:gd name="connsiteX124" fmla="*/ 389498 w 1145815"/>
              <a:gd name="connsiteY124" fmla="*/ 626168 h 1145815"/>
              <a:gd name="connsiteX125" fmla="*/ 490292 w 1145815"/>
              <a:gd name="connsiteY125" fmla="*/ 626168 h 1145815"/>
              <a:gd name="connsiteX126" fmla="*/ 512611 w 1145815"/>
              <a:gd name="connsiteY126" fmla="*/ 648839 h 1145815"/>
              <a:gd name="connsiteX127" fmla="*/ 512611 w 1145815"/>
              <a:gd name="connsiteY127" fmla="*/ 867998 h 1145815"/>
              <a:gd name="connsiteX128" fmla="*/ 566248 w 1145815"/>
              <a:gd name="connsiteY128" fmla="*/ 867998 h 1145815"/>
              <a:gd name="connsiteX129" fmla="*/ 566248 w 1145815"/>
              <a:gd name="connsiteY129" fmla="*/ 621849 h 1145815"/>
              <a:gd name="connsiteX130" fmla="*/ 499291 w 1145815"/>
              <a:gd name="connsiteY130" fmla="*/ 554554 h 1145815"/>
              <a:gd name="connsiteX131" fmla="*/ 313542 w 1145815"/>
              <a:gd name="connsiteY131" fmla="*/ 554554 h 1145815"/>
              <a:gd name="connsiteX132" fmla="*/ 313542 w 1145815"/>
              <a:gd name="connsiteY132" fmla="*/ 683746 h 1145815"/>
              <a:gd name="connsiteX133" fmla="*/ 291223 w 1145815"/>
              <a:gd name="connsiteY133" fmla="*/ 705698 h 1145815"/>
              <a:gd name="connsiteX134" fmla="*/ 268545 w 1145815"/>
              <a:gd name="connsiteY134" fmla="*/ 683746 h 1145815"/>
              <a:gd name="connsiteX135" fmla="*/ 268545 w 1145815"/>
              <a:gd name="connsiteY135" fmla="*/ 556713 h 1145815"/>
              <a:gd name="connsiteX136" fmla="*/ 179270 w 1145815"/>
              <a:gd name="connsiteY136" fmla="*/ 447314 h 1145815"/>
              <a:gd name="connsiteX137" fmla="*/ 179270 w 1145815"/>
              <a:gd name="connsiteY137" fmla="*/ 331437 h 1145815"/>
              <a:gd name="connsiteX138" fmla="*/ 290503 w 1145815"/>
              <a:gd name="connsiteY138" fmla="*/ 188210 h 1145815"/>
              <a:gd name="connsiteX139" fmla="*/ 268545 w 1145815"/>
              <a:gd name="connsiteY139" fmla="*/ 124514 h 1145815"/>
              <a:gd name="connsiteX140" fmla="*/ 268545 w 1145815"/>
              <a:gd name="connsiteY140" fmla="*/ 104001 h 1145815"/>
              <a:gd name="connsiteX141" fmla="*/ 372579 w 1145815"/>
              <a:gd name="connsiteY141" fmla="*/ 0 h 114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5815" h="1145815">
                <a:moveTo>
                  <a:pt x="67316" y="1020222"/>
                </a:moveTo>
                <a:cubicBezTo>
                  <a:pt x="55077" y="1020222"/>
                  <a:pt x="44997" y="1030298"/>
                  <a:pt x="44997" y="1042893"/>
                </a:cubicBezTo>
                <a:lnTo>
                  <a:pt x="44997" y="1100832"/>
                </a:lnTo>
                <a:lnTo>
                  <a:pt x="366819" y="1100832"/>
                </a:lnTo>
                <a:lnTo>
                  <a:pt x="366819" y="1042893"/>
                </a:lnTo>
                <a:cubicBezTo>
                  <a:pt x="366819" y="1030298"/>
                  <a:pt x="357100" y="1020222"/>
                  <a:pt x="344860" y="1020222"/>
                </a:cubicBezTo>
                <a:close/>
                <a:moveTo>
                  <a:pt x="434135" y="912982"/>
                </a:moveTo>
                <a:cubicBezTo>
                  <a:pt x="421896" y="912982"/>
                  <a:pt x="411816" y="923058"/>
                  <a:pt x="411816" y="935293"/>
                </a:cubicBezTo>
                <a:lnTo>
                  <a:pt x="411816" y="1100832"/>
                </a:lnTo>
                <a:lnTo>
                  <a:pt x="733998" y="1100832"/>
                </a:lnTo>
                <a:lnTo>
                  <a:pt x="733998" y="935293"/>
                </a:lnTo>
                <a:cubicBezTo>
                  <a:pt x="733998" y="923058"/>
                  <a:pt x="723919" y="912982"/>
                  <a:pt x="711679" y="912982"/>
                </a:cubicBezTo>
                <a:close/>
                <a:moveTo>
                  <a:pt x="801314" y="841368"/>
                </a:moveTo>
                <a:cubicBezTo>
                  <a:pt x="789075" y="841368"/>
                  <a:pt x="778996" y="851444"/>
                  <a:pt x="778996" y="863680"/>
                </a:cubicBezTo>
                <a:lnTo>
                  <a:pt x="778996" y="1100832"/>
                </a:lnTo>
                <a:lnTo>
                  <a:pt x="1101178" y="1100832"/>
                </a:lnTo>
                <a:lnTo>
                  <a:pt x="1101178" y="863680"/>
                </a:lnTo>
                <a:cubicBezTo>
                  <a:pt x="1101178" y="851444"/>
                  <a:pt x="1091098" y="841368"/>
                  <a:pt x="1078859" y="841368"/>
                </a:cubicBezTo>
                <a:close/>
                <a:moveTo>
                  <a:pt x="292894" y="747713"/>
                </a:moveTo>
                <a:cubicBezTo>
                  <a:pt x="298740" y="747713"/>
                  <a:pt x="304586" y="750202"/>
                  <a:pt x="308971" y="754114"/>
                </a:cubicBezTo>
                <a:cubicBezTo>
                  <a:pt x="313355" y="758381"/>
                  <a:pt x="315547" y="764071"/>
                  <a:pt x="315547" y="769760"/>
                </a:cubicBezTo>
                <a:cubicBezTo>
                  <a:pt x="315547" y="775450"/>
                  <a:pt x="313355" y="781140"/>
                  <a:pt x="308971" y="785407"/>
                </a:cubicBezTo>
                <a:cubicBezTo>
                  <a:pt x="304586" y="789674"/>
                  <a:pt x="298740" y="791808"/>
                  <a:pt x="292894" y="791808"/>
                </a:cubicBezTo>
                <a:cubicBezTo>
                  <a:pt x="286682" y="791808"/>
                  <a:pt x="280836" y="789674"/>
                  <a:pt x="276817" y="785407"/>
                </a:cubicBezTo>
                <a:cubicBezTo>
                  <a:pt x="272432" y="781140"/>
                  <a:pt x="269875" y="775450"/>
                  <a:pt x="269875" y="769760"/>
                </a:cubicBezTo>
                <a:cubicBezTo>
                  <a:pt x="269875" y="764071"/>
                  <a:pt x="272432" y="758381"/>
                  <a:pt x="276817" y="754114"/>
                </a:cubicBezTo>
                <a:cubicBezTo>
                  <a:pt x="280836" y="750202"/>
                  <a:pt x="286682" y="747713"/>
                  <a:pt x="292894" y="747713"/>
                </a:cubicBezTo>
                <a:close/>
                <a:moveTo>
                  <a:pt x="895172" y="704850"/>
                </a:moveTo>
                <a:cubicBezTo>
                  <a:pt x="901218" y="704850"/>
                  <a:pt x="906907" y="706984"/>
                  <a:pt x="910819" y="711251"/>
                </a:cubicBezTo>
                <a:cubicBezTo>
                  <a:pt x="915086" y="715163"/>
                  <a:pt x="917220" y="720852"/>
                  <a:pt x="917220" y="726897"/>
                </a:cubicBezTo>
                <a:cubicBezTo>
                  <a:pt x="917220" y="732587"/>
                  <a:pt x="915086" y="738277"/>
                  <a:pt x="910819" y="742544"/>
                </a:cubicBezTo>
                <a:cubicBezTo>
                  <a:pt x="906907" y="746455"/>
                  <a:pt x="901218" y="748945"/>
                  <a:pt x="895172" y="748945"/>
                </a:cubicBezTo>
                <a:cubicBezTo>
                  <a:pt x="889483" y="748945"/>
                  <a:pt x="883438" y="746455"/>
                  <a:pt x="879526" y="742544"/>
                </a:cubicBezTo>
                <a:cubicBezTo>
                  <a:pt x="875614" y="738277"/>
                  <a:pt x="873125" y="732587"/>
                  <a:pt x="873125" y="726897"/>
                </a:cubicBezTo>
                <a:cubicBezTo>
                  <a:pt x="873125" y="720852"/>
                  <a:pt x="875614" y="715163"/>
                  <a:pt x="879526" y="711251"/>
                </a:cubicBezTo>
                <a:cubicBezTo>
                  <a:pt x="883438" y="706984"/>
                  <a:pt x="889483" y="704850"/>
                  <a:pt x="895172" y="704850"/>
                </a:cubicBezTo>
                <a:close/>
                <a:moveTo>
                  <a:pt x="411816" y="671151"/>
                </a:moveTo>
                <a:lnTo>
                  <a:pt x="411816" y="871957"/>
                </a:lnTo>
                <a:cubicBezTo>
                  <a:pt x="418656" y="869438"/>
                  <a:pt x="426576" y="867998"/>
                  <a:pt x="434135" y="867998"/>
                </a:cubicBezTo>
                <a:lnTo>
                  <a:pt x="467973" y="867998"/>
                </a:lnTo>
                <a:lnTo>
                  <a:pt x="467973" y="671151"/>
                </a:lnTo>
                <a:close/>
                <a:moveTo>
                  <a:pt x="326861" y="228515"/>
                </a:moveTo>
                <a:cubicBezTo>
                  <a:pt x="270344" y="228515"/>
                  <a:pt x="223907" y="274578"/>
                  <a:pt x="223907" y="331437"/>
                </a:cubicBezTo>
                <a:lnTo>
                  <a:pt x="223907" y="447314"/>
                </a:lnTo>
                <a:cubicBezTo>
                  <a:pt x="223907" y="476463"/>
                  <a:pt x="242626" y="501294"/>
                  <a:pt x="268545" y="510651"/>
                </a:cubicBezTo>
                <a:lnTo>
                  <a:pt x="268545" y="354109"/>
                </a:lnTo>
                <a:cubicBezTo>
                  <a:pt x="268545" y="341873"/>
                  <a:pt x="278984" y="331797"/>
                  <a:pt x="291223" y="331797"/>
                </a:cubicBezTo>
                <a:cubicBezTo>
                  <a:pt x="303463" y="331797"/>
                  <a:pt x="313542" y="341873"/>
                  <a:pt x="313542" y="354109"/>
                </a:cubicBezTo>
                <a:lnTo>
                  <a:pt x="313542" y="509931"/>
                </a:lnTo>
                <a:lnTo>
                  <a:pt x="428015" y="509931"/>
                </a:lnTo>
                <a:lnTo>
                  <a:pt x="428015" y="354109"/>
                </a:lnTo>
                <a:cubicBezTo>
                  <a:pt x="428015" y="341873"/>
                  <a:pt x="438095" y="331797"/>
                  <a:pt x="450334" y="331797"/>
                </a:cubicBezTo>
                <a:cubicBezTo>
                  <a:pt x="462934" y="331797"/>
                  <a:pt x="472653" y="341873"/>
                  <a:pt x="472653" y="354109"/>
                </a:cubicBezTo>
                <a:lnTo>
                  <a:pt x="472653" y="413487"/>
                </a:lnTo>
                <a:cubicBezTo>
                  <a:pt x="472653" y="430760"/>
                  <a:pt x="486692" y="444435"/>
                  <a:pt x="503611" y="444435"/>
                </a:cubicBezTo>
                <a:lnTo>
                  <a:pt x="619525" y="444435"/>
                </a:lnTo>
                <a:cubicBezTo>
                  <a:pt x="631404" y="444435"/>
                  <a:pt x="641123" y="434719"/>
                  <a:pt x="641123" y="422843"/>
                </a:cubicBezTo>
                <a:cubicBezTo>
                  <a:pt x="641123" y="410967"/>
                  <a:pt x="631404" y="401251"/>
                  <a:pt x="619525" y="401251"/>
                </a:cubicBezTo>
                <a:lnTo>
                  <a:pt x="539969" y="401251"/>
                </a:lnTo>
                <a:cubicBezTo>
                  <a:pt x="527370" y="401251"/>
                  <a:pt x="517290" y="391535"/>
                  <a:pt x="517290" y="378939"/>
                </a:cubicBezTo>
                <a:lnTo>
                  <a:pt x="517290" y="331437"/>
                </a:lnTo>
                <a:cubicBezTo>
                  <a:pt x="517290" y="274578"/>
                  <a:pt x="471213" y="228515"/>
                  <a:pt x="414336" y="228515"/>
                </a:cubicBezTo>
                <a:close/>
                <a:moveTo>
                  <a:pt x="372579" y="44623"/>
                </a:moveTo>
                <a:cubicBezTo>
                  <a:pt x="340180" y="44623"/>
                  <a:pt x="313542" y="71254"/>
                  <a:pt x="313542" y="104001"/>
                </a:cubicBezTo>
                <a:lnTo>
                  <a:pt x="313542" y="124514"/>
                </a:lnTo>
                <a:cubicBezTo>
                  <a:pt x="313542" y="157262"/>
                  <a:pt x="340180" y="183892"/>
                  <a:pt x="372579" y="183892"/>
                </a:cubicBezTo>
                <a:cubicBezTo>
                  <a:pt x="405697" y="183892"/>
                  <a:pt x="431975" y="157262"/>
                  <a:pt x="431975" y="124514"/>
                </a:cubicBezTo>
                <a:lnTo>
                  <a:pt x="431975" y="104001"/>
                </a:lnTo>
                <a:cubicBezTo>
                  <a:pt x="431975" y="71254"/>
                  <a:pt x="405697" y="44623"/>
                  <a:pt x="372579" y="44623"/>
                </a:cubicBezTo>
                <a:close/>
                <a:moveTo>
                  <a:pt x="372579" y="0"/>
                </a:moveTo>
                <a:cubicBezTo>
                  <a:pt x="430175" y="0"/>
                  <a:pt x="476973" y="46423"/>
                  <a:pt x="476973" y="104001"/>
                </a:cubicBezTo>
                <a:lnTo>
                  <a:pt x="476973" y="124514"/>
                </a:lnTo>
                <a:cubicBezTo>
                  <a:pt x="476973" y="148985"/>
                  <a:pt x="468333" y="171656"/>
                  <a:pt x="453934" y="189290"/>
                </a:cubicBezTo>
                <a:cubicBezTo>
                  <a:pt x="516570" y="206563"/>
                  <a:pt x="562288" y="263782"/>
                  <a:pt x="562288" y="331437"/>
                </a:cubicBezTo>
                <a:lnTo>
                  <a:pt x="562288" y="356628"/>
                </a:lnTo>
                <a:lnTo>
                  <a:pt x="619525" y="356628"/>
                </a:lnTo>
                <a:cubicBezTo>
                  <a:pt x="656243" y="356628"/>
                  <a:pt x="686121" y="386137"/>
                  <a:pt x="686121" y="422843"/>
                </a:cubicBezTo>
                <a:cubicBezTo>
                  <a:pt x="686121" y="459190"/>
                  <a:pt x="656243" y="489059"/>
                  <a:pt x="619525" y="489059"/>
                </a:cubicBezTo>
                <a:lnTo>
                  <a:pt x="503611" y="489059"/>
                </a:lnTo>
                <a:cubicBezTo>
                  <a:pt x="492812" y="489059"/>
                  <a:pt x="482372" y="486899"/>
                  <a:pt x="472653" y="482581"/>
                </a:cubicBezTo>
                <a:lnTo>
                  <a:pt x="472653" y="509931"/>
                </a:lnTo>
                <a:lnTo>
                  <a:pt x="499291" y="509931"/>
                </a:lnTo>
                <a:cubicBezTo>
                  <a:pt x="561208" y="509931"/>
                  <a:pt x="611245" y="559952"/>
                  <a:pt x="611245" y="621849"/>
                </a:cubicBezTo>
                <a:lnTo>
                  <a:pt x="611245" y="867998"/>
                </a:lnTo>
                <a:lnTo>
                  <a:pt x="711679" y="867998"/>
                </a:lnTo>
                <a:cubicBezTo>
                  <a:pt x="719599" y="867998"/>
                  <a:pt x="727159" y="869438"/>
                  <a:pt x="733998" y="871957"/>
                </a:cubicBezTo>
                <a:lnTo>
                  <a:pt x="733998" y="863680"/>
                </a:lnTo>
                <a:cubicBezTo>
                  <a:pt x="733998" y="826614"/>
                  <a:pt x="764236" y="796385"/>
                  <a:pt x="801314" y="796385"/>
                </a:cubicBezTo>
                <a:lnTo>
                  <a:pt x="962586" y="796385"/>
                </a:lnTo>
                <a:lnTo>
                  <a:pt x="962586" y="186051"/>
                </a:lnTo>
                <a:cubicBezTo>
                  <a:pt x="962586" y="177054"/>
                  <a:pt x="967625" y="169497"/>
                  <a:pt x="975545" y="165898"/>
                </a:cubicBezTo>
                <a:lnTo>
                  <a:pt x="939907" y="109399"/>
                </a:lnTo>
                <a:lnTo>
                  <a:pt x="904629" y="165898"/>
                </a:lnTo>
                <a:cubicBezTo>
                  <a:pt x="912188" y="169497"/>
                  <a:pt x="917588" y="177054"/>
                  <a:pt x="917588" y="186051"/>
                </a:cubicBezTo>
                <a:lnTo>
                  <a:pt x="917588" y="642362"/>
                </a:lnTo>
                <a:cubicBezTo>
                  <a:pt x="917588" y="654597"/>
                  <a:pt x="907509" y="664673"/>
                  <a:pt x="895269" y="664673"/>
                </a:cubicBezTo>
                <a:cubicBezTo>
                  <a:pt x="883030" y="664673"/>
                  <a:pt x="872950" y="654597"/>
                  <a:pt x="872950" y="642362"/>
                </a:cubicBezTo>
                <a:lnTo>
                  <a:pt x="872950" y="208363"/>
                </a:lnTo>
                <a:lnTo>
                  <a:pt x="865391" y="208363"/>
                </a:lnTo>
                <a:cubicBezTo>
                  <a:pt x="857471" y="208363"/>
                  <a:pt x="849912" y="204044"/>
                  <a:pt x="845952" y="197207"/>
                </a:cubicBezTo>
                <a:cubicBezTo>
                  <a:pt x="841992" y="190009"/>
                  <a:pt x="842352" y="181373"/>
                  <a:pt x="846672" y="174175"/>
                </a:cubicBezTo>
                <a:lnTo>
                  <a:pt x="921188" y="55419"/>
                </a:lnTo>
                <a:cubicBezTo>
                  <a:pt x="925148" y="48942"/>
                  <a:pt x="932347" y="44983"/>
                  <a:pt x="939907" y="44983"/>
                </a:cubicBezTo>
                <a:cubicBezTo>
                  <a:pt x="947826" y="44983"/>
                  <a:pt x="955026" y="48942"/>
                  <a:pt x="958986" y="55419"/>
                </a:cubicBezTo>
                <a:lnTo>
                  <a:pt x="1033502" y="174175"/>
                </a:lnTo>
                <a:cubicBezTo>
                  <a:pt x="1037821" y="181373"/>
                  <a:pt x="1038181" y="190009"/>
                  <a:pt x="1033862" y="197207"/>
                </a:cubicBezTo>
                <a:cubicBezTo>
                  <a:pt x="1030262" y="204044"/>
                  <a:pt x="1022702" y="208363"/>
                  <a:pt x="1014423" y="208363"/>
                </a:cubicBezTo>
                <a:lnTo>
                  <a:pt x="1007223" y="208363"/>
                </a:lnTo>
                <a:lnTo>
                  <a:pt x="1007223" y="796385"/>
                </a:lnTo>
                <a:lnTo>
                  <a:pt x="1078859" y="796385"/>
                </a:lnTo>
                <a:cubicBezTo>
                  <a:pt x="1115937" y="796385"/>
                  <a:pt x="1145815" y="826614"/>
                  <a:pt x="1145815" y="863680"/>
                </a:cubicBezTo>
                <a:lnTo>
                  <a:pt x="1145815" y="1123144"/>
                </a:lnTo>
                <a:cubicBezTo>
                  <a:pt x="1145815" y="1135739"/>
                  <a:pt x="1136096" y="1145815"/>
                  <a:pt x="1123496" y="1145815"/>
                </a:cubicBezTo>
                <a:lnTo>
                  <a:pt x="22318" y="1145815"/>
                </a:lnTo>
                <a:cubicBezTo>
                  <a:pt x="10079" y="1145815"/>
                  <a:pt x="0" y="1135739"/>
                  <a:pt x="0" y="1123144"/>
                </a:cubicBezTo>
                <a:lnTo>
                  <a:pt x="0" y="1042893"/>
                </a:lnTo>
                <a:cubicBezTo>
                  <a:pt x="0" y="1005827"/>
                  <a:pt x="30238" y="975598"/>
                  <a:pt x="67316" y="975598"/>
                </a:cubicBezTo>
                <a:lnTo>
                  <a:pt x="268545" y="975598"/>
                </a:lnTo>
                <a:lnTo>
                  <a:pt x="268545" y="865839"/>
                </a:lnTo>
                <a:cubicBezTo>
                  <a:pt x="268545" y="853604"/>
                  <a:pt x="278984" y="843527"/>
                  <a:pt x="291223" y="843527"/>
                </a:cubicBezTo>
                <a:cubicBezTo>
                  <a:pt x="303463" y="843527"/>
                  <a:pt x="313542" y="853604"/>
                  <a:pt x="313542" y="865839"/>
                </a:cubicBezTo>
                <a:lnTo>
                  <a:pt x="313542" y="975598"/>
                </a:lnTo>
                <a:lnTo>
                  <a:pt x="366819" y="975598"/>
                </a:lnTo>
                <a:lnTo>
                  <a:pt x="366819" y="648839"/>
                </a:lnTo>
                <a:cubicBezTo>
                  <a:pt x="366819" y="636244"/>
                  <a:pt x="377258" y="626168"/>
                  <a:pt x="389498" y="626168"/>
                </a:cubicBezTo>
                <a:lnTo>
                  <a:pt x="490292" y="626168"/>
                </a:lnTo>
                <a:cubicBezTo>
                  <a:pt x="502891" y="626168"/>
                  <a:pt x="512611" y="636244"/>
                  <a:pt x="512611" y="648839"/>
                </a:cubicBezTo>
                <a:lnTo>
                  <a:pt x="512611" y="867998"/>
                </a:lnTo>
                <a:lnTo>
                  <a:pt x="566248" y="867998"/>
                </a:lnTo>
                <a:lnTo>
                  <a:pt x="566248" y="621849"/>
                </a:lnTo>
                <a:cubicBezTo>
                  <a:pt x="566248" y="584783"/>
                  <a:pt x="536369" y="554554"/>
                  <a:pt x="499291" y="554554"/>
                </a:cubicBezTo>
                <a:lnTo>
                  <a:pt x="313542" y="554554"/>
                </a:lnTo>
                <a:lnTo>
                  <a:pt x="313542" y="683746"/>
                </a:lnTo>
                <a:cubicBezTo>
                  <a:pt x="313542" y="695982"/>
                  <a:pt x="303463" y="705698"/>
                  <a:pt x="291223" y="705698"/>
                </a:cubicBezTo>
                <a:cubicBezTo>
                  <a:pt x="278984" y="705698"/>
                  <a:pt x="268545" y="695982"/>
                  <a:pt x="268545" y="683746"/>
                </a:cubicBezTo>
                <a:lnTo>
                  <a:pt x="268545" y="556713"/>
                </a:lnTo>
                <a:cubicBezTo>
                  <a:pt x="217787" y="546277"/>
                  <a:pt x="179270" y="501294"/>
                  <a:pt x="179270" y="447314"/>
                </a:cubicBezTo>
                <a:lnTo>
                  <a:pt x="179270" y="331437"/>
                </a:lnTo>
                <a:cubicBezTo>
                  <a:pt x="179270" y="262343"/>
                  <a:pt x="226787" y="204404"/>
                  <a:pt x="290503" y="188210"/>
                </a:cubicBezTo>
                <a:cubicBezTo>
                  <a:pt x="276824" y="170577"/>
                  <a:pt x="268545" y="148625"/>
                  <a:pt x="268545" y="124514"/>
                </a:cubicBezTo>
                <a:lnTo>
                  <a:pt x="268545" y="104001"/>
                </a:lnTo>
                <a:cubicBezTo>
                  <a:pt x="268545" y="46423"/>
                  <a:pt x="315342" y="0"/>
                  <a:pt x="3725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525" dirty="0">
              <a:latin typeface="+mn-lt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xmlns="" id="{C4083071-A3E7-DA42-BA4A-F84B0C404D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37029" y="2807608"/>
            <a:ext cx="507360" cy="328146"/>
          </a:xfrm>
          <a:custGeom>
            <a:avLst/>
            <a:gdLst>
              <a:gd name="connsiteX0" fmla="*/ 541769 w 1145819"/>
              <a:gd name="connsiteY0" fmla="*/ 621171 h 741084"/>
              <a:gd name="connsiteX1" fmla="*/ 539250 w 1145819"/>
              <a:gd name="connsiteY1" fmla="*/ 621531 h 741084"/>
              <a:gd name="connsiteX2" fmla="*/ 521251 w 1145819"/>
              <a:gd name="connsiteY2" fmla="*/ 630894 h 741084"/>
              <a:gd name="connsiteX3" fmla="*/ 503252 w 1145819"/>
              <a:gd name="connsiteY3" fmla="*/ 652860 h 741084"/>
              <a:gd name="connsiteX4" fmla="*/ 506851 w 1145819"/>
              <a:gd name="connsiteY4" fmla="*/ 689950 h 741084"/>
              <a:gd name="connsiteX5" fmla="*/ 526290 w 1145819"/>
              <a:gd name="connsiteY5" fmla="*/ 696072 h 741084"/>
              <a:gd name="connsiteX6" fmla="*/ 543929 w 1145819"/>
              <a:gd name="connsiteY6" fmla="*/ 686349 h 741084"/>
              <a:gd name="connsiteX7" fmla="*/ 562288 w 1145819"/>
              <a:gd name="connsiteY7" fmla="*/ 664383 h 741084"/>
              <a:gd name="connsiteX8" fmla="*/ 568048 w 1145819"/>
              <a:gd name="connsiteY8" fmla="*/ 644938 h 741084"/>
              <a:gd name="connsiteX9" fmla="*/ 558689 w 1145819"/>
              <a:gd name="connsiteY9" fmla="*/ 627293 h 741084"/>
              <a:gd name="connsiteX10" fmla="*/ 541769 w 1145819"/>
              <a:gd name="connsiteY10" fmla="*/ 621171 h 741084"/>
              <a:gd name="connsiteX11" fmla="*/ 466534 w 1145819"/>
              <a:gd name="connsiteY11" fmla="*/ 559234 h 741084"/>
              <a:gd name="connsiteX12" fmla="*/ 446015 w 1145819"/>
              <a:gd name="connsiteY12" fmla="*/ 568597 h 741084"/>
              <a:gd name="connsiteX13" fmla="*/ 428016 w 1145819"/>
              <a:gd name="connsiteY13" fmla="*/ 590923 h 741084"/>
              <a:gd name="connsiteX14" fmla="*/ 421896 w 1145819"/>
              <a:gd name="connsiteY14" fmla="*/ 610008 h 741084"/>
              <a:gd name="connsiteX15" fmla="*/ 431616 w 1145819"/>
              <a:gd name="connsiteY15" fmla="*/ 628013 h 741084"/>
              <a:gd name="connsiteX16" fmla="*/ 450695 w 1145819"/>
              <a:gd name="connsiteY16" fmla="*/ 634135 h 741084"/>
              <a:gd name="connsiteX17" fmla="*/ 468694 w 1145819"/>
              <a:gd name="connsiteY17" fmla="*/ 624412 h 741084"/>
              <a:gd name="connsiteX18" fmla="*/ 486693 w 1145819"/>
              <a:gd name="connsiteY18" fmla="*/ 602446 h 741084"/>
              <a:gd name="connsiteX19" fmla="*/ 483093 w 1145819"/>
              <a:gd name="connsiteY19" fmla="*/ 564996 h 741084"/>
              <a:gd name="connsiteX20" fmla="*/ 466534 w 1145819"/>
              <a:gd name="connsiteY20" fmla="*/ 559234 h 741084"/>
              <a:gd name="connsiteX21" fmla="*/ 390938 w 1145819"/>
              <a:gd name="connsiteY21" fmla="*/ 496937 h 741084"/>
              <a:gd name="connsiteX22" fmla="*/ 388418 w 1145819"/>
              <a:gd name="connsiteY22" fmla="*/ 497297 h 741084"/>
              <a:gd name="connsiteX23" fmla="*/ 370779 w 1145819"/>
              <a:gd name="connsiteY23" fmla="*/ 506660 h 741084"/>
              <a:gd name="connsiteX24" fmla="*/ 352420 w 1145819"/>
              <a:gd name="connsiteY24" fmla="*/ 528626 h 741084"/>
              <a:gd name="connsiteX25" fmla="*/ 346661 w 1145819"/>
              <a:gd name="connsiteY25" fmla="*/ 548071 h 741084"/>
              <a:gd name="connsiteX26" fmla="*/ 356020 w 1145819"/>
              <a:gd name="connsiteY26" fmla="*/ 566076 h 741084"/>
              <a:gd name="connsiteX27" fmla="*/ 393458 w 1145819"/>
              <a:gd name="connsiteY27" fmla="*/ 562475 h 741084"/>
              <a:gd name="connsiteX28" fmla="*/ 411457 w 1145819"/>
              <a:gd name="connsiteY28" fmla="*/ 540509 h 741084"/>
              <a:gd name="connsiteX29" fmla="*/ 417577 w 1145819"/>
              <a:gd name="connsiteY29" fmla="*/ 520704 h 741084"/>
              <a:gd name="connsiteX30" fmla="*/ 407857 w 1145819"/>
              <a:gd name="connsiteY30" fmla="*/ 503059 h 741084"/>
              <a:gd name="connsiteX31" fmla="*/ 390938 w 1145819"/>
              <a:gd name="connsiteY31" fmla="*/ 496937 h 741084"/>
              <a:gd name="connsiteX32" fmla="*/ 313182 w 1145819"/>
              <a:gd name="connsiteY32" fmla="*/ 435000 h 741084"/>
              <a:gd name="connsiteX33" fmla="*/ 295183 w 1145819"/>
              <a:gd name="connsiteY33" fmla="*/ 444363 h 741084"/>
              <a:gd name="connsiteX34" fmla="*/ 277185 w 1145819"/>
              <a:gd name="connsiteY34" fmla="*/ 466689 h 741084"/>
              <a:gd name="connsiteX35" fmla="*/ 280784 w 1145819"/>
              <a:gd name="connsiteY35" fmla="*/ 503779 h 741084"/>
              <a:gd name="connsiteX36" fmla="*/ 317862 w 1145819"/>
              <a:gd name="connsiteY36" fmla="*/ 500538 h 741084"/>
              <a:gd name="connsiteX37" fmla="*/ 336221 w 1145819"/>
              <a:gd name="connsiteY37" fmla="*/ 478212 h 741084"/>
              <a:gd name="connsiteX38" fmla="*/ 332621 w 1145819"/>
              <a:gd name="connsiteY38" fmla="*/ 440762 h 741084"/>
              <a:gd name="connsiteX39" fmla="*/ 315702 w 1145819"/>
              <a:gd name="connsiteY39" fmla="*/ 435000 h 741084"/>
              <a:gd name="connsiteX40" fmla="*/ 313182 w 1145819"/>
              <a:gd name="connsiteY40" fmla="*/ 435000 h 741084"/>
              <a:gd name="connsiteX41" fmla="*/ 1123772 w 1145819"/>
              <a:gd name="connsiteY41" fmla="*/ 235031 h 741084"/>
              <a:gd name="connsiteX42" fmla="*/ 1139419 w 1145819"/>
              <a:gd name="connsiteY42" fmla="*/ 241432 h 741084"/>
              <a:gd name="connsiteX43" fmla="*/ 1145819 w 1145819"/>
              <a:gd name="connsiteY43" fmla="*/ 257078 h 741084"/>
              <a:gd name="connsiteX44" fmla="*/ 1139419 w 1145819"/>
              <a:gd name="connsiteY44" fmla="*/ 272369 h 741084"/>
              <a:gd name="connsiteX45" fmla="*/ 1123772 w 1145819"/>
              <a:gd name="connsiteY45" fmla="*/ 279126 h 741084"/>
              <a:gd name="connsiteX46" fmla="*/ 1108126 w 1145819"/>
              <a:gd name="connsiteY46" fmla="*/ 272369 h 741084"/>
              <a:gd name="connsiteX47" fmla="*/ 1101725 w 1145819"/>
              <a:gd name="connsiteY47" fmla="*/ 257078 h 741084"/>
              <a:gd name="connsiteX48" fmla="*/ 1108126 w 1145819"/>
              <a:gd name="connsiteY48" fmla="*/ 241432 h 741084"/>
              <a:gd name="connsiteX49" fmla="*/ 1123772 w 1145819"/>
              <a:gd name="connsiteY49" fmla="*/ 235031 h 741084"/>
              <a:gd name="connsiteX50" fmla="*/ 22047 w 1145819"/>
              <a:gd name="connsiteY50" fmla="*/ 235031 h 741084"/>
              <a:gd name="connsiteX51" fmla="*/ 37694 w 1145819"/>
              <a:gd name="connsiteY51" fmla="*/ 241432 h 741084"/>
              <a:gd name="connsiteX52" fmla="*/ 44095 w 1145819"/>
              <a:gd name="connsiteY52" fmla="*/ 257078 h 741084"/>
              <a:gd name="connsiteX53" fmla="*/ 37694 w 1145819"/>
              <a:gd name="connsiteY53" fmla="*/ 272369 h 741084"/>
              <a:gd name="connsiteX54" fmla="*/ 22047 w 1145819"/>
              <a:gd name="connsiteY54" fmla="*/ 279126 h 741084"/>
              <a:gd name="connsiteX55" fmla="*/ 6401 w 1145819"/>
              <a:gd name="connsiteY55" fmla="*/ 272369 h 741084"/>
              <a:gd name="connsiteX56" fmla="*/ 0 w 1145819"/>
              <a:gd name="connsiteY56" fmla="*/ 257078 h 741084"/>
              <a:gd name="connsiteX57" fmla="*/ 6401 w 1145819"/>
              <a:gd name="connsiteY57" fmla="*/ 241432 h 741084"/>
              <a:gd name="connsiteX58" fmla="*/ 22047 w 1145819"/>
              <a:gd name="connsiteY58" fmla="*/ 235031 h 741084"/>
              <a:gd name="connsiteX59" fmla="*/ 641124 w 1145819"/>
              <a:gd name="connsiteY59" fmla="*/ 75981 h 741084"/>
              <a:gd name="connsiteX60" fmla="*/ 521251 w 1145819"/>
              <a:gd name="connsiteY60" fmla="*/ 125314 h 741084"/>
              <a:gd name="connsiteX61" fmla="*/ 352060 w 1145819"/>
              <a:gd name="connsiteY61" fmla="*/ 292761 h 741084"/>
              <a:gd name="connsiteX62" fmla="*/ 351340 w 1145819"/>
              <a:gd name="connsiteY62" fmla="*/ 341374 h 741084"/>
              <a:gd name="connsiteX63" fmla="*/ 393098 w 1145819"/>
              <a:gd name="connsiteY63" fmla="*/ 347496 h 741084"/>
              <a:gd name="connsiteX64" fmla="*/ 575968 w 1145819"/>
              <a:gd name="connsiteY64" fmla="*/ 244148 h 741084"/>
              <a:gd name="connsiteX65" fmla="*/ 586767 w 1145819"/>
              <a:gd name="connsiteY65" fmla="*/ 241267 h 741084"/>
              <a:gd name="connsiteX66" fmla="*/ 733999 w 1145819"/>
              <a:gd name="connsiteY66" fmla="*/ 241267 h 741084"/>
              <a:gd name="connsiteX67" fmla="*/ 756317 w 1145819"/>
              <a:gd name="connsiteY67" fmla="*/ 263593 h 741084"/>
              <a:gd name="connsiteX68" fmla="*/ 733999 w 1145819"/>
              <a:gd name="connsiteY68" fmla="*/ 286279 h 741084"/>
              <a:gd name="connsiteX69" fmla="*/ 718159 w 1145819"/>
              <a:gd name="connsiteY69" fmla="*/ 286279 h 741084"/>
              <a:gd name="connsiteX70" fmla="*/ 757915 w 1145819"/>
              <a:gd name="connsiteY70" fmla="*/ 325063 h 741084"/>
              <a:gd name="connsiteX71" fmla="*/ 877990 w 1145819"/>
              <a:gd name="connsiteY71" fmla="*/ 442202 h 741084"/>
              <a:gd name="connsiteX72" fmla="*/ 957906 w 1145819"/>
              <a:gd name="connsiteY72" fmla="*/ 399350 h 741084"/>
              <a:gd name="connsiteX73" fmla="*/ 957906 w 1145819"/>
              <a:gd name="connsiteY73" fmla="*/ 252432 h 741084"/>
              <a:gd name="connsiteX74" fmla="*/ 957906 w 1145819"/>
              <a:gd name="connsiteY74" fmla="*/ 75981 h 741084"/>
              <a:gd name="connsiteX75" fmla="*/ 506492 w 1145819"/>
              <a:gd name="connsiteY75" fmla="*/ 46993 h 741084"/>
              <a:gd name="connsiteX76" fmla="*/ 460054 w 1145819"/>
              <a:gd name="connsiteY76" fmla="*/ 51854 h 741084"/>
              <a:gd name="connsiteX77" fmla="*/ 276825 w 1145819"/>
              <a:gd name="connsiteY77" fmla="*/ 87864 h 741084"/>
              <a:gd name="connsiteX78" fmla="*/ 272505 w 1145819"/>
              <a:gd name="connsiteY78" fmla="*/ 88224 h 741084"/>
              <a:gd name="connsiteX79" fmla="*/ 187910 w 1145819"/>
              <a:gd name="connsiteY79" fmla="*/ 88224 h 741084"/>
              <a:gd name="connsiteX80" fmla="*/ 187910 w 1145819"/>
              <a:gd name="connsiteY80" fmla="*/ 423117 h 741084"/>
              <a:gd name="connsiteX81" fmla="*/ 238307 w 1145819"/>
              <a:gd name="connsiteY81" fmla="*/ 444003 h 741084"/>
              <a:gd name="connsiteX82" fmla="*/ 242626 w 1145819"/>
              <a:gd name="connsiteY82" fmla="*/ 438241 h 741084"/>
              <a:gd name="connsiteX83" fmla="*/ 260985 w 1145819"/>
              <a:gd name="connsiteY83" fmla="*/ 416275 h 741084"/>
              <a:gd name="connsiteX84" fmla="*/ 308863 w 1145819"/>
              <a:gd name="connsiteY84" fmla="*/ 390708 h 741084"/>
              <a:gd name="connsiteX85" fmla="*/ 361060 w 1145819"/>
              <a:gd name="connsiteY85" fmla="*/ 406552 h 741084"/>
              <a:gd name="connsiteX86" fmla="*/ 386258 w 1145819"/>
              <a:gd name="connsiteY86" fmla="*/ 452285 h 741084"/>
              <a:gd name="connsiteX87" fmla="*/ 402087 w 1145819"/>
              <a:gd name="connsiteY87" fmla="*/ 454291 h 741084"/>
              <a:gd name="connsiteX88" fmla="*/ 412897 w 1145819"/>
              <a:gd name="connsiteY88" fmla="*/ 455661 h 741084"/>
              <a:gd name="connsiteX89" fmla="*/ 436295 w 1145819"/>
              <a:gd name="connsiteY89" fmla="*/ 468489 h 741084"/>
              <a:gd name="connsiteX90" fmla="*/ 461494 w 1145819"/>
              <a:gd name="connsiteY90" fmla="*/ 514582 h 741084"/>
              <a:gd name="connsiteX91" fmla="*/ 511891 w 1145819"/>
              <a:gd name="connsiteY91" fmla="*/ 530786 h 741084"/>
              <a:gd name="connsiteX92" fmla="*/ 537090 w 1145819"/>
              <a:gd name="connsiteY92" fmla="*/ 576879 h 741084"/>
              <a:gd name="connsiteX93" fmla="*/ 587127 w 1145819"/>
              <a:gd name="connsiteY93" fmla="*/ 592723 h 741084"/>
              <a:gd name="connsiteX94" fmla="*/ 588207 w 1145819"/>
              <a:gd name="connsiteY94" fmla="*/ 593804 h 741084"/>
              <a:gd name="connsiteX95" fmla="*/ 590727 w 1145819"/>
              <a:gd name="connsiteY95" fmla="*/ 595604 h 741084"/>
              <a:gd name="connsiteX96" fmla="*/ 623125 w 1145819"/>
              <a:gd name="connsiteY96" fmla="*/ 627293 h 741084"/>
              <a:gd name="connsiteX97" fmla="*/ 644004 w 1145819"/>
              <a:gd name="connsiteY97" fmla="*/ 635575 h 741084"/>
              <a:gd name="connsiteX98" fmla="*/ 664523 w 1145819"/>
              <a:gd name="connsiteY98" fmla="*/ 626933 h 741084"/>
              <a:gd name="connsiteX99" fmla="*/ 664163 w 1145819"/>
              <a:gd name="connsiteY99" fmla="*/ 585161 h 741084"/>
              <a:gd name="connsiteX100" fmla="*/ 547889 w 1145819"/>
              <a:gd name="connsiteY100" fmla="*/ 472090 h 741084"/>
              <a:gd name="connsiteX101" fmla="*/ 547529 w 1145819"/>
              <a:gd name="connsiteY101" fmla="*/ 440402 h 741084"/>
              <a:gd name="connsiteX102" fmla="*/ 578847 w 1145819"/>
              <a:gd name="connsiteY102" fmla="*/ 440041 h 741084"/>
              <a:gd name="connsiteX103" fmla="*/ 635004 w 1145819"/>
              <a:gd name="connsiteY103" fmla="*/ 494416 h 741084"/>
              <a:gd name="connsiteX104" fmla="*/ 635724 w 1145819"/>
              <a:gd name="connsiteY104" fmla="*/ 495137 h 741084"/>
              <a:gd name="connsiteX105" fmla="*/ 751638 w 1145819"/>
              <a:gd name="connsiteY105" fmla="*/ 607848 h 741084"/>
              <a:gd name="connsiteX106" fmla="*/ 793395 w 1145819"/>
              <a:gd name="connsiteY106" fmla="*/ 607487 h 741084"/>
              <a:gd name="connsiteX107" fmla="*/ 792675 w 1145819"/>
              <a:gd name="connsiteY107" fmla="*/ 566076 h 741084"/>
              <a:gd name="connsiteX108" fmla="*/ 676402 w 1145819"/>
              <a:gd name="connsiteY108" fmla="*/ 453005 h 741084"/>
              <a:gd name="connsiteX109" fmla="*/ 676042 w 1145819"/>
              <a:gd name="connsiteY109" fmla="*/ 421316 h 741084"/>
              <a:gd name="connsiteX110" fmla="*/ 707720 w 1145819"/>
              <a:gd name="connsiteY110" fmla="*/ 420956 h 741084"/>
              <a:gd name="connsiteX111" fmla="*/ 780796 w 1145819"/>
              <a:gd name="connsiteY111" fmla="*/ 491896 h 741084"/>
              <a:gd name="connsiteX112" fmla="*/ 781156 w 1145819"/>
              <a:gd name="connsiteY112" fmla="*/ 491896 h 741084"/>
              <a:gd name="connsiteX113" fmla="*/ 855312 w 1145819"/>
              <a:gd name="connsiteY113" fmla="*/ 564276 h 741084"/>
              <a:gd name="connsiteX114" fmla="*/ 896709 w 1145819"/>
              <a:gd name="connsiteY114" fmla="*/ 563555 h 741084"/>
              <a:gd name="connsiteX115" fmla="*/ 904989 w 1145819"/>
              <a:gd name="connsiteY115" fmla="*/ 542670 h 741084"/>
              <a:gd name="connsiteX116" fmla="*/ 895989 w 1145819"/>
              <a:gd name="connsiteY116" fmla="*/ 522144 h 741084"/>
              <a:gd name="connsiteX117" fmla="*/ 711244 w 1145819"/>
              <a:gd name="connsiteY117" fmla="*/ 342013 h 741084"/>
              <a:gd name="connsiteX118" fmla="*/ 654083 w 1145819"/>
              <a:gd name="connsiteY118" fmla="*/ 286279 h 741084"/>
              <a:gd name="connsiteX119" fmla="*/ 592887 w 1145819"/>
              <a:gd name="connsiteY119" fmla="*/ 286279 h 741084"/>
              <a:gd name="connsiteX120" fmla="*/ 415057 w 1145819"/>
              <a:gd name="connsiteY120" fmla="*/ 386387 h 741084"/>
              <a:gd name="connsiteX121" fmla="*/ 376179 w 1145819"/>
              <a:gd name="connsiteY121" fmla="*/ 396830 h 741084"/>
              <a:gd name="connsiteX122" fmla="*/ 319302 w 1145819"/>
              <a:gd name="connsiteY122" fmla="*/ 372703 h 741084"/>
              <a:gd name="connsiteX123" fmla="*/ 320382 w 1145819"/>
              <a:gd name="connsiteY123" fmla="*/ 261072 h 741084"/>
              <a:gd name="connsiteX124" fmla="*/ 489932 w 1145819"/>
              <a:gd name="connsiteY124" fmla="*/ 93266 h 741084"/>
              <a:gd name="connsiteX125" fmla="*/ 552929 w 1145819"/>
              <a:gd name="connsiteY125" fmla="*/ 49694 h 741084"/>
              <a:gd name="connsiteX126" fmla="*/ 506492 w 1145819"/>
              <a:gd name="connsiteY126" fmla="*/ 46993 h 741084"/>
              <a:gd name="connsiteX127" fmla="*/ 22319 w 1145819"/>
              <a:gd name="connsiteY127" fmla="*/ 0 h 741084"/>
              <a:gd name="connsiteX128" fmla="*/ 143272 w 1145819"/>
              <a:gd name="connsiteY128" fmla="*/ 0 h 741084"/>
              <a:gd name="connsiteX129" fmla="*/ 187910 w 1145819"/>
              <a:gd name="connsiteY129" fmla="*/ 43212 h 741084"/>
              <a:gd name="connsiteX130" fmla="*/ 270705 w 1145819"/>
              <a:gd name="connsiteY130" fmla="*/ 43212 h 741084"/>
              <a:gd name="connsiteX131" fmla="*/ 451415 w 1145819"/>
              <a:gd name="connsiteY131" fmla="*/ 7922 h 741084"/>
              <a:gd name="connsiteX132" fmla="*/ 644364 w 1145819"/>
              <a:gd name="connsiteY132" fmla="*/ 30969 h 741084"/>
              <a:gd name="connsiteX133" fmla="*/ 645084 w 1145819"/>
              <a:gd name="connsiteY133" fmla="*/ 30969 h 741084"/>
              <a:gd name="connsiteX134" fmla="*/ 960066 w 1145819"/>
              <a:gd name="connsiteY134" fmla="*/ 30969 h 741084"/>
              <a:gd name="connsiteX135" fmla="*/ 1002543 w 1145819"/>
              <a:gd name="connsiteY135" fmla="*/ 0 h 741084"/>
              <a:gd name="connsiteX136" fmla="*/ 1123496 w 1145819"/>
              <a:gd name="connsiteY136" fmla="*/ 0 h 741084"/>
              <a:gd name="connsiteX137" fmla="*/ 1145815 w 1145819"/>
              <a:gd name="connsiteY137" fmla="*/ 22326 h 741084"/>
              <a:gd name="connsiteX138" fmla="*/ 1145815 w 1145819"/>
              <a:gd name="connsiteY138" fmla="*/ 169607 h 741084"/>
              <a:gd name="connsiteX139" fmla="*/ 1123496 w 1145819"/>
              <a:gd name="connsiteY139" fmla="*/ 192293 h 741084"/>
              <a:gd name="connsiteX140" fmla="*/ 1101178 w 1145819"/>
              <a:gd name="connsiteY140" fmla="*/ 169607 h 741084"/>
              <a:gd name="connsiteX141" fmla="*/ 1101178 w 1145819"/>
              <a:gd name="connsiteY141" fmla="*/ 44652 h 741084"/>
              <a:gd name="connsiteX142" fmla="*/ 1002543 w 1145819"/>
              <a:gd name="connsiteY142" fmla="*/ 44652 h 741084"/>
              <a:gd name="connsiteX143" fmla="*/ 1002543 w 1145819"/>
              <a:gd name="connsiteY143" fmla="*/ 236220 h 741084"/>
              <a:gd name="connsiteX144" fmla="*/ 1002543 w 1145819"/>
              <a:gd name="connsiteY144" fmla="*/ 469209 h 741084"/>
              <a:gd name="connsiteX145" fmla="*/ 1101178 w 1145819"/>
              <a:gd name="connsiteY145" fmla="*/ 469209 h 741084"/>
              <a:gd name="connsiteX146" fmla="*/ 1101178 w 1145819"/>
              <a:gd name="connsiteY146" fmla="*/ 343175 h 741084"/>
              <a:gd name="connsiteX147" fmla="*/ 1123496 w 1145819"/>
              <a:gd name="connsiteY147" fmla="*/ 320849 h 741084"/>
              <a:gd name="connsiteX148" fmla="*/ 1145815 w 1145819"/>
              <a:gd name="connsiteY148" fmla="*/ 343175 h 741084"/>
              <a:gd name="connsiteX149" fmla="*/ 1145815 w 1145819"/>
              <a:gd name="connsiteY149" fmla="*/ 491536 h 741084"/>
              <a:gd name="connsiteX150" fmla="*/ 1123496 w 1145819"/>
              <a:gd name="connsiteY150" fmla="*/ 514222 h 741084"/>
              <a:gd name="connsiteX151" fmla="*/ 1002543 w 1145819"/>
              <a:gd name="connsiteY151" fmla="*/ 514222 h 741084"/>
              <a:gd name="connsiteX152" fmla="*/ 957906 w 1145819"/>
              <a:gd name="connsiteY152" fmla="*/ 469209 h 741084"/>
              <a:gd name="connsiteX153" fmla="*/ 957906 w 1145819"/>
              <a:gd name="connsiteY153" fmla="*/ 450124 h 741084"/>
              <a:gd name="connsiteX154" fmla="*/ 911829 w 1145819"/>
              <a:gd name="connsiteY154" fmla="*/ 474971 h 741084"/>
              <a:gd name="connsiteX155" fmla="*/ 927308 w 1145819"/>
              <a:gd name="connsiteY155" fmla="*/ 490095 h 741084"/>
              <a:gd name="connsiteX156" fmla="*/ 949986 w 1145819"/>
              <a:gd name="connsiteY156" fmla="*/ 542310 h 741084"/>
              <a:gd name="connsiteX157" fmla="*/ 928748 w 1145819"/>
              <a:gd name="connsiteY157" fmla="*/ 594884 h 741084"/>
              <a:gd name="connsiteX158" fmla="*/ 875831 w 1145819"/>
              <a:gd name="connsiteY158" fmla="*/ 617210 h 741084"/>
              <a:gd name="connsiteX159" fmla="*/ 843072 w 1145819"/>
              <a:gd name="connsiteY159" fmla="*/ 609648 h 741084"/>
              <a:gd name="connsiteX160" fmla="*/ 825433 w 1145819"/>
              <a:gd name="connsiteY160" fmla="*/ 638816 h 741084"/>
              <a:gd name="connsiteX161" fmla="*/ 772156 w 1145819"/>
              <a:gd name="connsiteY161" fmla="*/ 661142 h 741084"/>
              <a:gd name="connsiteX162" fmla="*/ 720679 w 1145819"/>
              <a:gd name="connsiteY162" fmla="*/ 640256 h 741084"/>
              <a:gd name="connsiteX163" fmla="*/ 712760 w 1145819"/>
              <a:gd name="connsiteY163" fmla="*/ 632694 h 741084"/>
              <a:gd name="connsiteX164" fmla="*/ 696921 w 1145819"/>
              <a:gd name="connsiteY164" fmla="*/ 657901 h 741084"/>
              <a:gd name="connsiteX165" fmla="*/ 644364 w 1145819"/>
              <a:gd name="connsiteY165" fmla="*/ 680227 h 741084"/>
              <a:gd name="connsiteX166" fmla="*/ 643644 w 1145819"/>
              <a:gd name="connsiteY166" fmla="*/ 680227 h 741084"/>
              <a:gd name="connsiteX167" fmla="*/ 608726 w 1145819"/>
              <a:gd name="connsiteY167" fmla="*/ 671585 h 741084"/>
              <a:gd name="connsiteX168" fmla="*/ 596846 w 1145819"/>
              <a:gd name="connsiteY168" fmla="*/ 692831 h 741084"/>
              <a:gd name="connsiteX169" fmla="*/ 578487 w 1145819"/>
              <a:gd name="connsiteY169" fmla="*/ 715157 h 741084"/>
              <a:gd name="connsiteX170" fmla="*/ 530250 w 1145819"/>
              <a:gd name="connsiteY170" fmla="*/ 740724 h 741084"/>
              <a:gd name="connsiteX171" fmla="*/ 523411 w 1145819"/>
              <a:gd name="connsiteY171" fmla="*/ 741084 h 741084"/>
              <a:gd name="connsiteX172" fmla="*/ 478413 w 1145819"/>
              <a:gd name="connsiteY172" fmla="*/ 724880 h 741084"/>
              <a:gd name="connsiteX173" fmla="*/ 453215 w 1145819"/>
              <a:gd name="connsiteY173" fmla="*/ 678787 h 741084"/>
              <a:gd name="connsiteX174" fmla="*/ 448175 w 1145819"/>
              <a:gd name="connsiteY174" fmla="*/ 678787 h 741084"/>
              <a:gd name="connsiteX175" fmla="*/ 402817 w 1145819"/>
              <a:gd name="connsiteY175" fmla="*/ 662583 h 741084"/>
              <a:gd name="connsiteX176" fmla="*/ 377619 w 1145819"/>
              <a:gd name="connsiteY176" fmla="*/ 616490 h 741084"/>
              <a:gd name="connsiteX177" fmla="*/ 372939 w 1145819"/>
              <a:gd name="connsiteY177" fmla="*/ 616490 h 741084"/>
              <a:gd name="connsiteX178" fmla="*/ 327582 w 1145819"/>
              <a:gd name="connsiteY178" fmla="*/ 600646 h 741084"/>
              <a:gd name="connsiteX179" fmla="*/ 302383 w 1145819"/>
              <a:gd name="connsiteY179" fmla="*/ 554553 h 741084"/>
              <a:gd name="connsiteX180" fmla="*/ 297343 w 1145819"/>
              <a:gd name="connsiteY180" fmla="*/ 554553 h 741084"/>
              <a:gd name="connsiteX181" fmla="*/ 252346 w 1145819"/>
              <a:gd name="connsiteY181" fmla="*/ 538348 h 741084"/>
              <a:gd name="connsiteX182" fmla="*/ 226787 w 1145819"/>
              <a:gd name="connsiteY182" fmla="*/ 491536 h 741084"/>
              <a:gd name="connsiteX183" fmla="*/ 216348 w 1145819"/>
              <a:gd name="connsiteY183" fmla="*/ 483253 h 741084"/>
              <a:gd name="connsiteX184" fmla="*/ 187910 w 1145819"/>
              <a:gd name="connsiteY184" fmla="*/ 469209 h 741084"/>
              <a:gd name="connsiteX185" fmla="*/ 143272 w 1145819"/>
              <a:gd name="connsiteY185" fmla="*/ 514222 h 741084"/>
              <a:gd name="connsiteX186" fmla="*/ 22319 w 1145819"/>
              <a:gd name="connsiteY186" fmla="*/ 514222 h 741084"/>
              <a:gd name="connsiteX187" fmla="*/ 0 w 1145819"/>
              <a:gd name="connsiteY187" fmla="*/ 491536 h 741084"/>
              <a:gd name="connsiteX188" fmla="*/ 0 w 1145819"/>
              <a:gd name="connsiteY188" fmla="*/ 350017 h 741084"/>
              <a:gd name="connsiteX189" fmla="*/ 22319 w 1145819"/>
              <a:gd name="connsiteY189" fmla="*/ 327691 h 741084"/>
              <a:gd name="connsiteX190" fmla="*/ 44638 w 1145819"/>
              <a:gd name="connsiteY190" fmla="*/ 350017 h 741084"/>
              <a:gd name="connsiteX191" fmla="*/ 44638 w 1145819"/>
              <a:gd name="connsiteY191" fmla="*/ 469209 h 741084"/>
              <a:gd name="connsiteX192" fmla="*/ 143272 w 1145819"/>
              <a:gd name="connsiteY192" fmla="*/ 469209 h 741084"/>
              <a:gd name="connsiteX193" fmla="*/ 143272 w 1145819"/>
              <a:gd name="connsiteY193" fmla="*/ 44652 h 741084"/>
              <a:gd name="connsiteX194" fmla="*/ 44638 w 1145819"/>
              <a:gd name="connsiteY194" fmla="*/ 44652 h 741084"/>
              <a:gd name="connsiteX195" fmla="*/ 44638 w 1145819"/>
              <a:gd name="connsiteY195" fmla="*/ 166366 h 741084"/>
              <a:gd name="connsiteX196" fmla="*/ 22319 w 1145819"/>
              <a:gd name="connsiteY196" fmla="*/ 188692 h 741084"/>
              <a:gd name="connsiteX197" fmla="*/ 0 w 1145819"/>
              <a:gd name="connsiteY197" fmla="*/ 166366 h 741084"/>
              <a:gd name="connsiteX198" fmla="*/ 0 w 1145819"/>
              <a:gd name="connsiteY198" fmla="*/ 22326 h 741084"/>
              <a:gd name="connsiteX199" fmla="*/ 22319 w 1145819"/>
              <a:gd name="connsiteY199" fmla="*/ 0 h 74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1145819" h="741084">
                <a:moveTo>
                  <a:pt x="541769" y="621171"/>
                </a:moveTo>
                <a:cubicBezTo>
                  <a:pt x="541050" y="621171"/>
                  <a:pt x="539970" y="621531"/>
                  <a:pt x="539250" y="621531"/>
                </a:cubicBezTo>
                <a:cubicBezTo>
                  <a:pt x="532410" y="621891"/>
                  <a:pt x="525930" y="625492"/>
                  <a:pt x="521251" y="630894"/>
                </a:cubicBezTo>
                <a:lnTo>
                  <a:pt x="503252" y="652860"/>
                </a:lnTo>
                <a:cubicBezTo>
                  <a:pt x="493892" y="664383"/>
                  <a:pt x="495332" y="680948"/>
                  <a:pt x="506851" y="689950"/>
                </a:cubicBezTo>
                <a:cubicBezTo>
                  <a:pt x="512251" y="694631"/>
                  <a:pt x="519091" y="696792"/>
                  <a:pt x="526290" y="696072"/>
                </a:cubicBezTo>
                <a:cubicBezTo>
                  <a:pt x="533130" y="695352"/>
                  <a:pt x="539610" y="692111"/>
                  <a:pt x="543929" y="686349"/>
                </a:cubicBezTo>
                <a:lnTo>
                  <a:pt x="562288" y="664383"/>
                </a:lnTo>
                <a:cubicBezTo>
                  <a:pt x="566608" y="658982"/>
                  <a:pt x="568768" y="652140"/>
                  <a:pt x="568048" y="644938"/>
                </a:cubicBezTo>
                <a:cubicBezTo>
                  <a:pt x="567328" y="638096"/>
                  <a:pt x="564088" y="631614"/>
                  <a:pt x="558689" y="627293"/>
                </a:cubicBezTo>
                <a:cubicBezTo>
                  <a:pt x="553649" y="623332"/>
                  <a:pt x="547889" y="621171"/>
                  <a:pt x="541769" y="621171"/>
                </a:cubicBezTo>
                <a:close/>
                <a:moveTo>
                  <a:pt x="466534" y="559234"/>
                </a:moveTo>
                <a:cubicBezTo>
                  <a:pt x="458974" y="559234"/>
                  <a:pt x="451415" y="562475"/>
                  <a:pt x="446015" y="568597"/>
                </a:cubicBezTo>
                <a:lnTo>
                  <a:pt x="428016" y="590923"/>
                </a:lnTo>
                <a:cubicBezTo>
                  <a:pt x="423336" y="596324"/>
                  <a:pt x="421176" y="603166"/>
                  <a:pt x="421896" y="610008"/>
                </a:cubicBezTo>
                <a:cubicBezTo>
                  <a:pt x="422616" y="617210"/>
                  <a:pt x="425856" y="623692"/>
                  <a:pt x="431616" y="628013"/>
                </a:cubicBezTo>
                <a:cubicBezTo>
                  <a:pt x="437015" y="632694"/>
                  <a:pt x="443495" y="634495"/>
                  <a:pt x="450695" y="634135"/>
                </a:cubicBezTo>
                <a:cubicBezTo>
                  <a:pt x="457894" y="633415"/>
                  <a:pt x="464374" y="629814"/>
                  <a:pt x="468694" y="624412"/>
                </a:cubicBezTo>
                <a:lnTo>
                  <a:pt x="486693" y="602446"/>
                </a:lnTo>
                <a:cubicBezTo>
                  <a:pt x="496052" y="590923"/>
                  <a:pt x="494252" y="574358"/>
                  <a:pt x="483093" y="564996"/>
                </a:cubicBezTo>
                <a:cubicBezTo>
                  <a:pt x="478413" y="561035"/>
                  <a:pt x="472293" y="559234"/>
                  <a:pt x="466534" y="559234"/>
                </a:cubicBezTo>
                <a:close/>
                <a:moveTo>
                  <a:pt x="390938" y="496937"/>
                </a:moveTo>
                <a:cubicBezTo>
                  <a:pt x="390218" y="496937"/>
                  <a:pt x="389138" y="496937"/>
                  <a:pt x="388418" y="497297"/>
                </a:cubicBezTo>
                <a:cubicBezTo>
                  <a:pt x="381579" y="497657"/>
                  <a:pt x="375099" y="501258"/>
                  <a:pt x="370779" y="506660"/>
                </a:cubicBezTo>
                <a:lnTo>
                  <a:pt x="352420" y="528626"/>
                </a:lnTo>
                <a:cubicBezTo>
                  <a:pt x="348100" y="534387"/>
                  <a:pt x="345581" y="541229"/>
                  <a:pt x="346661" y="548071"/>
                </a:cubicBezTo>
                <a:cubicBezTo>
                  <a:pt x="347381" y="555273"/>
                  <a:pt x="350620" y="561395"/>
                  <a:pt x="356020" y="566076"/>
                </a:cubicBezTo>
                <a:cubicBezTo>
                  <a:pt x="367179" y="575079"/>
                  <a:pt x="384098" y="573638"/>
                  <a:pt x="393458" y="562475"/>
                </a:cubicBezTo>
                <a:lnTo>
                  <a:pt x="411457" y="540509"/>
                </a:lnTo>
                <a:cubicBezTo>
                  <a:pt x="416137" y="534747"/>
                  <a:pt x="417937" y="527906"/>
                  <a:pt x="417577" y="520704"/>
                </a:cubicBezTo>
                <a:cubicBezTo>
                  <a:pt x="416497" y="513862"/>
                  <a:pt x="413257" y="507380"/>
                  <a:pt x="407857" y="503059"/>
                </a:cubicBezTo>
                <a:cubicBezTo>
                  <a:pt x="403177" y="499098"/>
                  <a:pt x="397058" y="496937"/>
                  <a:pt x="390938" y="496937"/>
                </a:cubicBezTo>
                <a:close/>
                <a:moveTo>
                  <a:pt x="313182" y="435000"/>
                </a:moveTo>
                <a:cubicBezTo>
                  <a:pt x="306343" y="435720"/>
                  <a:pt x="299863" y="438961"/>
                  <a:pt x="295183" y="444363"/>
                </a:cubicBezTo>
                <a:lnTo>
                  <a:pt x="277185" y="466689"/>
                </a:lnTo>
                <a:cubicBezTo>
                  <a:pt x="267825" y="477852"/>
                  <a:pt x="269265" y="494776"/>
                  <a:pt x="280784" y="503779"/>
                </a:cubicBezTo>
                <a:cubicBezTo>
                  <a:pt x="291944" y="513142"/>
                  <a:pt x="308503" y="511701"/>
                  <a:pt x="317862" y="500538"/>
                </a:cubicBezTo>
                <a:lnTo>
                  <a:pt x="336221" y="478212"/>
                </a:lnTo>
                <a:cubicBezTo>
                  <a:pt x="345221" y="467049"/>
                  <a:pt x="343781" y="450124"/>
                  <a:pt x="332621" y="440762"/>
                </a:cubicBezTo>
                <a:cubicBezTo>
                  <a:pt x="327942" y="437161"/>
                  <a:pt x="321822" y="435000"/>
                  <a:pt x="315702" y="435000"/>
                </a:cubicBezTo>
                <a:cubicBezTo>
                  <a:pt x="314982" y="435000"/>
                  <a:pt x="314262" y="435000"/>
                  <a:pt x="313182" y="435000"/>
                </a:cubicBezTo>
                <a:close/>
                <a:moveTo>
                  <a:pt x="1123772" y="235031"/>
                </a:moveTo>
                <a:cubicBezTo>
                  <a:pt x="1129462" y="235031"/>
                  <a:pt x="1135151" y="237165"/>
                  <a:pt x="1139419" y="241432"/>
                </a:cubicBezTo>
                <a:cubicBezTo>
                  <a:pt x="1143330" y="245344"/>
                  <a:pt x="1145819" y="251033"/>
                  <a:pt x="1145819" y="257078"/>
                </a:cubicBezTo>
                <a:cubicBezTo>
                  <a:pt x="1145819" y="262768"/>
                  <a:pt x="1143330" y="268458"/>
                  <a:pt x="1139419" y="272369"/>
                </a:cubicBezTo>
                <a:cubicBezTo>
                  <a:pt x="1135151" y="276636"/>
                  <a:pt x="1129462" y="279126"/>
                  <a:pt x="1123772" y="279126"/>
                </a:cubicBezTo>
                <a:cubicBezTo>
                  <a:pt x="1117727" y="279126"/>
                  <a:pt x="1112037" y="276636"/>
                  <a:pt x="1108126" y="272369"/>
                </a:cubicBezTo>
                <a:cubicBezTo>
                  <a:pt x="1103859" y="268458"/>
                  <a:pt x="1101725" y="262768"/>
                  <a:pt x="1101725" y="257078"/>
                </a:cubicBezTo>
                <a:cubicBezTo>
                  <a:pt x="1101725" y="251033"/>
                  <a:pt x="1103859" y="245344"/>
                  <a:pt x="1108126" y="241432"/>
                </a:cubicBezTo>
                <a:cubicBezTo>
                  <a:pt x="1112037" y="237165"/>
                  <a:pt x="1117727" y="235031"/>
                  <a:pt x="1123772" y="235031"/>
                </a:cubicBezTo>
                <a:close/>
                <a:moveTo>
                  <a:pt x="22047" y="235031"/>
                </a:moveTo>
                <a:cubicBezTo>
                  <a:pt x="27737" y="235031"/>
                  <a:pt x="33427" y="237165"/>
                  <a:pt x="37694" y="241432"/>
                </a:cubicBezTo>
                <a:cubicBezTo>
                  <a:pt x="41605" y="245344"/>
                  <a:pt x="44095" y="251033"/>
                  <a:pt x="44095" y="257078"/>
                </a:cubicBezTo>
                <a:cubicBezTo>
                  <a:pt x="44095" y="262768"/>
                  <a:pt x="41605" y="268458"/>
                  <a:pt x="37694" y="272369"/>
                </a:cubicBezTo>
                <a:cubicBezTo>
                  <a:pt x="33427" y="276636"/>
                  <a:pt x="27737" y="279126"/>
                  <a:pt x="22047" y="279126"/>
                </a:cubicBezTo>
                <a:cubicBezTo>
                  <a:pt x="16358" y="279126"/>
                  <a:pt x="10668" y="276636"/>
                  <a:pt x="6401" y="272369"/>
                </a:cubicBezTo>
                <a:cubicBezTo>
                  <a:pt x="2134" y="268458"/>
                  <a:pt x="0" y="262768"/>
                  <a:pt x="0" y="257078"/>
                </a:cubicBezTo>
                <a:cubicBezTo>
                  <a:pt x="0" y="251033"/>
                  <a:pt x="2134" y="245344"/>
                  <a:pt x="6401" y="241432"/>
                </a:cubicBezTo>
                <a:cubicBezTo>
                  <a:pt x="10668" y="237165"/>
                  <a:pt x="16358" y="235031"/>
                  <a:pt x="22047" y="235031"/>
                </a:cubicBezTo>
                <a:close/>
                <a:moveTo>
                  <a:pt x="641124" y="75981"/>
                </a:moveTo>
                <a:cubicBezTo>
                  <a:pt x="595766" y="75981"/>
                  <a:pt x="553289" y="93266"/>
                  <a:pt x="521251" y="125314"/>
                </a:cubicBezTo>
                <a:lnTo>
                  <a:pt x="352060" y="292761"/>
                </a:lnTo>
                <a:cubicBezTo>
                  <a:pt x="338741" y="306085"/>
                  <a:pt x="338021" y="328051"/>
                  <a:pt x="351340" y="341374"/>
                </a:cubicBezTo>
                <a:cubicBezTo>
                  <a:pt x="362500" y="352537"/>
                  <a:pt x="379419" y="355418"/>
                  <a:pt x="393098" y="347496"/>
                </a:cubicBezTo>
                <a:lnTo>
                  <a:pt x="575968" y="244148"/>
                </a:lnTo>
                <a:cubicBezTo>
                  <a:pt x="579207" y="242347"/>
                  <a:pt x="583167" y="241267"/>
                  <a:pt x="586767" y="241267"/>
                </a:cubicBezTo>
                <a:lnTo>
                  <a:pt x="733999" y="241267"/>
                </a:lnTo>
                <a:cubicBezTo>
                  <a:pt x="746238" y="241267"/>
                  <a:pt x="756317" y="251350"/>
                  <a:pt x="756317" y="263593"/>
                </a:cubicBezTo>
                <a:cubicBezTo>
                  <a:pt x="756317" y="276196"/>
                  <a:pt x="746238" y="286279"/>
                  <a:pt x="733999" y="286279"/>
                </a:cubicBezTo>
                <a:lnTo>
                  <a:pt x="718159" y="286279"/>
                </a:lnTo>
                <a:lnTo>
                  <a:pt x="757915" y="325063"/>
                </a:lnTo>
                <a:lnTo>
                  <a:pt x="877990" y="442202"/>
                </a:lnTo>
                <a:lnTo>
                  <a:pt x="957906" y="399350"/>
                </a:lnTo>
                <a:lnTo>
                  <a:pt x="957906" y="252432"/>
                </a:lnTo>
                <a:lnTo>
                  <a:pt x="957906" y="75981"/>
                </a:lnTo>
                <a:close/>
                <a:moveTo>
                  <a:pt x="506492" y="46993"/>
                </a:moveTo>
                <a:cubicBezTo>
                  <a:pt x="490922" y="47353"/>
                  <a:pt x="475353" y="48974"/>
                  <a:pt x="460054" y="51854"/>
                </a:cubicBezTo>
                <a:lnTo>
                  <a:pt x="276825" y="87864"/>
                </a:lnTo>
                <a:cubicBezTo>
                  <a:pt x="275745" y="87864"/>
                  <a:pt x="274305" y="88224"/>
                  <a:pt x="272505" y="88224"/>
                </a:cubicBezTo>
                <a:lnTo>
                  <a:pt x="187910" y="88224"/>
                </a:lnTo>
                <a:lnTo>
                  <a:pt x="187910" y="423117"/>
                </a:lnTo>
                <a:cubicBezTo>
                  <a:pt x="205909" y="426358"/>
                  <a:pt x="223188" y="433560"/>
                  <a:pt x="238307" y="444003"/>
                </a:cubicBezTo>
                <a:cubicBezTo>
                  <a:pt x="239747" y="441842"/>
                  <a:pt x="241187" y="440041"/>
                  <a:pt x="242626" y="438241"/>
                </a:cubicBezTo>
                <a:lnTo>
                  <a:pt x="260985" y="416275"/>
                </a:lnTo>
                <a:cubicBezTo>
                  <a:pt x="272865" y="401511"/>
                  <a:pt x="290144" y="392148"/>
                  <a:pt x="308863" y="390708"/>
                </a:cubicBezTo>
                <a:cubicBezTo>
                  <a:pt x="327942" y="388547"/>
                  <a:pt x="346301" y="394309"/>
                  <a:pt x="361060" y="406552"/>
                </a:cubicBezTo>
                <a:cubicBezTo>
                  <a:pt x="375459" y="418435"/>
                  <a:pt x="384098" y="435000"/>
                  <a:pt x="386258" y="452285"/>
                </a:cubicBezTo>
                <a:lnTo>
                  <a:pt x="402087" y="454291"/>
                </a:lnTo>
                <a:lnTo>
                  <a:pt x="412897" y="455661"/>
                </a:lnTo>
                <a:cubicBezTo>
                  <a:pt x="421356" y="458407"/>
                  <a:pt x="429276" y="462728"/>
                  <a:pt x="436295" y="468489"/>
                </a:cubicBezTo>
                <a:cubicBezTo>
                  <a:pt x="450335" y="480012"/>
                  <a:pt x="459334" y="496577"/>
                  <a:pt x="461494" y="514582"/>
                </a:cubicBezTo>
                <a:cubicBezTo>
                  <a:pt x="479133" y="513502"/>
                  <a:pt x="497132" y="518543"/>
                  <a:pt x="511891" y="530786"/>
                </a:cubicBezTo>
                <a:cubicBezTo>
                  <a:pt x="526290" y="542670"/>
                  <a:pt x="534930" y="559234"/>
                  <a:pt x="537090" y="576879"/>
                </a:cubicBezTo>
                <a:cubicBezTo>
                  <a:pt x="554369" y="575439"/>
                  <a:pt x="572368" y="580840"/>
                  <a:pt x="587127" y="592723"/>
                </a:cubicBezTo>
                <a:cubicBezTo>
                  <a:pt x="587487" y="593083"/>
                  <a:pt x="587847" y="593444"/>
                  <a:pt x="588207" y="593804"/>
                </a:cubicBezTo>
                <a:cubicBezTo>
                  <a:pt x="589287" y="594164"/>
                  <a:pt x="589647" y="594884"/>
                  <a:pt x="590727" y="595604"/>
                </a:cubicBezTo>
                <a:lnTo>
                  <a:pt x="623125" y="627293"/>
                </a:lnTo>
                <a:cubicBezTo>
                  <a:pt x="628525" y="632694"/>
                  <a:pt x="636444" y="635575"/>
                  <a:pt x="644004" y="635575"/>
                </a:cubicBezTo>
                <a:cubicBezTo>
                  <a:pt x="651563" y="635575"/>
                  <a:pt x="659123" y="632334"/>
                  <a:pt x="664523" y="626933"/>
                </a:cubicBezTo>
                <a:cubicBezTo>
                  <a:pt x="675682" y="615049"/>
                  <a:pt x="675682" y="596684"/>
                  <a:pt x="664163" y="585161"/>
                </a:cubicBezTo>
                <a:lnTo>
                  <a:pt x="547889" y="472090"/>
                </a:lnTo>
                <a:cubicBezTo>
                  <a:pt x="538890" y="463448"/>
                  <a:pt x="538890" y="449404"/>
                  <a:pt x="547529" y="440402"/>
                </a:cubicBezTo>
                <a:cubicBezTo>
                  <a:pt x="555809" y="431759"/>
                  <a:pt x="570208" y="431759"/>
                  <a:pt x="578847" y="440041"/>
                </a:cubicBezTo>
                <a:lnTo>
                  <a:pt x="635004" y="494416"/>
                </a:lnTo>
                <a:cubicBezTo>
                  <a:pt x="635004" y="494776"/>
                  <a:pt x="635364" y="494776"/>
                  <a:pt x="635724" y="495137"/>
                </a:cubicBezTo>
                <a:lnTo>
                  <a:pt x="751638" y="607848"/>
                </a:lnTo>
                <a:cubicBezTo>
                  <a:pt x="763517" y="619011"/>
                  <a:pt x="781876" y="619011"/>
                  <a:pt x="793395" y="607487"/>
                </a:cubicBezTo>
                <a:cubicBezTo>
                  <a:pt x="804555" y="595604"/>
                  <a:pt x="804195" y="577239"/>
                  <a:pt x="792675" y="566076"/>
                </a:cubicBezTo>
                <a:lnTo>
                  <a:pt x="676402" y="453005"/>
                </a:lnTo>
                <a:cubicBezTo>
                  <a:pt x="667762" y="444363"/>
                  <a:pt x="667402" y="429959"/>
                  <a:pt x="676042" y="421316"/>
                </a:cubicBezTo>
                <a:cubicBezTo>
                  <a:pt x="684681" y="412314"/>
                  <a:pt x="698721" y="411954"/>
                  <a:pt x="707720" y="420956"/>
                </a:cubicBezTo>
                <a:lnTo>
                  <a:pt x="780796" y="491896"/>
                </a:lnTo>
                <a:cubicBezTo>
                  <a:pt x="780796" y="491896"/>
                  <a:pt x="780796" y="491896"/>
                  <a:pt x="781156" y="491896"/>
                </a:cubicBezTo>
                <a:lnTo>
                  <a:pt x="855312" y="564276"/>
                </a:lnTo>
                <a:cubicBezTo>
                  <a:pt x="866831" y="575439"/>
                  <a:pt x="885550" y="575079"/>
                  <a:pt x="896709" y="563555"/>
                </a:cubicBezTo>
                <a:cubicBezTo>
                  <a:pt x="902109" y="558154"/>
                  <a:pt x="905349" y="550592"/>
                  <a:pt x="904989" y="542670"/>
                </a:cubicBezTo>
                <a:cubicBezTo>
                  <a:pt x="904989" y="534747"/>
                  <a:pt x="901749" y="527545"/>
                  <a:pt x="895989" y="522144"/>
                </a:cubicBezTo>
                <a:lnTo>
                  <a:pt x="711244" y="342013"/>
                </a:lnTo>
                <a:lnTo>
                  <a:pt x="654083" y="286279"/>
                </a:lnTo>
                <a:lnTo>
                  <a:pt x="592887" y="286279"/>
                </a:lnTo>
                <a:lnTo>
                  <a:pt x="415057" y="386387"/>
                </a:lnTo>
                <a:cubicBezTo>
                  <a:pt x="402817" y="393229"/>
                  <a:pt x="389498" y="396830"/>
                  <a:pt x="376179" y="396830"/>
                </a:cubicBezTo>
                <a:cubicBezTo>
                  <a:pt x="355300" y="396830"/>
                  <a:pt x="334421" y="388547"/>
                  <a:pt x="319302" y="372703"/>
                </a:cubicBezTo>
                <a:cubicBezTo>
                  <a:pt x="289064" y="341374"/>
                  <a:pt x="289784" y="291321"/>
                  <a:pt x="320382" y="261072"/>
                </a:cubicBezTo>
                <a:lnTo>
                  <a:pt x="489932" y="93266"/>
                </a:lnTo>
                <a:cubicBezTo>
                  <a:pt x="508291" y="74901"/>
                  <a:pt x="529890" y="60497"/>
                  <a:pt x="552929" y="49694"/>
                </a:cubicBezTo>
                <a:cubicBezTo>
                  <a:pt x="537630" y="47533"/>
                  <a:pt x="522061" y="46633"/>
                  <a:pt x="506492" y="46993"/>
                </a:cubicBezTo>
                <a:close/>
                <a:moveTo>
                  <a:pt x="22319" y="0"/>
                </a:moveTo>
                <a:lnTo>
                  <a:pt x="143272" y="0"/>
                </a:lnTo>
                <a:cubicBezTo>
                  <a:pt x="167391" y="0"/>
                  <a:pt x="187190" y="19445"/>
                  <a:pt x="187910" y="43212"/>
                </a:cubicBezTo>
                <a:lnTo>
                  <a:pt x="270705" y="43212"/>
                </a:lnTo>
                <a:lnTo>
                  <a:pt x="451415" y="7922"/>
                </a:lnTo>
                <a:cubicBezTo>
                  <a:pt x="516931" y="-4681"/>
                  <a:pt x="583527" y="3241"/>
                  <a:pt x="644364" y="30969"/>
                </a:cubicBezTo>
                <a:cubicBezTo>
                  <a:pt x="644364" y="30969"/>
                  <a:pt x="644724" y="30969"/>
                  <a:pt x="645084" y="30969"/>
                </a:cubicBezTo>
                <a:lnTo>
                  <a:pt x="960066" y="30969"/>
                </a:lnTo>
                <a:cubicBezTo>
                  <a:pt x="965825" y="12964"/>
                  <a:pt x="982744" y="0"/>
                  <a:pt x="1002543" y="0"/>
                </a:cubicBezTo>
                <a:lnTo>
                  <a:pt x="1123496" y="0"/>
                </a:lnTo>
                <a:cubicBezTo>
                  <a:pt x="1135736" y="0"/>
                  <a:pt x="1145815" y="10083"/>
                  <a:pt x="1145815" y="22326"/>
                </a:cubicBezTo>
                <a:lnTo>
                  <a:pt x="1145815" y="169607"/>
                </a:lnTo>
                <a:cubicBezTo>
                  <a:pt x="1145815" y="181850"/>
                  <a:pt x="1135736" y="192293"/>
                  <a:pt x="1123496" y="192293"/>
                </a:cubicBezTo>
                <a:cubicBezTo>
                  <a:pt x="1111257" y="192293"/>
                  <a:pt x="1101178" y="181850"/>
                  <a:pt x="1101178" y="169607"/>
                </a:cubicBezTo>
                <a:lnTo>
                  <a:pt x="1101178" y="44652"/>
                </a:lnTo>
                <a:lnTo>
                  <a:pt x="1002543" y="44652"/>
                </a:lnTo>
                <a:lnTo>
                  <a:pt x="1002543" y="236220"/>
                </a:lnTo>
                <a:lnTo>
                  <a:pt x="1002543" y="469209"/>
                </a:lnTo>
                <a:lnTo>
                  <a:pt x="1101178" y="469209"/>
                </a:lnTo>
                <a:lnTo>
                  <a:pt x="1101178" y="343175"/>
                </a:lnTo>
                <a:cubicBezTo>
                  <a:pt x="1101178" y="330931"/>
                  <a:pt x="1111257" y="320849"/>
                  <a:pt x="1123496" y="320849"/>
                </a:cubicBezTo>
                <a:cubicBezTo>
                  <a:pt x="1135736" y="320849"/>
                  <a:pt x="1145815" y="330931"/>
                  <a:pt x="1145815" y="343175"/>
                </a:cubicBezTo>
                <a:lnTo>
                  <a:pt x="1145815" y="491536"/>
                </a:lnTo>
                <a:cubicBezTo>
                  <a:pt x="1145815" y="503779"/>
                  <a:pt x="1135736" y="514222"/>
                  <a:pt x="1123496" y="514222"/>
                </a:cubicBezTo>
                <a:lnTo>
                  <a:pt x="1002543" y="514222"/>
                </a:lnTo>
                <a:cubicBezTo>
                  <a:pt x="978065" y="514222"/>
                  <a:pt x="957906" y="494056"/>
                  <a:pt x="957906" y="469209"/>
                </a:cubicBezTo>
                <a:lnTo>
                  <a:pt x="957906" y="450124"/>
                </a:lnTo>
                <a:lnTo>
                  <a:pt x="911829" y="474971"/>
                </a:lnTo>
                <a:lnTo>
                  <a:pt x="927308" y="490095"/>
                </a:lnTo>
                <a:cubicBezTo>
                  <a:pt x="941707" y="503779"/>
                  <a:pt x="949626" y="522504"/>
                  <a:pt x="949986" y="542310"/>
                </a:cubicBezTo>
                <a:cubicBezTo>
                  <a:pt x="949986" y="561755"/>
                  <a:pt x="942787" y="580840"/>
                  <a:pt x="928748" y="594884"/>
                </a:cubicBezTo>
                <a:cubicBezTo>
                  <a:pt x="914348" y="609648"/>
                  <a:pt x="894909" y="617210"/>
                  <a:pt x="875831" y="617210"/>
                </a:cubicBezTo>
                <a:cubicBezTo>
                  <a:pt x="864311" y="617210"/>
                  <a:pt x="853152" y="614689"/>
                  <a:pt x="843072" y="609648"/>
                </a:cubicBezTo>
                <a:cubicBezTo>
                  <a:pt x="839473" y="620091"/>
                  <a:pt x="833353" y="630174"/>
                  <a:pt x="825433" y="638816"/>
                </a:cubicBezTo>
                <a:cubicBezTo>
                  <a:pt x="811034" y="653580"/>
                  <a:pt x="791595" y="661142"/>
                  <a:pt x="772156" y="661142"/>
                </a:cubicBezTo>
                <a:cubicBezTo>
                  <a:pt x="753437" y="661142"/>
                  <a:pt x="735079" y="654300"/>
                  <a:pt x="720679" y="640256"/>
                </a:cubicBezTo>
                <a:lnTo>
                  <a:pt x="712760" y="632694"/>
                </a:lnTo>
                <a:cubicBezTo>
                  <a:pt x="709520" y="641697"/>
                  <a:pt x="704120" y="650699"/>
                  <a:pt x="696921" y="657901"/>
                </a:cubicBezTo>
                <a:cubicBezTo>
                  <a:pt x="682881" y="671945"/>
                  <a:pt x="664523" y="680227"/>
                  <a:pt x="644364" y="680227"/>
                </a:cubicBezTo>
                <a:cubicBezTo>
                  <a:pt x="644364" y="680227"/>
                  <a:pt x="644004" y="680227"/>
                  <a:pt x="643644" y="680227"/>
                </a:cubicBezTo>
                <a:cubicBezTo>
                  <a:pt x="631404" y="680227"/>
                  <a:pt x="619525" y="677347"/>
                  <a:pt x="608726" y="671585"/>
                </a:cubicBezTo>
                <a:cubicBezTo>
                  <a:pt x="606206" y="679147"/>
                  <a:pt x="602246" y="686349"/>
                  <a:pt x="596846" y="692831"/>
                </a:cubicBezTo>
                <a:lnTo>
                  <a:pt x="578487" y="715157"/>
                </a:lnTo>
                <a:cubicBezTo>
                  <a:pt x="566608" y="729561"/>
                  <a:pt x="549329" y="738563"/>
                  <a:pt x="530250" y="740724"/>
                </a:cubicBezTo>
                <a:cubicBezTo>
                  <a:pt x="528090" y="740724"/>
                  <a:pt x="525930" y="741084"/>
                  <a:pt x="523411" y="741084"/>
                </a:cubicBezTo>
                <a:cubicBezTo>
                  <a:pt x="506851" y="741084"/>
                  <a:pt x="491372" y="735323"/>
                  <a:pt x="478413" y="724880"/>
                </a:cubicBezTo>
                <a:cubicBezTo>
                  <a:pt x="463654" y="712636"/>
                  <a:pt x="455014" y="696072"/>
                  <a:pt x="453215" y="678787"/>
                </a:cubicBezTo>
                <a:cubicBezTo>
                  <a:pt x="451415" y="678787"/>
                  <a:pt x="449975" y="678787"/>
                  <a:pt x="448175" y="678787"/>
                </a:cubicBezTo>
                <a:cubicBezTo>
                  <a:pt x="431616" y="678787"/>
                  <a:pt x="415777" y="673025"/>
                  <a:pt x="402817" y="662583"/>
                </a:cubicBezTo>
                <a:cubicBezTo>
                  <a:pt x="388778" y="651059"/>
                  <a:pt x="379779" y="634495"/>
                  <a:pt x="377619" y="616490"/>
                </a:cubicBezTo>
                <a:cubicBezTo>
                  <a:pt x="376179" y="616490"/>
                  <a:pt x="374379" y="616490"/>
                  <a:pt x="372939" y="616490"/>
                </a:cubicBezTo>
                <a:cubicBezTo>
                  <a:pt x="356740" y="616490"/>
                  <a:pt x="340901" y="611449"/>
                  <a:pt x="327582" y="600646"/>
                </a:cubicBezTo>
                <a:cubicBezTo>
                  <a:pt x="313542" y="589122"/>
                  <a:pt x="304543" y="572558"/>
                  <a:pt x="302383" y="554553"/>
                </a:cubicBezTo>
                <a:cubicBezTo>
                  <a:pt x="300943" y="554553"/>
                  <a:pt x="299143" y="554553"/>
                  <a:pt x="297343" y="554553"/>
                </a:cubicBezTo>
                <a:cubicBezTo>
                  <a:pt x="281504" y="554553"/>
                  <a:pt x="265305" y="549511"/>
                  <a:pt x="252346" y="538348"/>
                </a:cubicBezTo>
                <a:cubicBezTo>
                  <a:pt x="237227" y="526105"/>
                  <a:pt x="228947" y="509180"/>
                  <a:pt x="226787" y="491536"/>
                </a:cubicBezTo>
                <a:lnTo>
                  <a:pt x="216348" y="483253"/>
                </a:lnTo>
                <a:cubicBezTo>
                  <a:pt x="208068" y="476772"/>
                  <a:pt x="198349" y="472090"/>
                  <a:pt x="187910" y="469209"/>
                </a:cubicBezTo>
                <a:cubicBezTo>
                  <a:pt x="187910" y="494056"/>
                  <a:pt x="167751" y="514222"/>
                  <a:pt x="143272" y="514222"/>
                </a:cubicBezTo>
                <a:lnTo>
                  <a:pt x="22319" y="514222"/>
                </a:lnTo>
                <a:cubicBezTo>
                  <a:pt x="9720" y="514222"/>
                  <a:pt x="0" y="503779"/>
                  <a:pt x="0" y="491536"/>
                </a:cubicBezTo>
                <a:lnTo>
                  <a:pt x="0" y="350017"/>
                </a:lnTo>
                <a:cubicBezTo>
                  <a:pt x="0" y="337413"/>
                  <a:pt x="9720" y="327691"/>
                  <a:pt x="22319" y="327691"/>
                </a:cubicBezTo>
                <a:cubicBezTo>
                  <a:pt x="34558" y="327691"/>
                  <a:pt x="44638" y="337413"/>
                  <a:pt x="44638" y="350017"/>
                </a:cubicBezTo>
                <a:lnTo>
                  <a:pt x="44638" y="469209"/>
                </a:lnTo>
                <a:lnTo>
                  <a:pt x="143272" y="469209"/>
                </a:lnTo>
                <a:lnTo>
                  <a:pt x="143272" y="44652"/>
                </a:lnTo>
                <a:lnTo>
                  <a:pt x="44638" y="44652"/>
                </a:lnTo>
                <a:lnTo>
                  <a:pt x="44638" y="166366"/>
                </a:lnTo>
                <a:cubicBezTo>
                  <a:pt x="44638" y="178609"/>
                  <a:pt x="34558" y="188692"/>
                  <a:pt x="22319" y="188692"/>
                </a:cubicBezTo>
                <a:cubicBezTo>
                  <a:pt x="9720" y="188692"/>
                  <a:pt x="0" y="178609"/>
                  <a:pt x="0" y="166366"/>
                </a:cubicBezTo>
                <a:lnTo>
                  <a:pt x="0" y="22326"/>
                </a:lnTo>
                <a:cubicBezTo>
                  <a:pt x="0" y="10083"/>
                  <a:pt x="9720" y="0"/>
                  <a:pt x="2231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525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10E04CC-D9B2-8346-B3AF-76350035EB5A}"/>
              </a:ext>
            </a:extLst>
          </p:cNvPr>
          <p:cNvSpPr txBox="1"/>
          <p:nvPr/>
        </p:nvSpPr>
        <p:spPr>
          <a:xfrm>
            <a:off x="608258" y="3707945"/>
            <a:ext cx="1532792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+mj-lt"/>
                <a:cs typeface="Poppins" pitchFamily="2" charset="77"/>
              </a:rPr>
              <a:t>Enhanced Safety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xmlns="" id="{937510B1-A769-8E4A-ABB2-B80B7CAAFD7E}"/>
              </a:ext>
            </a:extLst>
          </p:cNvPr>
          <p:cNvSpPr txBox="1">
            <a:spLocks/>
          </p:cNvSpPr>
          <p:nvPr/>
        </p:nvSpPr>
        <p:spPr>
          <a:xfrm>
            <a:off x="684664" y="3986180"/>
            <a:ext cx="1380809" cy="1201619"/>
          </a:xfrm>
          <a:prstGeom prst="rect">
            <a:avLst/>
          </a:prstGeom>
        </p:spPr>
        <p:txBody>
          <a:bodyPr vert="horz" wrap="square" lIns="34299" tIns="17149" rIns="34299" bIns="1714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3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AI-driven real-time alerts detect potential dangers, ensuring a safer environment for infants.</a:t>
            </a:r>
          </a:p>
        </p:txBody>
      </p:sp>
      <p:sp>
        <p:nvSpPr>
          <p:cNvPr id="35" name="Google Shape;51;p5"/>
          <p:cNvSpPr txBox="1"/>
          <p:nvPr/>
        </p:nvSpPr>
        <p:spPr>
          <a:xfrm>
            <a:off x="152400" y="0"/>
            <a:ext cx="89916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74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 dirty="0" smtClean="0">
                <a:solidFill>
                  <a:schemeClr val="dk1"/>
                </a:solidFill>
              </a:rPr>
              <a:t>Customer </a:t>
            </a:r>
            <a:r>
              <a:rPr lang="en-US" sz="2600" b="1" dirty="0">
                <a:solidFill>
                  <a:schemeClr val="dk1"/>
                </a:solidFill>
              </a:rPr>
              <a:t>v</a:t>
            </a:r>
            <a:r>
              <a:rPr lang="en-US" sz="2600" b="1" dirty="0" smtClean="0">
                <a:solidFill>
                  <a:schemeClr val="dk1"/>
                </a:solidFill>
              </a:rPr>
              <a:t>alue preposition</a:t>
            </a:r>
            <a:endParaRPr sz="47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51" name="Google Shape;53;p5"/>
          <p:cNvSpPr txBox="1"/>
          <p:nvPr/>
        </p:nvSpPr>
        <p:spPr>
          <a:xfrm>
            <a:off x="6096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 smtClean="0">
                <a:solidFill>
                  <a:srgbClr val="FFFFFF"/>
                </a:solidFill>
              </a:rPr>
              <a:t>5002</a:t>
            </a:r>
            <a:endParaRPr lang="en-US" dirty="0"/>
          </a:p>
        </p:txBody>
      </p:sp>
      <p:sp>
        <p:nvSpPr>
          <p:cNvPr id="52" name="Google Shape;52;p5"/>
          <p:cNvSpPr txBox="1"/>
          <p:nvPr/>
        </p:nvSpPr>
        <p:spPr>
          <a:xfrm>
            <a:off x="3695700" y="6400800"/>
            <a:ext cx="17511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lvl="0" algn="ctr">
              <a:lnSpc>
                <a:spcPct val="93000"/>
              </a:lnSpc>
              <a:buClr>
                <a:srgbClr val="FFFFFF"/>
              </a:buClr>
              <a:buSzPts val="1000"/>
            </a:pPr>
            <a:r>
              <a:rPr lang="en-US" sz="1000" b="1" i="1" dirty="0">
                <a:solidFill>
                  <a:srgbClr val="FFFFFF"/>
                </a:solidFill>
              </a:rPr>
              <a:t>17-March</a:t>
            </a:r>
            <a:r>
              <a:rPr lang="en-US" sz="1000" b="1" i="1" dirty="0" smtClean="0">
                <a:solidFill>
                  <a:srgbClr val="FFFFFF"/>
                </a:solidFill>
              </a:rPr>
              <a:t>-25</a:t>
            </a:r>
            <a:endParaRPr lang="en-US"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endParaRPr sz="1000" b="1" i="1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endParaRPr sz="1000" b="1" i="1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4;p5"/>
          <p:cNvSpPr txBox="1"/>
          <p:nvPr/>
        </p:nvSpPr>
        <p:spPr>
          <a:xfrm>
            <a:off x="7543800" y="6400800"/>
            <a:ext cx="836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2875" rIns="90000" bIns="468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1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10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10E04CC-D9B2-8346-B3AF-76350035EB5A}"/>
              </a:ext>
            </a:extLst>
          </p:cNvPr>
          <p:cNvSpPr txBox="1"/>
          <p:nvPr/>
        </p:nvSpPr>
        <p:spPr>
          <a:xfrm>
            <a:off x="2736124" y="3707945"/>
            <a:ext cx="1309974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+mj-lt"/>
                <a:cs typeface="Poppins" pitchFamily="2" charset="77"/>
              </a:rPr>
              <a:t>Peace of Mind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10E04CC-D9B2-8346-B3AF-76350035EB5A}"/>
              </a:ext>
            </a:extLst>
          </p:cNvPr>
          <p:cNvSpPr txBox="1"/>
          <p:nvPr/>
        </p:nvSpPr>
        <p:spPr>
          <a:xfrm>
            <a:off x="6832349" y="3685813"/>
            <a:ext cx="17956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  <a:cs typeface="Poppins" pitchFamily="2" charset="77"/>
              </a:rPr>
              <a:t>Infant </a:t>
            </a:r>
            <a:r>
              <a:rPr lang="en-US" sz="1200" b="1" dirty="0">
                <a:solidFill>
                  <a:schemeClr val="tx1"/>
                </a:solidFill>
                <a:latin typeface="+mj-lt"/>
                <a:cs typeface="Poppins" pitchFamily="2" charset="77"/>
              </a:rPr>
              <a:t>Health Insights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10E04CC-D9B2-8346-B3AF-76350035EB5A}"/>
              </a:ext>
            </a:extLst>
          </p:cNvPr>
          <p:cNvSpPr txBox="1"/>
          <p:nvPr/>
        </p:nvSpPr>
        <p:spPr>
          <a:xfrm>
            <a:off x="4674612" y="3685814"/>
            <a:ext cx="193514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  <a:cs typeface="Poppins" pitchFamily="2" charset="77"/>
              </a:rPr>
              <a:t>Better Sleep for Parents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xmlns="" id="{937510B1-A769-8E4A-ABB2-B80B7CAAFD7E}"/>
              </a:ext>
            </a:extLst>
          </p:cNvPr>
          <p:cNvSpPr txBox="1">
            <a:spLocks/>
          </p:cNvSpPr>
          <p:nvPr/>
        </p:nvSpPr>
        <p:spPr>
          <a:xfrm>
            <a:off x="2804160" y="3984981"/>
            <a:ext cx="1365435" cy="1368331"/>
          </a:xfrm>
          <a:prstGeom prst="rect">
            <a:avLst/>
          </a:prstGeom>
        </p:spPr>
        <p:txBody>
          <a:bodyPr vert="horz" wrap="square" lIns="34299" tIns="17149" rIns="34299" bIns="1714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3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Parents can monitor their baby’s health and well-being anytime, anywhere with instant mobile notifications.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xmlns="" id="{937510B1-A769-8E4A-ABB2-B80B7CAAFD7E}"/>
              </a:ext>
            </a:extLst>
          </p:cNvPr>
          <p:cNvSpPr txBox="1">
            <a:spLocks/>
          </p:cNvSpPr>
          <p:nvPr/>
        </p:nvSpPr>
        <p:spPr>
          <a:xfrm>
            <a:off x="7051948" y="3983705"/>
            <a:ext cx="1672186" cy="1368331"/>
          </a:xfrm>
          <a:prstGeom prst="rect">
            <a:avLst/>
          </a:prstGeom>
        </p:spPr>
        <p:txBody>
          <a:bodyPr vert="horz" wrap="square" lIns="34299" tIns="17149" rIns="34299" bIns="1714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3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Tracks and records vital signs, sleep patterns, and environmental factors, providing data-driven recommendations for better baby care</a:t>
            </a:r>
            <a:r>
              <a:rPr lang="en-US" sz="1300" dirty="0" smtClean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  <a:endParaRPr lang="en-US" sz="1300" dirty="0">
              <a:solidFill>
                <a:schemeClr val="tx1"/>
              </a:solidFill>
              <a:latin typeface="+mj-lt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xmlns="" id="{937510B1-A769-8E4A-ABB2-B80B7CAAFD7E}"/>
              </a:ext>
            </a:extLst>
          </p:cNvPr>
          <p:cNvSpPr txBox="1">
            <a:spLocks/>
          </p:cNvSpPr>
          <p:nvPr/>
        </p:nvSpPr>
        <p:spPr>
          <a:xfrm>
            <a:off x="4817332" y="4020534"/>
            <a:ext cx="1685068" cy="1201619"/>
          </a:xfrm>
          <a:prstGeom prst="rect">
            <a:avLst/>
          </a:prstGeom>
        </p:spPr>
        <p:txBody>
          <a:bodyPr vert="horz" wrap="square" lIns="34299" tIns="17149" rIns="34299" bIns="1714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300" dirty="0">
                <a:solidFill>
                  <a:schemeClr val="tx1"/>
                </a:solidFill>
                <a:latin typeface="+mj-lt"/>
                <a:ea typeface="Lato Light" panose="020F0502020204030203" pitchFamily="34" charset="0"/>
                <a:cs typeface="Mukta ExtraLight" panose="020B0000000000000000" pitchFamily="34" charset="77"/>
              </a:rPr>
              <a:t>Eliminates the need for frequent manual checks, allowing parents to rest easier knowing the monitor will alert them if needed.</a:t>
            </a:r>
          </a:p>
        </p:txBody>
      </p:sp>
    </p:spTree>
    <p:extLst>
      <p:ext uri="{BB962C8B-B14F-4D97-AF65-F5344CB8AC3E}">
        <p14:creationId xmlns:p14="http://schemas.microsoft.com/office/powerpoint/2010/main" val="295793125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4410</TotalTime>
  <Words>2982</Words>
  <Application>Microsoft Office PowerPoint</Application>
  <PresentationFormat>On-screen Show (4:3)</PresentationFormat>
  <Paragraphs>506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Calibri</vt:lpstr>
      <vt:lpstr>Courier New</vt:lpstr>
      <vt:lpstr>Times New Roman</vt:lpstr>
      <vt:lpstr>Lato Light</vt:lpstr>
      <vt:lpstr>Poppins</vt:lpstr>
      <vt:lpstr>Arial</vt:lpstr>
      <vt:lpstr>PT Sans</vt:lpstr>
      <vt:lpstr>Nunito SemiBold</vt:lpstr>
      <vt:lpstr>League Spartan</vt:lpstr>
      <vt:lpstr>Mukta ExtraLight</vt:lpstr>
      <vt:lpstr>Wingdings</vt:lpstr>
      <vt:lpstr>Open Sans Light</vt:lpstr>
      <vt:lpstr>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Parinaz</dc:creator>
  <cp:lastModifiedBy>Microsoft account</cp:lastModifiedBy>
  <cp:revision>110</cp:revision>
  <dcterms:modified xsi:type="dcterms:W3CDTF">2025-04-08T01:33:21Z</dcterms:modified>
</cp:coreProperties>
</file>