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ra Black" pitchFamily="2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35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6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6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37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9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1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62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0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Up 2">
            <a:extLst>
              <a:ext uri="{FF2B5EF4-FFF2-40B4-BE49-F238E27FC236}">
                <a16:creationId xmlns:a16="http://schemas.microsoft.com/office/drawing/2014/main" id="{761123E9-063E-72BD-B3E0-63C5460103E5}"/>
              </a:ext>
            </a:extLst>
          </p:cNvPr>
          <p:cNvSpPr/>
          <p:nvPr/>
        </p:nvSpPr>
        <p:spPr>
          <a:xfrm>
            <a:off x="1943070" y="4122776"/>
            <a:ext cx="989901" cy="1275126"/>
          </a:xfrm>
          <a:prstGeom prst="upArrow">
            <a:avLst>
              <a:gd name="adj1" fmla="val 52581"/>
              <a:gd name="adj2" fmla="val 601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89BB6-F56D-F426-0B42-052112F74C95}"/>
              </a:ext>
            </a:extLst>
          </p:cNvPr>
          <p:cNvSpPr/>
          <p:nvPr/>
        </p:nvSpPr>
        <p:spPr>
          <a:xfrm>
            <a:off x="1943070" y="5677120"/>
            <a:ext cx="1070063" cy="268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DC93C-B880-4FA0-7F6D-7AE72605100D}"/>
              </a:ext>
            </a:extLst>
          </p:cNvPr>
          <p:cNvSpPr txBox="1"/>
          <p:nvPr/>
        </p:nvSpPr>
        <p:spPr>
          <a:xfrm>
            <a:off x="2773581" y="4147943"/>
            <a:ext cx="14798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3800" dirty="0">
                <a:latin typeface="Nura Black" pitchFamily="2" charset="0"/>
              </a:rPr>
              <a:t>P</a:t>
            </a:r>
            <a:endParaRPr lang="en-US" sz="13800" dirty="0">
              <a:latin typeface="Nura Black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AE189C-8720-9099-F17F-044371E34FB5}"/>
              </a:ext>
            </a:extLst>
          </p:cNvPr>
          <p:cNvGrpSpPr/>
          <p:nvPr/>
        </p:nvGrpSpPr>
        <p:grpSpPr>
          <a:xfrm>
            <a:off x="9700015" y="4097338"/>
            <a:ext cx="2491985" cy="2266596"/>
            <a:chOff x="6483554" y="2014538"/>
            <a:chExt cx="2491985" cy="2266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EB8710-39B0-BD0E-5D68-ADCC2C8169B7}"/>
                </a:ext>
              </a:extLst>
            </p:cNvPr>
            <p:cNvGrpSpPr/>
            <p:nvPr/>
          </p:nvGrpSpPr>
          <p:grpSpPr>
            <a:xfrm>
              <a:off x="6483554" y="2014538"/>
              <a:ext cx="1175856" cy="2159793"/>
              <a:chOff x="6553200" y="2205655"/>
              <a:chExt cx="1115736" cy="1820411"/>
            </a:xfrm>
          </p:grpSpPr>
          <p:sp>
            <p:nvSpPr>
              <p:cNvPr id="9" name="Arrow: Up 8">
                <a:extLst>
                  <a:ext uri="{FF2B5EF4-FFF2-40B4-BE49-F238E27FC236}">
                    <a16:creationId xmlns:a16="http://schemas.microsoft.com/office/drawing/2014/main" id="{FAA1EE4B-8D9D-BC2F-54B6-452A82ACF1F3}"/>
                  </a:ext>
                </a:extLst>
              </p:cNvPr>
              <p:cNvSpPr/>
              <p:nvPr/>
            </p:nvSpPr>
            <p:spPr>
              <a:xfrm>
                <a:off x="6553200" y="2205655"/>
                <a:ext cx="1115736" cy="1275126"/>
              </a:xfrm>
              <a:prstGeom prst="upArrow">
                <a:avLst>
                  <a:gd name="adj1" fmla="val 52581"/>
                  <a:gd name="adj2" fmla="val 532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6CB2DA-8B72-6115-A9CB-A570C2B3883C}"/>
                  </a:ext>
                </a:extLst>
              </p:cNvPr>
              <p:cNvSpPr/>
              <p:nvPr/>
            </p:nvSpPr>
            <p:spPr>
              <a:xfrm>
                <a:off x="6553200" y="3757618"/>
                <a:ext cx="1115736" cy="2684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1FAA03-D308-6518-EB36-BA5589DF5335}"/>
                </a:ext>
              </a:extLst>
            </p:cNvPr>
            <p:cNvSpPr txBox="1"/>
            <p:nvPr/>
          </p:nvSpPr>
          <p:spPr>
            <a:xfrm>
              <a:off x="7495647" y="2065143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0EB463-B23E-2A18-89BF-B629A9422CF9}"/>
              </a:ext>
            </a:extLst>
          </p:cNvPr>
          <p:cNvSpPr txBox="1"/>
          <p:nvPr/>
        </p:nvSpPr>
        <p:spPr>
          <a:xfrm>
            <a:off x="1699312" y="3687055"/>
            <a:ext cx="2627642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ZA" sz="7200" dirty="0">
                <a:latin typeface="Nura Black" pitchFamily="2" charset="0"/>
              </a:rPr>
              <a:t>WAY</a:t>
            </a:r>
            <a:endParaRPr lang="en-US" sz="7200" dirty="0">
              <a:latin typeface="Nura Black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E2CE-A24F-04E9-4AEE-EA06CCEE0456}"/>
              </a:ext>
            </a:extLst>
          </p:cNvPr>
          <p:cNvSpPr txBox="1"/>
          <p:nvPr/>
        </p:nvSpPr>
        <p:spPr>
          <a:xfrm rot="16200000">
            <a:off x="357674" y="4460425"/>
            <a:ext cx="2193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6000" dirty="0">
                <a:latin typeface="Nura Black" pitchFamily="2" charset="0"/>
              </a:rPr>
              <a:t>THIS</a:t>
            </a:r>
            <a:endParaRPr lang="en-US" sz="6000" dirty="0">
              <a:latin typeface="Nura Black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64E2C0-D087-5D82-62C7-04CED615200D}"/>
              </a:ext>
            </a:extLst>
          </p:cNvPr>
          <p:cNvGrpSpPr/>
          <p:nvPr/>
        </p:nvGrpSpPr>
        <p:grpSpPr>
          <a:xfrm>
            <a:off x="4723238" y="233292"/>
            <a:ext cx="3490870" cy="2676879"/>
            <a:chOff x="4723238" y="233292"/>
            <a:chExt cx="3490870" cy="267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97B136-147A-A608-E298-51F6953C4366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A4C73E-6A69-36CE-5A1E-B2377AB7E92D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DF43CB-693A-83F0-9922-DC501CE7612F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latin typeface="Nura Black" pitchFamily="2" charset="0"/>
                </a:rPr>
                <a:t>P</a:t>
              </a:r>
              <a:endParaRPr lang="en-US" sz="13800" dirty="0">
                <a:latin typeface="Nura Black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2067C4-C507-7299-C492-97DFC25098BD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latin typeface="Nura Black" pitchFamily="2" charset="0"/>
                </a:rPr>
                <a:t>AY</a:t>
              </a:r>
              <a:endParaRPr lang="en-US" sz="7200" dirty="0">
                <a:latin typeface="Nura Black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34CB1-5F0F-205E-8DC7-D0F16AE924EE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latin typeface="Nura Black" pitchFamily="2" charset="0"/>
                </a:rPr>
                <a:t>THIS</a:t>
              </a:r>
              <a:endParaRPr lang="en-US" sz="6000" dirty="0">
                <a:latin typeface="Nura Black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6DDFCD-41A1-1512-FEDC-D564B85DE1BC}"/>
              </a:ext>
            </a:extLst>
          </p:cNvPr>
          <p:cNvGrpSpPr/>
          <p:nvPr/>
        </p:nvGrpSpPr>
        <p:grpSpPr>
          <a:xfrm>
            <a:off x="4723238" y="3203942"/>
            <a:ext cx="2727029" cy="3112794"/>
            <a:chOff x="2905635" y="1507973"/>
            <a:chExt cx="2727029" cy="3112794"/>
          </a:xfrm>
        </p:grpSpPr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623FC39-3A55-C15D-3E22-A76A92B8FB3D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93DD3B-35B9-FC66-197C-EDCA572D1FD4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39B83B-FC58-9910-A074-64C05EF54D9F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0E14A2-59BD-38D6-D17E-7A7E677DA4D0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latin typeface="Nura Black" pitchFamily="2" charset="0"/>
                </a:rPr>
                <a:t>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2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C357D6-FA6F-D741-BD9D-58251DBE9011}"/>
              </a:ext>
            </a:extLst>
          </p:cNvPr>
          <p:cNvGrpSpPr/>
          <p:nvPr/>
        </p:nvGrpSpPr>
        <p:grpSpPr>
          <a:xfrm>
            <a:off x="498338" y="248340"/>
            <a:ext cx="2727029" cy="3112794"/>
            <a:chOff x="2905635" y="1507973"/>
            <a:chExt cx="2727029" cy="3112794"/>
          </a:xfrm>
        </p:grpSpPr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34F4D856-FEB5-D523-8EA9-74F25C9F78E0}"/>
                </a:ext>
              </a:extLst>
            </p:cNvPr>
            <p:cNvSpPr/>
            <p:nvPr/>
          </p:nvSpPr>
          <p:spPr>
            <a:xfrm>
              <a:off x="3734119" y="1507973"/>
              <a:ext cx="989901" cy="1275126"/>
            </a:xfrm>
            <a:prstGeom prst="upArrow">
              <a:avLst>
                <a:gd name="adj1" fmla="val 52581"/>
                <a:gd name="adj2" fmla="val 60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F2C2E-186D-DE45-05F0-81B6172ACDD0}"/>
                </a:ext>
              </a:extLst>
            </p:cNvPr>
            <p:cNvSpPr/>
            <p:nvPr/>
          </p:nvSpPr>
          <p:spPr>
            <a:xfrm>
              <a:off x="3734119" y="3052791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8C3532-83CD-2FA1-6ECA-EDE439B75F21}"/>
                </a:ext>
              </a:extLst>
            </p:cNvPr>
            <p:cNvSpPr txBox="1"/>
            <p:nvPr/>
          </p:nvSpPr>
          <p:spPr>
            <a:xfrm>
              <a:off x="2905635" y="3416919"/>
              <a:ext cx="272702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3600" dirty="0">
                  <a:solidFill>
                    <a:schemeClr val="bg1"/>
                  </a:solidFill>
                  <a:latin typeface="Nura Black" pitchFamily="2" charset="0"/>
                </a:rPr>
                <a:t>This way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D71DF0-ABA3-560D-8D20-E52B1F340559}"/>
                </a:ext>
              </a:extLst>
            </p:cNvPr>
            <p:cNvSpPr txBox="1"/>
            <p:nvPr/>
          </p:nvSpPr>
          <p:spPr>
            <a:xfrm>
              <a:off x="3776833" y="3789770"/>
              <a:ext cx="1111203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4800" dirty="0">
                  <a:solidFill>
                    <a:schemeClr val="bg1"/>
                  </a:solidFill>
                  <a:latin typeface="Nura Black" pitchFamily="2" charset="0"/>
                </a:rPr>
                <a:t>Up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75B5D-FFB7-DCA8-F604-6171C1888489}"/>
              </a:ext>
            </a:extLst>
          </p:cNvPr>
          <p:cNvGrpSpPr/>
          <p:nvPr/>
        </p:nvGrpSpPr>
        <p:grpSpPr>
          <a:xfrm>
            <a:off x="6559338" y="1986779"/>
            <a:ext cx="3490870" cy="2676879"/>
            <a:chOff x="4723238" y="233292"/>
            <a:chExt cx="3490870" cy="2676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B16FE4-5B10-6200-4EA1-8B2784589D21}"/>
                </a:ext>
              </a:extLst>
            </p:cNvPr>
            <p:cNvSpPr txBox="1"/>
            <p:nvPr/>
          </p:nvSpPr>
          <p:spPr>
            <a:xfrm>
              <a:off x="5604109" y="557468"/>
              <a:ext cx="1105643" cy="1390807"/>
            </a:xfrm>
            <a:custGeom>
              <a:avLst/>
              <a:gdLst/>
              <a:ahLst/>
              <a:cxnLst/>
              <a:rect l="l" t="t" r="r" b="b"/>
              <a:pathLst>
                <a:path w="1105643" h="1390807">
                  <a:moveTo>
                    <a:pt x="895517" y="458268"/>
                  </a:moveTo>
                  <a:lnTo>
                    <a:pt x="1105643" y="711007"/>
                  </a:lnTo>
                  <a:lnTo>
                    <a:pt x="870942" y="711007"/>
                  </a:lnTo>
                  <a:lnTo>
                    <a:pt x="870942" y="1390807"/>
                  </a:lnTo>
                  <a:lnTo>
                    <a:pt x="350443" y="1390807"/>
                  </a:lnTo>
                  <a:lnTo>
                    <a:pt x="350443" y="711007"/>
                  </a:lnTo>
                  <a:lnTo>
                    <a:pt x="115742" y="711007"/>
                  </a:lnTo>
                  <a:lnTo>
                    <a:pt x="178284" y="635782"/>
                  </a:lnTo>
                  <a:lnTo>
                    <a:pt x="200825" y="645109"/>
                  </a:lnTo>
                  <a:cubicBezTo>
                    <a:pt x="226048" y="651510"/>
                    <a:pt x="253289" y="654710"/>
                    <a:pt x="282550" y="654710"/>
                  </a:cubicBezTo>
                  <a:cubicBezTo>
                    <a:pt x="325831" y="654710"/>
                    <a:pt x="363017" y="644195"/>
                    <a:pt x="394107" y="623164"/>
                  </a:cubicBezTo>
                  <a:cubicBezTo>
                    <a:pt x="425196" y="602133"/>
                    <a:pt x="446227" y="577291"/>
                    <a:pt x="457200" y="548640"/>
                  </a:cubicBezTo>
                  <a:cubicBezTo>
                    <a:pt x="468783" y="577291"/>
                    <a:pt x="490119" y="602133"/>
                    <a:pt x="521208" y="623164"/>
                  </a:cubicBezTo>
                  <a:cubicBezTo>
                    <a:pt x="552298" y="644195"/>
                    <a:pt x="589179" y="654710"/>
                    <a:pt x="631851" y="654710"/>
                  </a:cubicBezTo>
                  <a:cubicBezTo>
                    <a:pt x="690372" y="654710"/>
                    <a:pt x="740816" y="641909"/>
                    <a:pt x="783184" y="616306"/>
                  </a:cubicBezTo>
                  <a:cubicBezTo>
                    <a:pt x="825551" y="590702"/>
                    <a:pt x="858012" y="553669"/>
                    <a:pt x="880567" y="505206"/>
                  </a:cubicBezTo>
                  <a:close/>
                  <a:moveTo>
                    <a:pt x="610693" y="115681"/>
                  </a:moveTo>
                  <a:lnTo>
                    <a:pt x="699516" y="222517"/>
                  </a:lnTo>
                  <a:lnTo>
                    <a:pt x="699516" y="366675"/>
                  </a:lnTo>
                  <a:cubicBezTo>
                    <a:pt x="699516" y="395326"/>
                    <a:pt x="693572" y="417576"/>
                    <a:pt x="681685" y="433426"/>
                  </a:cubicBezTo>
                  <a:cubicBezTo>
                    <a:pt x="669798" y="449275"/>
                    <a:pt x="653187" y="457200"/>
                    <a:pt x="631851" y="457200"/>
                  </a:cubicBezTo>
                  <a:cubicBezTo>
                    <a:pt x="610515" y="457200"/>
                    <a:pt x="593903" y="449275"/>
                    <a:pt x="582016" y="433426"/>
                  </a:cubicBezTo>
                  <a:cubicBezTo>
                    <a:pt x="570129" y="417576"/>
                    <a:pt x="564185" y="395326"/>
                    <a:pt x="564185" y="366675"/>
                  </a:cubicBezTo>
                  <a:lnTo>
                    <a:pt x="564185" y="171621"/>
                  </a:lnTo>
                  <a:close/>
                  <a:moveTo>
                    <a:pt x="699516" y="0"/>
                  </a:moveTo>
                  <a:lnTo>
                    <a:pt x="914400" y="0"/>
                  </a:lnTo>
                  <a:lnTo>
                    <a:pt x="914400" y="331927"/>
                  </a:lnTo>
                  <a:cubicBezTo>
                    <a:pt x="914400" y="365455"/>
                    <a:pt x="911580" y="396659"/>
                    <a:pt x="905942" y="425539"/>
                  </a:cubicBezTo>
                  <a:lnTo>
                    <a:pt x="895517" y="458268"/>
                  </a:lnTo>
                  <a:lnTo>
                    <a:pt x="699516" y="222517"/>
                  </a:lnTo>
                  <a:close/>
                  <a:moveTo>
                    <a:pt x="0" y="0"/>
                  </a:moveTo>
                  <a:lnTo>
                    <a:pt x="215799" y="0"/>
                  </a:lnTo>
                  <a:lnTo>
                    <a:pt x="216713" y="366675"/>
                  </a:lnTo>
                  <a:cubicBezTo>
                    <a:pt x="216713" y="394716"/>
                    <a:pt x="222504" y="416814"/>
                    <a:pt x="234087" y="432968"/>
                  </a:cubicBezTo>
                  <a:cubicBezTo>
                    <a:pt x="245669" y="449123"/>
                    <a:pt x="261823" y="457200"/>
                    <a:pt x="282550" y="457200"/>
                  </a:cubicBezTo>
                  <a:cubicBezTo>
                    <a:pt x="303276" y="457200"/>
                    <a:pt x="319583" y="449275"/>
                    <a:pt x="331470" y="433426"/>
                  </a:cubicBezTo>
                  <a:cubicBezTo>
                    <a:pt x="343357" y="417576"/>
                    <a:pt x="349301" y="395326"/>
                    <a:pt x="349301" y="366675"/>
                  </a:cubicBezTo>
                  <a:lnTo>
                    <a:pt x="349301" y="0"/>
                  </a:lnTo>
                  <a:lnTo>
                    <a:pt x="564185" y="0"/>
                  </a:lnTo>
                  <a:lnTo>
                    <a:pt x="564185" y="171621"/>
                  </a:lnTo>
                  <a:lnTo>
                    <a:pt x="178284" y="635782"/>
                  </a:lnTo>
                  <a:lnTo>
                    <a:pt x="131217" y="616306"/>
                  </a:lnTo>
                  <a:cubicBezTo>
                    <a:pt x="88849" y="590702"/>
                    <a:pt x="56388" y="553669"/>
                    <a:pt x="33833" y="505206"/>
                  </a:cubicBezTo>
                  <a:cubicBezTo>
                    <a:pt x="11278" y="456743"/>
                    <a:pt x="0" y="398983"/>
                    <a:pt x="0" y="3319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13CEA-4FA6-B253-0B2B-DA89DEEA347A}"/>
                </a:ext>
              </a:extLst>
            </p:cNvPr>
            <p:cNvSpPr/>
            <p:nvPr/>
          </p:nvSpPr>
          <p:spPr>
            <a:xfrm>
              <a:off x="5719851" y="2225738"/>
              <a:ext cx="1070063" cy="268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138667-2C7D-9B67-ECA3-67B234AB7DD9}"/>
                </a:ext>
              </a:extLst>
            </p:cNvPr>
            <p:cNvSpPr txBox="1"/>
            <p:nvPr/>
          </p:nvSpPr>
          <p:spPr>
            <a:xfrm>
              <a:off x="6550362" y="694180"/>
              <a:ext cx="147989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3800" dirty="0">
                  <a:solidFill>
                    <a:schemeClr val="bg1"/>
                  </a:solidFill>
                  <a:latin typeface="Nura Black" pitchFamily="2" charset="0"/>
                </a:rPr>
                <a:t>P</a:t>
              </a:r>
              <a:endParaRPr lang="en-US" sz="138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1EDF4A-95BA-BD62-081C-EA18756D5245}"/>
                </a:ext>
              </a:extLst>
            </p:cNvPr>
            <p:cNvSpPr txBox="1"/>
            <p:nvPr/>
          </p:nvSpPr>
          <p:spPr>
            <a:xfrm>
              <a:off x="6583533" y="233292"/>
              <a:ext cx="1630575" cy="12003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solidFill>
                    <a:schemeClr val="bg1"/>
                  </a:solidFill>
                  <a:latin typeface="Nura Black" pitchFamily="2" charset="0"/>
                </a:rPr>
                <a:t>AY</a:t>
              </a:r>
              <a:endParaRPr lang="en-US" sz="72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A3D51-916D-C0F9-9C74-C2989908DD41}"/>
                </a:ext>
              </a:extLst>
            </p:cNvPr>
            <p:cNvSpPr txBox="1"/>
            <p:nvPr/>
          </p:nvSpPr>
          <p:spPr>
            <a:xfrm rot="16200000">
              <a:off x="4134455" y="1006662"/>
              <a:ext cx="21932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>
                  <a:solidFill>
                    <a:schemeClr val="bg1"/>
                  </a:solidFill>
                  <a:latin typeface="Nura Black" pitchFamily="2" charset="0"/>
                </a:rPr>
                <a:t>THIS</a:t>
              </a:r>
              <a:endParaRPr lang="en-US" sz="6000" dirty="0">
                <a:solidFill>
                  <a:schemeClr val="bg1"/>
                </a:solidFill>
                <a:latin typeface="Nura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260688"/>
      </p:ext>
    </p:extLst>
  </p:cSld>
  <p:clrMapOvr>
    <a:masterClrMapping/>
  </p:clrMapOvr>
</p:sld>
</file>

<file path=ppt/theme/theme1.xml><?xml version="1.0" encoding="utf-8"?>
<a:theme xmlns:a="http://schemas.openxmlformats.org/drawingml/2006/main" name="NotAnnoy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Annoying" id="{DEA0B493-69D4-42AD-99D6-A1F2881DF2AF}" vid="{8BB728F5-7708-4E75-A8E3-8E7B68F637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16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Nura Black</vt:lpstr>
      <vt:lpstr>NotAnnoying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Gironi, Mr</dc:creator>
  <cp:lastModifiedBy>Dino Gironi, Mr</cp:lastModifiedBy>
  <cp:revision>10</cp:revision>
  <dcterms:created xsi:type="dcterms:W3CDTF">2022-07-04T08:54:15Z</dcterms:created>
  <dcterms:modified xsi:type="dcterms:W3CDTF">2022-07-04T09:18:31Z</dcterms:modified>
</cp:coreProperties>
</file>