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Nura Black" pitchFamily="2" charset="0"/>
      <p:bold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748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2700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435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768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0673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337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0830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293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1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37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462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709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06F9DB-CD37-8A2C-CE1A-365C3BBEE49A}"/>
              </a:ext>
            </a:extLst>
          </p:cNvPr>
          <p:cNvSpPr/>
          <p:nvPr/>
        </p:nvSpPr>
        <p:spPr>
          <a:xfrm>
            <a:off x="9277350" y="2223083"/>
            <a:ext cx="663804" cy="8976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AE189C-8720-9099-F17F-044371E34FB5}"/>
              </a:ext>
            </a:extLst>
          </p:cNvPr>
          <p:cNvGrpSpPr/>
          <p:nvPr/>
        </p:nvGrpSpPr>
        <p:grpSpPr>
          <a:xfrm>
            <a:off x="9700015" y="4097338"/>
            <a:ext cx="2491985" cy="2266596"/>
            <a:chOff x="6483554" y="2014538"/>
            <a:chExt cx="2491985" cy="226659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FEB8710-39B0-BD0E-5D68-ADCC2C8169B7}"/>
                </a:ext>
              </a:extLst>
            </p:cNvPr>
            <p:cNvGrpSpPr/>
            <p:nvPr/>
          </p:nvGrpSpPr>
          <p:grpSpPr>
            <a:xfrm>
              <a:off x="6483554" y="2014538"/>
              <a:ext cx="1175856" cy="2159793"/>
              <a:chOff x="6553200" y="2205655"/>
              <a:chExt cx="1115736" cy="1820411"/>
            </a:xfrm>
          </p:grpSpPr>
          <p:sp>
            <p:nvSpPr>
              <p:cNvPr id="9" name="Arrow: Up 8">
                <a:extLst>
                  <a:ext uri="{FF2B5EF4-FFF2-40B4-BE49-F238E27FC236}">
                    <a16:creationId xmlns:a16="http://schemas.microsoft.com/office/drawing/2014/main" id="{FAA1EE4B-8D9D-BC2F-54B6-452A82ACF1F3}"/>
                  </a:ext>
                </a:extLst>
              </p:cNvPr>
              <p:cNvSpPr/>
              <p:nvPr/>
            </p:nvSpPr>
            <p:spPr>
              <a:xfrm>
                <a:off x="6553200" y="2205655"/>
                <a:ext cx="1115736" cy="1275126"/>
              </a:xfrm>
              <a:prstGeom prst="upArrow">
                <a:avLst>
                  <a:gd name="adj1" fmla="val 52581"/>
                  <a:gd name="adj2" fmla="val 53289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56CB2DA-8B72-6115-A9CB-A570C2B3883C}"/>
                  </a:ext>
                </a:extLst>
              </p:cNvPr>
              <p:cNvSpPr/>
              <p:nvPr/>
            </p:nvSpPr>
            <p:spPr>
              <a:xfrm>
                <a:off x="6553200" y="3757618"/>
                <a:ext cx="1115736" cy="26844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1FAA03-D308-6518-EB36-BA5589DF5335}"/>
                </a:ext>
              </a:extLst>
            </p:cNvPr>
            <p:cNvSpPr txBox="1"/>
            <p:nvPr/>
          </p:nvSpPr>
          <p:spPr>
            <a:xfrm>
              <a:off x="7495647" y="2065143"/>
              <a:ext cx="1479892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13800" dirty="0">
                  <a:latin typeface="Nura Black" pitchFamily="2" charset="0"/>
                </a:rPr>
                <a:t>P</a:t>
              </a:r>
              <a:endParaRPr lang="en-US" sz="13800" dirty="0">
                <a:latin typeface="Nura Black" pitchFamily="2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B64E2C0-D087-5D82-62C7-04CED615200D}"/>
              </a:ext>
            </a:extLst>
          </p:cNvPr>
          <p:cNvGrpSpPr/>
          <p:nvPr/>
        </p:nvGrpSpPr>
        <p:grpSpPr>
          <a:xfrm>
            <a:off x="521737" y="314631"/>
            <a:ext cx="3490870" cy="2676879"/>
            <a:chOff x="4723238" y="233292"/>
            <a:chExt cx="3490870" cy="267687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A97B136-147A-A608-E298-51F6953C4366}"/>
                </a:ext>
              </a:extLst>
            </p:cNvPr>
            <p:cNvSpPr txBox="1"/>
            <p:nvPr/>
          </p:nvSpPr>
          <p:spPr>
            <a:xfrm>
              <a:off x="5604109" y="557468"/>
              <a:ext cx="1105643" cy="1390807"/>
            </a:xfrm>
            <a:custGeom>
              <a:avLst/>
              <a:gdLst/>
              <a:ahLst/>
              <a:cxnLst/>
              <a:rect l="l" t="t" r="r" b="b"/>
              <a:pathLst>
                <a:path w="1105643" h="1390807">
                  <a:moveTo>
                    <a:pt x="895517" y="458268"/>
                  </a:moveTo>
                  <a:lnTo>
                    <a:pt x="1105643" y="711007"/>
                  </a:lnTo>
                  <a:lnTo>
                    <a:pt x="870942" y="711007"/>
                  </a:lnTo>
                  <a:lnTo>
                    <a:pt x="870942" y="1390807"/>
                  </a:lnTo>
                  <a:lnTo>
                    <a:pt x="350443" y="1390807"/>
                  </a:lnTo>
                  <a:lnTo>
                    <a:pt x="350443" y="711007"/>
                  </a:lnTo>
                  <a:lnTo>
                    <a:pt x="115742" y="711007"/>
                  </a:lnTo>
                  <a:lnTo>
                    <a:pt x="178284" y="635782"/>
                  </a:lnTo>
                  <a:lnTo>
                    <a:pt x="200825" y="645109"/>
                  </a:lnTo>
                  <a:cubicBezTo>
                    <a:pt x="226048" y="651510"/>
                    <a:pt x="253289" y="654710"/>
                    <a:pt x="282550" y="654710"/>
                  </a:cubicBezTo>
                  <a:cubicBezTo>
                    <a:pt x="325831" y="654710"/>
                    <a:pt x="363017" y="644195"/>
                    <a:pt x="394107" y="623164"/>
                  </a:cubicBezTo>
                  <a:cubicBezTo>
                    <a:pt x="425196" y="602133"/>
                    <a:pt x="446227" y="577291"/>
                    <a:pt x="457200" y="548640"/>
                  </a:cubicBezTo>
                  <a:cubicBezTo>
                    <a:pt x="468783" y="577291"/>
                    <a:pt x="490119" y="602133"/>
                    <a:pt x="521208" y="623164"/>
                  </a:cubicBezTo>
                  <a:cubicBezTo>
                    <a:pt x="552298" y="644195"/>
                    <a:pt x="589179" y="654710"/>
                    <a:pt x="631851" y="654710"/>
                  </a:cubicBezTo>
                  <a:cubicBezTo>
                    <a:pt x="690372" y="654710"/>
                    <a:pt x="740816" y="641909"/>
                    <a:pt x="783184" y="616306"/>
                  </a:cubicBezTo>
                  <a:cubicBezTo>
                    <a:pt x="825551" y="590702"/>
                    <a:pt x="858012" y="553669"/>
                    <a:pt x="880567" y="505206"/>
                  </a:cubicBezTo>
                  <a:close/>
                  <a:moveTo>
                    <a:pt x="610693" y="115681"/>
                  </a:moveTo>
                  <a:lnTo>
                    <a:pt x="699516" y="222517"/>
                  </a:lnTo>
                  <a:lnTo>
                    <a:pt x="699516" y="366675"/>
                  </a:lnTo>
                  <a:cubicBezTo>
                    <a:pt x="699516" y="395326"/>
                    <a:pt x="693572" y="417576"/>
                    <a:pt x="681685" y="433426"/>
                  </a:cubicBezTo>
                  <a:cubicBezTo>
                    <a:pt x="669798" y="449275"/>
                    <a:pt x="653187" y="457200"/>
                    <a:pt x="631851" y="457200"/>
                  </a:cubicBezTo>
                  <a:cubicBezTo>
                    <a:pt x="610515" y="457200"/>
                    <a:pt x="593903" y="449275"/>
                    <a:pt x="582016" y="433426"/>
                  </a:cubicBezTo>
                  <a:cubicBezTo>
                    <a:pt x="570129" y="417576"/>
                    <a:pt x="564185" y="395326"/>
                    <a:pt x="564185" y="366675"/>
                  </a:cubicBezTo>
                  <a:lnTo>
                    <a:pt x="564185" y="171621"/>
                  </a:lnTo>
                  <a:close/>
                  <a:moveTo>
                    <a:pt x="699516" y="0"/>
                  </a:moveTo>
                  <a:lnTo>
                    <a:pt x="914400" y="0"/>
                  </a:lnTo>
                  <a:lnTo>
                    <a:pt x="914400" y="331927"/>
                  </a:lnTo>
                  <a:cubicBezTo>
                    <a:pt x="914400" y="365455"/>
                    <a:pt x="911580" y="396659"/>
                    <a:pt x="905942" y="425539"/>
                  </a:cubicBezTo>
                  <a:lnTo>
                    <a:pt x="895517" y="458268"/>
                  </a:lnTo>
                  <a:lnTo>
                    <a:pt x="699516" y="222517"/>
                  </a:lnTo>
                  <a:close/>
                  <a:moveTo>
                    <a:pt x="0" y="0"/>
                  </a:moveTo>
                  <a:lnTo>
                    <a:pt x="215799" y="0"/>
                  </a:lnTo>
                  <a:lnTo>
                    <a:pt x="216713" y="366675"/>
                  </a:lnTo>
                  <a:cubicBezTo>
                    <a:pt x="216713" y="394716"/>
                    <a:pt x="222504" y="416814"/>
                    <a:pt x="234087" y="432968"/>
                  </a:cubicBezTo>
                  <a:cubicBezTo>
                    <a:pt x="245669" y="449123"/>
                    <a:pt x="261823" y="457200"/>
                    <a:pt x="282550" y="457200"/>
                  </a:cubicBezTo>
                  <a:cubicBezTo>
                    <a:pt x="303276" y="457200"/>
                    <a:pt x="319583" y="449275"/>
                    <a:pt x="331470" y="433426"/>
                  </a:cubicBezTo>
                  <a:cubicBezTo>
                    <a:pt x="343357" y="417576"/>
                    <a:pt x="349301" y="395326"/>
                    <a:pt x="349301" y="366675"/>
                  </a:cubicBezTo>
                  <a:lnTo>
                    <a:pt x="349301" y="0"/>
                  </a:lnTo>
                  <a:lnTo>
                    <a:pt x="564185" y="0"/>
                  </a:lnTo>
                  <a:lnTo>
                    <a:pt x="564185" y="171621"/>
                  </a:lnTo>
                  <a:lnTo>
                    <a:pt x="178284" y="635782"/>
                  </a:lnTo>
                  <a:lnTo>
                    <a:pt x="131217" y="616306"/>
                  </a:lnTo>
                  <a:cubicBezTo>
                    <a:pt x="88849" y="590702"/>
                    <a:pt x="56388" y="553669"/>
                    <a:pt x="33833" y="505206"/>
                  </a:cubicBezTo>
                  <a:cubicBezTo>
                    <a:pt x="11278" y="456743"/>
                    <a:pt x="0" y="398983"/>
                    <a:pt x="0" y="33192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7200" dirty="0">
                <a:latin typeface="Nura Black" pitchFamily="2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CA4C73E-6A69-36CE-5A1E-B2377AB7E92D}"/>
                </a:ext>
              </a:extLst>
            </p:cNvPr>
            <p:cNvSpPr/>
            <p:nvPr/>
          </p:nvSpPr>
          <p:spPr>
            <a:xfrm>
              <a:off x="5719851" y="2225738"/>
              <a:ext cx="1070063" cy="2684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5DF43CB-693A-83F0-9922-DC501CE7612F}"/>
                </a:ext>
              </a:extLst>
            </p:cNvPr>
            <p:cNvSpPr txBox="1"/>
            <p:nvPr/>
          </p:nvSpPr>
          <p:spPr>
            <a:xfrm>
              <a:off x="6550362" y="694180"/>
              <a:ext cx="1479892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13800" dirty="0">
                  <a:latin typeface="Nura Black" pitchFamily="2" charset="0"/>
                </a:rPr>
                <a:t>P</a:t>
              </a:r>
              <a:endParaRPr lang="en-US" sz="13800" dirty="0">
                <a:latin typeface="Nura Black" pitchFamily="2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D2067C4-C507-7299-C492-97DFC25098BD}"/>
                </a:ext>
              </a:extLst>
            </p:cNvPr>
            <p:cNvSpPr txBox="1"/>
            <p:nvPr/>
          </p:nvSpPr>
          <p:spPr>
            <a:xfrm>
              <a:off x="6583533" y="233292"/>
              <a:ext cx="1630575" cy="120032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ZA" sz="7200" dirty="0">
                  <a:latin typeface="Nura Black" pitchFamily="2" charset="0"/>
                </a:rPr>
                <a:t>AY</a:t>
              </a:r>
              <a:endParaRPr lang="en-US" sz="7200" dirty="0">
                <a:latin typeface="Nura Black" pitchFamily="2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0234CB1-5F0F-205E-8DC7-D0F16AE924EE}"/>
                </a:ext>
              </a:extLst>
            </p:cNvPr>
            <p:cNvSpPr txBox="1"/>
            <p:nvPr/>
          </p:nvSpPr>
          <p:spPr>
            <a:xfrm rot="16200000">
              <a:off x="4134455" y="1006662"/>
              <a:ext cx="219322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6000" dirty="0">
                  <a:latin typeface="Nura Black" pitchFamily="2" charset="0"/>
                </a:rPr>
                <a:t>THIS</a:t>
              </a:r>
              <a:endParaRPr lang="en-US" sz="6000" dirty="0">
                <a:latin typeface="Nura Black" pitchFamily="2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E6DDFCD-41A1-1512-FEDC-D564B85DE1BC}"/>
              </a:ext>
            </a:extLst>
          </p:cNvPr>
          <p:cNvGrpSpPr/>
          <p:nvPr/>
        </p:nvGrpSpPr>
        <p:grpSpPr>
          <a:xfrm>
            <a:off x="5918231" y="2741441"/>
            <a:ext cx="2727029" cy="3112794"/>
            <a:chOff x="2905635" y="1507973"/>
            <a:chExt cx="2727029" cy="3112794"/>
          </a:xfrm>
        </p:grpSpPr>
        <p:sp>
          <p:nvSpPr>
            <p:cNvPr id="50" name="Arrow: Up 49">
              <a:extLst>
                <a:ext uri="{FF2B5EF4-FFF2-40B4-BE49-F238E27FC236}">
                  <a16:creationId xmlns:a16="http://schemas.microsoft.com/office/drawing/2014/main" id="{7623FC39-3A55-C15D-3E22-A76A92B8FB3D}"/>
                </a:ext>
              </a:extLst>
            </p:cNvPr>
            <p:cNvSpPr/>
            <p:nvPr/>
          </p:nvSpPr>
          <p:spPr>
            <a:xfrm>
              <a:off x="3734119" y="1507973"/>
              <a:ext cx="989901" cy="1275126"/>
            </a:xfrm>
            <a:prstGeom prst="upArrow">
              <a:avLst>
                <a:gd name="adj1" fmla="val 52581"/>
                <a:gd name="adj2" fmla="val 6014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C93DD3B-35B9-FC66-197C-EDCA572D1FD4}"/>
                </a:ext>
              </a:extLst>
            </p:cNvPr>
            <p:cNvSpPr/>
            <p:nvPr/>
          </p:nvSpPr>
          <p:spPr>
            <a:xfrm>
              <a:off x="3734119" y="3052791"/>
              <a:ext cx="1070063" cy="2684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039B83B-FC58-9910-A074-64C05EF54D9F}"/>
                </a:ext>
              </a:extLst>
            </p:cNvPr>
            <p:cNvSpPr txBox="1"/>
            <p:nvPr/>
          </p:nvSpPr>
          <p:spPr>
            <a:xfrm>
              <a:off x="2905635" y="3416919"/>
              <a:ext cx="2727029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ZA" sz="3600" dirty="0">
                  <a:latin typeface="Nura Black" pitchFamily="2" charset="0"/>
                </a:rPr>
                <a:t>This way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A0E14A2-59BD-38D6-D17E-7A7E677DA4D0}"/>
                </a:ext>
              </a:extLst>
            </p:cNvPr>
            <p:cNvSpPr txBox="1"/>
            <p:nvPr/>
          </p:nvSpPr>
          <p:spPr>
            <a:xfrm>
              <a:off x="3776833" y="3789770"/>
              <a:ext cx="1111203" cy="83099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ZA" sz="4800" dirty="0">
                  <a:latin typeface="Nura Black" pitchFamily="2" charset="0"/>
                </a:rPr>
                <a:t>Up</a:t>
              </a:r>
            </a:p>
          </p:txBody>
        </p:sp>
      </p:grpSp>
      <p:sp>
        <p:nvSpPr>
          <p:cNvPr id="23" name="Arrow: Up 22">
            <a:extLst>
              <a:ext uri="{FF2B5EF4-FFF2-40B4-BE49-F238E27FC236}">
                <a16:creationId xmlns:a16="http://schemas.microsoft.com/office/drawing/2014/main" id="{C373E527-051E-B283-9A2B-CC82AE45791C}"/>
              </a:ext>
            </a:extLst>
          </p:cNvPr>
          <p:cNvSpPr/>
          <p:nvPr/>
        </p:nvSpPr>
        <p:spPr>
          <a:xfrm>
            <a:off x="8783202" y="1432708"/>
            <a:ext cx="989901" cy="1275126"/>
          </a:xfrm>
          <a:prstGeom prst="upArrow">
            <a:avLst>
              <a:gd name="adj1" fmla="val 52581"/>
              <a:gd name="adj2" fmla="val 6014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E74674F-7D62-BC7E-543F-AD0B03F59F14}"/>
              </a:ext>
            </a:extLst>
          </p:cNvPr>
          <p:cNvSpPr/>
          <p:nvPr/>
        </p:nvSpPr>
        <p:spPr>
          <a:xfrm>
            <a:off x="8783201" y="2029375"/>
            <a:ext cx="2134750" cy="1226918"/>
          </a:xfrm>
          <a:custGeom>
            <a:avLst/>
            <a:gdLst>
              <a:gd name="connsiteX0" fmla="*/ 1405669 w 2134750"/>
              <a:gd name="connsiteY0" fmla="*/ 290932 h 1229300"/>
              <a:gd name="connsiteX1" fmla="*/ 1405669 w 2134750"/>
              <a:gd name="connsiteY1" fmla="*/ 687019 h 1229300"/>
              <a:gd name="connsiteX2" fmla="*/ 1566908 w 2134750"/>
              <a:gd name="connsiteY2" fmla="*/ 687019 h 1229300"/>
              <a:gd name="connsiteX3" fmla="*/ 1679950 w 2134750"/>
              <a:gd name="connsiteY3" fmla="*/ 634441 h 1229300"/>
              <a:gd name="connsiteX4" fmla="*/ 1721137 w 2134750"/>
              <a:gd name="connsiteY4" fmla="*/ 490728 h 1229300"/>
              <a:gd name="connsiteX5" fmla="*/ 1679950 w 2134750"/>
              <a:gd name="connsiteY5" fmla="*/ 343509 h 1229300"/>
              <a:gd name="connsiteX6" fmla="*/ 1566908 w 2134750"/>
              <a:gd name="connsiteY6" fmla="*/ 290932 h 1229300"/>
              <a:gd name="connsiteX7" fmla="*/ 1405669 w 2134750"/>
              <a:gd name="connsiteY7" fmla="*/ 290932 h 1229300"/>
              <a:gd name="connsiteX8" fmla="*/ 992055 w 2134750"/>
              <a:gd name="connsiteY8" fmla="*/ 0 h 1229300"/>
              <a:gd name="connsiteX9" fmla="*/ 1714126 w 2134750"/>
              <a:gd name="connsiteY9" fmla="*/ 0 h 1229300"/>
              <a:gd name="connsiteX10" fmla="*/ 2023460 w 2134750"/>
              <a:gd name="connsiteY10" fmla="*/ 129692 h 1229300"/>
              <a:gd name="connsiteX11" fmla="*/ 2134750 w 2134750"/>
              <a:gd name="connsiteY11" fmla="*/ 490728 h 1229300"/>
              <a:gd name="connsiteX12" fmla="*/ 2023460 w 2134750"/>
              <a:gd name="connsiteY12" fmla="*/ 849134 h 1229300"/>
              <a:gd name="connsiteX13" fmla="*/ 1714126 w 2134750"/>
              <a:gd name="connsiteY13" fmla="*/ 977951 h 1229300"/>
              <a:gd name="connsiteX14" fmla="*/ 1405669 w 2134750"/>
              <a:gd name="connsiteY14" fmla="*/ 977951 h 1229300"/>
              <a:gd name="connsiteX15" fmla="*/ 1405669 w 2134750"/>
              <a:gd name="connsiteY15" fmla="*/ 1226820 h 1229300"/>
              <a:gd name="connsiteX16" fmla="*/ 1070063 w 2134750"/>
              <a:gd name="connsiteY16" fmla="*/ 1226820 h 1229300"/>
              <a:gd name="connsiteX17" fmla="*/ 0 w 2134750"/>
              <a:gd name="connsiteY17" fmla="*/ 1229300 h 1229300"/>
              <a:gd name="connsiteX18" fmla="*/ 0 w 2134750"/>
              <a:gd name="connsiteY18" fmla="*/ 960852 h 1229300"/>
              <a:gd name="connsiteX19" fmla="*/ 992055 w 2134750"/>
              <a:gd name="connsiteY19" fmla="*/ 960852 h 1229300"/>
              <a:gd name="connsiteX20" fmla="*/ 992055 w 2134750"/>
              <a:gd name="connsiteY20" fmla="*/ 0 h 1229300"/>
              <a:gd name="connsiteX0" fmla="*/ 1405669 w 2134750"/>
              <a:gd name="connsiteY0" fmla="*/ 290932 h 1229300"/>
              <a:gd name="connsiteX1" fmla="*/ 1405669 w 2134750"/>
              <a:gd name="connsiteY1" fmla="*/ 687019 h 1229300"/>
              <a:gd name="connsiteX2" fmla="*/ 1566908 w 2134750"/>
              <a:gd name="connsiteY2" fmla="*/ 687019 h 1229300"/>
              <a:gd name="connsiteX3" fmla="*/ 1679950 w 2134750"/>
              <a:gd name="connsiteY3" fmla="*/ 634441 h 1229300"/>
              <a:gd name="connsiteX4" fmla="*/ 1721137 w 2134750"/>
              <a:gd name="connsiteY4" fmla="*/ 490728 h 1229300"/>
              <a:gd name="connsiteX5" fmla="*/ 1679950 w 2134750"/>
              <a:gd name="connsiteY5" fmla="*/ 343509 h 1229300"/>
              <a:gd name="connsiteX6" fmla="*/ 1566908 w 2134750"/>
              <a:gd name="connsiteY6" fmla="*/ 290932 h 1229300"/>
              <a:gd name="connsiteX7" fmla="*/ 1405669 w 2134750"/>
              <a:gd name="connsiteY7" fmla="*/ 290932 h 1229300"/>
              <a:gd name="connsiteX8" fmla="*/ 992055 w 2134750"/>
              <a:gd name="connsiteY8" fmla="*/ 0 h 1229300"/>
              <a:gd name="connsiteX9" fmla="*/ 1714126 w 2134750"/>
              <a:gd name="connsiteY9" fmla="*/ 0 h 1229300"/>
              <a:gd name="connsiteX10" fmla="*/ 2023460 w 2134750"/>
              <a:gd name="connsiteY10" fmla="*/ 129692 h 1229300"/>
              <a:gd name="connsiteX11" fmla="*/ 2134750 w 2134750"/>
              <a:gd name="connsiteY11" fmla="*/ 490728 h 1229300"/>
              <a:gd name="connsiteX12" fmla="*/ 2023460 w 2134750"/>
              <a:gd name="connsiteY12" fmla="*/ 849134 h 1229300"/>
              <a:gd name="connsiteX13" fmla="*/ 1714126 w 2134750"/>
              <a:gd name="connsiteY13" fmla="*/ 977951 h 1229300"/>
              <a:gd name="connsiteX14" fmla="*/ 1405669 w 2134750"/>
              <a:gd name="connsiteY14" fmla="*/ 977951 h 1229300"/>
              <a:gd name="connsiteX15" fmla="*/ 1405669 w 2134750"/>
              <a:gd name="connsiteY15" fmla="*/ 1226820 h 1229300"/>
              <a:gd name="connsiteX16" fmla="*/ 0 w 2134750"/>
              <a:gd name="connsiteY16" fmla="*/ 1229300 h 1229300"/>
              <a:gd name="connsiteX17" fmla="*/ 0 w 2134750"/>
              <a:gd name="connsiteY17" fmla="*/ 960852 h 1229300"/>
              <a:gd name="connsiteX18" fmla="*/ 992055 w 2134750"/>
              <a:gd name="connsiteY18" fmla="*/ 960852 h 1229300"/>
              <a:gd name="connsiteX19" fmla="*/ 992055 w 2134750"/>
              <a:gd name="connsiteY19" fmla="*/ 0 h 1229300"/>
              <a:gd name="connsiteX0" fmla="*/ 1405669 w 2134750"/>
              <a:gd name="connsiteY0" fmla="*/ 290932 h 1226820"/>
              <a:gd name="connsiteX1" fmla="*/ 1405669 w 2134750"/>
              <a:gd name="connsiteY1" fmla="*/ 687019 h 1226820"/>
              <a:gd name="connsiteX2" fmla="*/ 1566908 w 2134750"/>
              <a:gd name="connsiteY2" fmla="*/ 687019 h 1226820"/>
              <a:gd name="connsiteX3" fmla="*/ 1679950 w 2134750"/>
              <a:gd name="connsiteY3" fmla="*/ 634441 h 1226820"/>
              <a:gd name="connsiteX4" fmla="*/ 1721137 w 2134750"/>
              <a:gd name="connsiteY4" fmla="*/ 490728 h 1226820"/>
              <a:gd name="connsiteX5" fmla="*/ 1679950 w 2134750"/>
              <a:gd name="connsiteY5" fmla="*/ 343509 h 1226820"/>
              <a:gd name="connsiteX6" fmla="*/ 1566908 w 2134750"/>
              <a:gd name="connsiteY6" fmla="*/ 290932 h 1226820"/>
              <a:gd name="connsiteX7" fmla="*/ 1405669 w 2134750"/>
              <a:gd name="connsiteY7" fmla="*/ 290932 h 1226820"/>
              <a:gd name="connsiteX8" fmla="*/ 992055 w 2134750"/>
              <a:gd name="connsiteY8" fmla="*/ 0 h 1226820"/>
              <a:gd name="connsiteX9" fmla="*/ 1714126 w 2134750"/>
              <a:gd name="connsiteY9" fmla="*/ 0 h 1226820"/>
              <a:gd name="connsiteX10" fmla="*/ 2023460 w 2134750"/>
              <a:gd name="connsiteY10" fmla="*/ 129692 h 1226820"/>
              <a:gd name="connsiteX11" fmla="*/ 2134750 w 2134750"/>
              <a:gd name="connsiteY11" fmla="*/ 490728 h 1226820"/>
              <a:gd name="connsiteX12" fmla="*/ 2023460 w 2134750"/>
              <a:gd name="connsiteY12" fmla="*/ 849134 h 1226820"/>
              <a:gd name="connsiteX13" fmla="*/ 1714126 w 2134750"/>
              <a:gd name="connsiteY13" fmla="*/ 977951 h 1226820"/>
              <a:gd name="connsiteX14" fmla="*/ 1405669 w 2134750"/>
              <a:gd name="connsiteY14" fmla="*/ 977951 h 1226820"/>
              <a:gd name="connsiteX15" fmla="*/ 1405669 w 2134750"/>
              <a:gd name="connsiteY15" fmla="*/ 1226820 h 1226820"/>
              <a:gd name="connsiteX16" fmla="*/ 0 w 2134750"/>
              <a:gd name="connsiteY16" fmla="*/ 1222156 h 1226820"/>
              <a:gd name="connsiteX17" fmla="*/ 0 w 2134750"/>
              <a:gd name="connsiteY17" fmla="*/ 960852 h 1226820"/>
              <a:gd name="connsiteX18" fmla="*/ 992055 w 2134750"/>
              <a:gd name="connsiteY18" fmla="*/ 960852 h 1226820"/>
              <a:gd name="connsiteX19" fmla="*/ 992055 w 2134750"/>
              <a:gd name="connsiteY19" fmla="*/ 0 h 1226820"/>
              <a:gd name="connsiteX0" fmla="*/ 1405669 w 2134750"/>
              <a:gd name="connsiteY0" fmla="*/ 290932 h 1226918"/>
              <a:gd name="connsiteX1" fmla="*/ 1405669 w 2134750"/>
              <a:gd name="connsiteY1" fmla="*/ 687019 h 1226918"/>
              <a:gd name="connsiteX2" fmla="*/ 1566908 w 2134750"/>
              <a:gd name="connsiteY2" fmla="*/ 687019 h 1226918"/>
              <a:gd name="connsiteX3" fmla="*/ 1679950 w 2134750"/>
              <a:gd name="connsiteY3" fmla="*/ 634441 h 1226918"/>
              <a:gd name="connsiteX4" fmla="*/ 1721137 w 2134750"/>
              <a:gd name="connsiteY4" fmla="*/ 490728 h 1226918"/>
              <a:gd name="connsiteX5" fmla="*/ 1679950 w 2134750"/>
              <a:gd name="connsiteY5" fmla="*/ 343509 h 1226918"/>
              <a:gd name="connsiteX6" fmla="*/ 1566908 w 2134750"/>
              <a:gd name="connsiteY6" fmla="*/ 290932 h 1226918"/>
              <a:gd name="connsiteX7" fmla="*/ 1405669 w 2134750"/>
              <a:gd name="connsiteY7" fmla="*/ 290932 h 1226918"/>
              <a:gd name="connsiteX8" fmla="*/ 992055 w 2134750"/>
              <a:gd name="connsiteY8" fmla="*/ 0 h 1226918"/>
              <a:gd name="connsiteX9" fmla="*/ 1714126 w 2134750"/>
              <a:gd name="connsiteY9" fmla="*/ 0 h 1226918"/>
              <a:gd name="connsiteX10" fmla="*/ 2023460 w 2134750"/>
              <a:gd name="connsiteY10" fmla="*/ 129692 h 1226918"/>
              <a:gd name="connsiteX11" fmla="*/ 2134750 w 2134750"/>
              <a:gd name="connsiteY11" fmla="*/ 490728 h 1226918"/>
              <a:gd name="connsiteX12" fmla="*/ 2023460 w 2134750"/>
              <a:gd name="connsiteY12" fmla="*/ 849134 h 1226918"/>
              <a:gd name="connsiteX13" fmla="*/ 1714126 w 2134750"/>
              <a:gd name="connsiteY13" fmla="*/ 977951 h 1226918"/>
              <a:gd name="connsiteX14" fmla="*/ 1405669 w 2134750"/>
              <a:gd name="connsiteY14" fmla="*/ 977951 h 1226918"/>
              <a:gd name="connsiteX15" fmla="*/ 1405669 w 2134750"/>
              <a:gd name="connsiteY15" fmla="*/ 1226820 h 1226918"/>
              <a:gd name="connsiteX16" fmla="*/ 0 w 2134750"/>
              <a:gd name="connsiteY16" fmla="*/ 1226918 h 1226918"/>
              <a:gd name="connsiteX17" fmla="*/ 0 w 2134750"/>
              <a:gd name="connsiteY17" fmla="*/ 960852 h 1226918"/>
              <a:gd name="connsiteX18" fmla="*/ 992055 w 2134750"/>
              <a:gd name="connsiteY18" fmla="*/ 960852 h 1226918"/>
              <a:gd name="connsiteX19" fmla="*/ 992055 w 2134750"/>
              <a:gd name="connsiteY19" fmla="*/ 0 h 1226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34750" h="1226918">
                <a:moveTo>
                  <a:pt x="1405669" y="290932"/>
                </a:moveTo>
                <a:lnTo>
                  <a:pt x="1405669" y="687019"/>
                </a:lnTo>
                <a:lnTo>
                  <a:pt x="1566908" y="687019"/>
                </a:lnTo>
                <a:cubicBezTo>
                  <a:pt x="1614812" y="687019"/>
                  <a:pt x="1652493" y="669493"/>
                  <a:pt x="1679950" y="634441"/>
                </a:cubicBezTo>
                <a:cubicBezTo>
                  <a:pt x="1707408" y="599389"/>
                  <a:pt x="1721137" y="551485"/>
                  <a:pt x="1721137" y="490728"/>
                </a:cubicBezTo>
                <a:cubicBezTo>
                  <a:pt x="1721137" y="427634"/>
                  <a:pt x="1707408" y="378561"/>
                  <a:pt x="1679950" y="343509"/>
                </a:cubicBezTo>
                <a:cubicBezTo>
                  <a:pt x="1652493" y="308457"/>
                  <a:pt x="1614812" y="290932"/>
                  <a:pt x="1566908" y="290932"/>
                </a:cubicBezTo>
                <a:lnTo>
                  <a:pt x="1405669" y="290932"/>
                </a:lnTo>
                <a:close/>
                <a:moveTo>
                  <a:pt x="992055" y="0"/>
                </a:moveTo>
                <a:lnTo>
                  <a:pt x="1714126" y="0"/>
                </a:lnTo>
                <a:cubicBezTo>
                  <a:pt x="1846155" y="0"/>
                  <a:pt x="1949267" y="43231"/>
                  <a:pt x="2023460" y="129692"/>
                </a:cubicBezTo>
                <a:cubicBezTo>
                  <a:pt x="2097653" y="216154"/>
                  <a:pt x="2134750" y="336499"/>
                  <a:pt x="2134750" y="490728"/>
                </a:cubicBezTo>
                <a:cubicBezTo>
                  <a:pt x="2134750" y="643788"/>
                  <a:pt x="2097653" y="763257"/>
                  <a:pt x="2023460" y="849134"/>
                </a:cubicBezTo>
                <a:cubicBezTo>
                  <a:pt x="1949267" y="935012"/>
                  <a:pt x="1846155" y="977951"/>
                  <a:pt x="1714126" y="977951"/>
                </a:cubicBezTo>
                <a:lnTo>
                  <a:pt x="1405669" y="977951"/>
                </a:lnTo>
                <a:lnTo>
                  <a:pt x="1405669" y="1226820"/>
                </a:lnTo>
                <a:lnTo>
                  <a:pt x="0" y="1226918"/>
                </a:lnTo>
                <a:lnTo>
                  <a:pt x="0" y="960852"/>
                </a:lnTo>
                <a:lnTo>
                  <a:pt x="992055" y="960852"/>
                </a:lnTo>
                <a:lnTo>
                  <a:pt x="992055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9CD29D-8074-FB92-96B9-8D19CEF5501E}"/>
              </a:ext>
            </a:extLst>
          </p:cNvPr>
          <p:cNvSpPr txBox="1"/>
          <p:nvPr/>
        </p:nvSpPr>
        <p:spPr>
          <a:xfrm>
            <a:off x="8615150" y="1458470"/>
            <a:ext cx="1326004" cy="186204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ZA" sz="11500" dirty="0">
                <a:solidFill>
                  <a:schemeClr val="bg1"/>
                </a:solidFill>
                <a:latin typeface="Nura Black" pitchFamily="2" charset="0"/>
              </a:rPr>
              <a:t>U</a:t>
            </a:r>
            <a:endParaRPr lang="en-US" sz="11500" dirty="0">
              <a:solidFill>
                <a:schemeClr val="bg1"/>
              </a:solidFill>
              <a:latin typeface="Nura Black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6D4A469-5AFB-9C06-1251-B4EB92312036}"/>
              </a:ext>
            </a:extLst>
          </p:cNvPr>
          <p:cNvGrpSpPr/>
          <p:nvPr/>
        </p:nvGrpSpPr>
        <p:grpSpPr>
          <a:xfrm>
            <a:off x="1342263" y="3987986"/>
            <a:ext cx="3831042" cy="1961277"/>
            <a:chOff x="1342263" y="3987986"/>
            <a:chExt cx="3831042" cy="1961277"/>
          </a:xfrm>
        </p:grpSpPr>
        <p:sp>
          <p:nvSpPr>
            <p:cNvPr id="3" name="Arrow: Up 2">
              <a:extLst>
                <a:ext uri="{FF2B5EF4-FFF2-40B4-BE49-F238E27FC236}">
                  <a16:creationId xmlns:a16="http://schemas.microsoft.com/office/drawing/2014/main" id="{761123E9-063E-72BD-B3E0-63C5460103E5}"/>
                </a:ext>
              </a:extLst>
            </p:cNvPr>
            <p:cNvSpPr/>
            <p:nvPr/>
          </p:nvSpPr>
          <p:spPr>
            <a:xfrm>
              <a:off x="1943070" y="4122775"/>
              <a:ext cx="989901" cy="1362963"/>
            </a:xfrm>
            <a:prstGeom prst="upArrow">
              <a:avLst>
                <a:gd name="adj1" fmla="val 52581"/>
                <a:gd name="adj2" fmla="val 6014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FEFCA0B-AA72-409D-7762-8578E7B2513B}"/>
                </a:ext>
              </a:extLst>
            </p:cNvPr>
            <p:cNvSpPr txBox="1"/>
            <p:nvPr/>
          </p:nvSpPr>
          <p:spPr>
            <a:xfrm>
              <a:off x="1342263" y="3987986"/>
              <a:ext cx="3831042" cy="1949812"/>
            </a:xfrm>
            <a:custGeom>
              <a:avLst/>
              <a:gdLst/>
              <a:ahLst/>
              <a:cxnLst/>
              <a:rect l="l" t="t" r="r" b="b"/>
              <a:pathLst>
                <a:path w="3831042" h="1949812">
                  <a:moveTo>
                    <a:pt x="12192" y="1426318"/>
                  </a:moveTo>
                  <a:lnTo>
                    <a:pt x="146304" y="1426318"/>
                  </a:lnTo>
                  <a:lnTo>
                    <a:pt x="146304" y="1597768"/>
                  </a:lnTo>
                  <a:lnTo>
                    <a:pt x="545592" y="1597768"/>
                  </a:lnTo>
                  <a:lnTo>
                    <a:pt x="545592" y="1777600"/>
                  </a:lnTo>
                  <a:lnTo>
                    <a:pt x="146304" y="1777600"/>
                  </a:lnTo>
                  <a:lnTo>
                    <a:pt x="146304" y="1949812"/>
                  </a:lnTo>
                  <a:lnTo>
                    <a:pt x="12192" y="1949812"/>
                  </a:lnTo>
                  <a:close/>
                  <a:moveTo>
                    <a:pt x="12192" y="845293"/>
                  </a:moveTo>
                  <a:lnTo>
                    <a:pt x="545592" y="845293"/>
                  </a:lnTo>
                  <a:lnTo>
                    <a:pt x="545592" y="1025125"/>
                  </a:lnTo>
                  <a:lnTo>
                    <a:pt x="345948" y="1025125"/>
                  </a:lnTo>
                  <a:lnTo>
                    <a:pt x="345948" y="1188955"/>
                  </a:lnTo>
                  <a:lnTo>
                    <a:pt x="545592" y="1188955"/>
                  </a:lnTo>
                  <a:lnTo>
                    <a:pt x="545592" y="1368787"/>
                  </a:lnTo>
                  <a:lnTo>
                    <a:pt x="12192" y="1368787"/>
                  </a:lnTo>
                  <a:lnTo>
                    <a:pt x="12192" y="1188955"/>
                  </a:lnTo>
                  <a:lnTo>
                    <a:pt x="211836" y="1188955"/>
                  </a:lnTo>
                  <a:lnTo>
                    <a:pt x="211836" y="1025125"/>
                  </a:lnTo>
                  <a:lnTo>
                    <a:pt x="12192" y="1025125"/>
                  </a:lnTo>
                  <a:close/>
                  <a:moveTo>
                    <a:pt x="12192" y="607930"/>
                  </a:moveTo>
                  <a:lnTo>
                    <a:pt x="545592" y="607930"/>
                  </a:lnTo>
                  <a:lnTo>
                    <a:pt x="545592" y="787762"/>
                  </a:lnTo>
                  <a:lnTo>
                    <a:pt x="12192" y="787762"/>
                  </a:lnTo>
                  <a:close/>
                  <a:moveTo>
                    <a:pt x="2792436" y="194767"/>
                  </a:moveTo>
                  <a:cubicBezTo>
                    <a:pt x="2760737" y="194767"/>
                    <a:pt x="2735896" y="205740"/>
                    <a:pt x="2717912" y="227686"/>
                  </a:cubicBezTo>
                  <a:cubicBezTo>
                    <a:pt x="2699929" y="249631"/>
                    <a:pt x="2690938" y="280111"/>
                    <a:pt x="2690938" y="319126"/>
                  </a:cubicBezTo>
                  <a:lnTo>
                    <a:pt x="2690938" y="388620"/>
                  </a:lnTo>
                  <a:lnTo>
                    <a:pt x="2893934" y="388620"/>
                  </a:lnTo>
                  <a:lnTo>
                    <a:pt x="2893934" y="319126"/>
                  </a:lnTo>
                  <a:cubicBezTo>
                    <a:pt x="2893934" y="280111"/>
                    <a:pt x="2884943" y="249631"/>
                    <a:pt x="2866960" y="227686"/>
                  </a:cubicBezTo>
                  <a:cubicBezTo>
                    <a:pt x="2848976" y="205740"/>
                    <a:pt x="2824135" y="194767"/>
                    <a:pt x="2792436" y="194767"/>
                  </a:cubicBezTo>
                  <a:close/>
                  <a:moveTo>
                    <a:pt x="364998" y="30715"/>
                  </a:moveTo>
                  <a:cubicBezTo>
                    <a:pt x="425450" y="30715"/>
                    <a:pt x="472694" y="53702"/>
                    <a:pt x="506730" y="99676"/>
                  </a:cubicBezTo>
                  <a:cubicBezTo>
                    <a:pt x="540766" y="145650"/>
                    <a:pt x="557784" y="209531"/>
                    <a:pt x="557784" y="291319"/>
                  </a:cubicBezTo>
                  <a:cubicBezTo>
                    <a:pt x="557784" y="372599"/>
                    <a:pt x="540766" y="435972"/>
                    <a:pt x="506730" y="481438"/>
                  </a:cubicBezTo>
                  <a:cubicBezTo>
                    <a:pt x="472694" y="526904"/>
                    <a:pt x="425450" y="549637"/>
                    <a:pt x="364998" y="549637"/>
                  </a:cubicBezTo>
                  <a:lnTo>
                    <a:pt x="364998" y="369805"/>
                  </a:lnTo>
                  <a:cubicBezTo>
                    <a:pt x="385826" y="369805"/>
                    <a:pt x="402082" y="362947"/>
                    <a:pt x="413766" y="349231"/>
                  </a:cubicBezTo>
                  <a:cubicBezTo>
                    <a:pt x="425450" y="335515"/>
                    <a:pt x="431292" y="316211"/>
                    <a:pt x="431292" y="291319"/>
                  </a:cubicBezTo>
                  <a:cubicBezTo>
                    <a:pt x="431292" y="265919"/>
                    <a:pt x="427228" y="246107"/>
                    <a:pt x="419100" y="231883"/>
                  </a:cubicBezTo>
                  <a:cubicBezTo>
                    <a:pt x="410972" y="217659"/>
                    <a:pt x="399796" y="210547"/>
                    <a:pt x="385572" y="210547"/>
                  </a:cubicBezTo>
                  <a:cubicBezTo>
                    <a:pt x="371348" y="210547"/>
                    <a:pt x="361823" y="218802"/>
                    <a:pt x="356997" y="235312"/>
                  </a:cubicBezTo>
                  <a:cubicBezTo>
                    <a:pt x="352171" y="251822"/>
                    <a:pt x="348234" y="278365"/>
                    <a:pt x="345186" y="314941"/>
                  </a:cubicBezTo>
                  <a:cubicBezTo>
                    <a:pt x="341122" y="362185"/>
                    <a:pt x="335153" y="401428"/>
                    <a:pt x="327279" y="432670"/>
                  </a:cubicBezTo>
                  <a:cubicBezTo>
                    <a:pt x="319405" y="463912"/>
                    <a:pt x="302768" y="491217"/>
                    <a:pt x="277368" y="514585"/>
                  </a:cubicBezTo>
                  <a:cubicBezTo>
                    <a:pt x="251968" y="537953"/>
                    <a:pt x="214376" y="549637"/>
                    <a:pt x="164592" y="549637"/>
                  </a:cubicBezTo>
                  <a:cubicBezTo>
                    <a:pt x="112776" y="549637"/>
                    <a:pt x="72390" y="527158"/>
                    <a:pt x="43434" y="482200"/>
                  </a:cubicBezTo>
                  <a:cubicBezTo>
                    <a:pt x="14478" y="437242"/>
                    <a:pt x="0" y="374631"/>
                    <a:pt x="0" y="294367"/>
                  </a:cubicBezTo>
                  <a:cubicBezTo>
                    <a:pt x="0" y="213087"/>
                    <a:pt x="18288" y="149714"/>
                    <a:pt x="54864" y="104248"/>
                  </a:cubicBezTo>
                  <a:cubicBezTo>
                    <a:pt x="91440" y="58782"/>
                    <a:pt x="142494" y="36049"/>
                    <a:pt x="208026" y="36049"/>
                  </a:cubicBezTo>
                  <a:lnTo>
                    <a:pt x="208026" y="215881"/>
                  </a:lnTo>
                  <a:cubicBezTo>
                    <a:pt x="182626" y="215881"/>
                    <a:pt x="162687" y="223120"/>
                    <a:pt x="148209" y="237598"/>
                  </a:cubicBezTo>
                  <a:cubicBezTo>
                    <a:pt x="133731" y="252076"/>
                    <a:pt x="126492" y="272269"/>
                    <a:pt x="126492" y="298177"/>
                  </a:cubicBezTo>
                  <a:cubicBezTo>
                    <a:pt x="126492" y="327133"/>
                    <a:pt x="130683" y="347834"/>
                    <a:pt x="139065" y="360280"/>
                  </a:cubicBezTo>
                  <a:cubicBezTo>
                    <a:pt x="147447" y="372726"/>
                    <a:pt x="158242" y="378949"/>
                    <a:pt x="171450" y="378949"/>
                  </a:cubicBezTo>
                  <a:cubicBezTo>
                    <a:pt x="184150" y="378949"/>
                    <a:pt x="194056" y="373361"/>
                    <a:pt x="201168" y="362185"/>
                  </a:cubicBezTo>
                  <a:cubicBezTo>
                    <a:pt x="208280" y="351009"/>
                    <a:pt x="213487" y="336912"/>
                    <a:pt x="216789" y="319894"/>
                  </a:cubicBezTo>
                  <a:cubicBezTo>
                    <a:pt x="220091" y="302876"/>
                    <a:pt x="223266" y="279381"/>
                    <a:pt x="226314" y="249409"/>
                  </a:cubicBezTo>
                  <a:cubicBezTo>
                    <a:pt x="231394" y="203689"/>
                    <a:pt x="237490" y="166351"/>
                    <a:pt x="244602" y="137395"/>
                  </a:cubicBezTo>
                  <a:cubicBezTo>
                    <a:pt x="251714" y="108439"/>
                    <a:pt x="264795" y="83420"/>
                    <a:pt x="283845" y="62338"/>
                  </a:cubicBezTo>
                  <a:cubicBezTo>
                    <a:pt x="302895" y="41256"/>
                    <a:pt x="329946" y="30715"/>
                    <a:pt x="364998" y="30715"/>
                  </a:cubicBezTo>
                  <a:close/>
                  <a:moveTo>
                    <a:pt x="3179989" y="11887"/>
                  </a:moveTo>
                  <a:lnTo>
                    <a:pt x="3395788" y="11887"/>
                  </a:lnTo>
                  <a:lnTo>
                    <a:pt x="3505516" y="256946"/>
                  </a:lnTo>
                  <a:lnTo>
                    <a:pt x="3615244" y="11887"/>
                  </a:lnTo>
                  <a:lnTo>
                    <a:pt x="3831042" y="11887"/>
                  </a:lnTo>
                  <a:lnTo>
                    <a:pt x="3613415" y="424282"/>
                  </a:lnTo>
                  <a:lnTo>
                    <a:pt x="3613415" y="651967"/>
                  </a:lnTo>
                  <a:lnTo>
                    <a:pt x="3397616" y="651967"/>
                  </a:lnTo>
                  <a:lnTo>
                    <a:pt x="3397616" y="424282"/>
                  </a:lnTo>
                  <a:close/>
                  <a:moveTo>
                    <a:pt x="1484539" y="11887"/>
                  </a:moveTo>
                  <a:lnTo>
                    <a:pt x="1700338" y="11887"/>
                  </a:lnTo>
                  <a:lnTo>
                    <a:pt x="1701252" y="378562"/>
                  </a:lnTo>
                  <a:cubicBezTo>
                    <a:pt x="1701252" y="406603"/>
                    <a:pt x="1707043" y="428701"/>
                    <a:pt x="1718626" y="444856"/>
                  </a:cubicBezTo>
                  <a:cubicBezTo>
                    <a:pt x="1730208" y="461010"/>
                    <a:pt x="1746362" y="469087"/>
                    <a:pt x="1767089" y="469087"/>
                  </a:cubicBezTo>
                  <a:cubicBezTo>
                    <a:pt x="1787815" y="469087"/>
                    <a:pt x="1804122" y="461162"/>
                    <a:pt x="1816009" y="445313"/>
                  </a:cubicBezTo>
                  <a:cubicBezTo>
                    <a:pt x="1827896" y="429463"/>
                    <a:pt x="1833840" y="407213"/>
                    <a:pt x="1833840" y="378562"/>
                  </a:cubicBezTo>
                  <a:lnTo>
                    <a:pt x="1833840" y="11887"/>
                  </a:lnTo>
                  <a:lnTo>
                    <a:pt x="2048724" y="11887"/>
                  </a:lnTo>
                  <a:lnTo>
                    <a:pt x="2048724" y="378562"/>
                  </a:lnTo>
                  <a:cubicBezTo>
                    <a:pt x="2048724" y="407213"/>
                    <a:pt x="2054668" y="429463"/>
                    <a:pt x="2066555" y="445313"/>
                  </a:cubicBezTo>
                  <a:cubicBezTo>
                    <a:pt x="2078442" y="461162"/>
                    <a:pt x="2095054" y="469087"/>
                    <a:pt x="2116390" y="469087"/>
                  </a:cubicBezTo>
                  <a:cubicBezTo>
                    <a:pt x="2137726" y="469087"/>
                    <a:pt x="2154337" y="461162"/>
                    <a:pt x="2166224" y="445313"/>
                  </a:cubicBezTo>
                  <a:cubicBezTo>
                    <a:pt x="2178112" y="429463"/>
                    <a:pt x="2184055" y="407213"/>
                    <a:pt x="2184055" y="378562"/>
                  </a:cubicBezTo>
                  <a:lnTo>
                    <a:pt x="2184055" y="11887"/>
                  </a:lnTo>
                  <a:lnTo>
                    <a:pt x="2398939" y="11887"/>
                  </a:lnTo>
                  <a:lnTo>
                    <a:pt x="2398939" y="343814"/>
                  </a:lnTo>
                  <a:cubicBezTo>
                    <a:pt x="2398939" y="410870"/>
                    <a:pt x="2387662" y="468630"/>
                    <a:pt x="2365106" y="517093"/>
                  </a:cubicBezTo>
                  <a:cubicBezTo>
                    <a:pt x="2342551" y="565556"/>
                    <a:pt x="2310090" y="602590"/>
                    <a:pt x="2267723" y="628193"/>
                  </a:cubicBezTo>
                  <a:cubicBezTo>
                    <a:pt x="2225356" y="653796"/>
                    <a:pt x="2174911" y="666598"/>
                    <a:pt x="2116390" y="666598"/>
                  </a:cubicBezTo>
                  <a:cubicBezTo>
                    <a:pt x="2073718" y="666598"/>
                    <a:pt x="2036837" y="656082"/>
                    <a:pt x="2005747" y="635051"/>
                  </a:cubicBezTo>
                  <a:cubicBezTo>
                    <a:pt x="1974658" y="614020"/>
                    <a:pt x="1953322" y="589178"/>
                    <a:pt x="1941739" y="560527"/>
                  </a:cubicBezTo>
                  <a:cubicBezTo>
                    <a:pt x="1930766" y="589178"/>
                    <a:pt x="1909735" y="614020"/>
                    <a:pt x="1878646" y="635051"/>
                  </a:cubicBezTo>
                  <a:cubicBezTo>
                    <a:pt x="1847556" y="656082"/>
                    <a:pt x="1810370" y="666598"/>
                    <a:pt x="1767089" y="666598"/>
                  </a:cubicBezTo>
                  <a:cubicBezTo>
                    <a:pt x="1708567" y="666598"/>
                    <a:pt x="1658123" y="653796"/>
                    <a:pt x="1615756" y="628193"/>
                  </a:cubicBezTo>
                  <a:cubicBezTo>
                    <a:pt x="1573388" y="602590"/>
                    <a:pt x="1540927" y="565556"/>
                    <a:pt x="1518372" y="517093"/>
                  </a:cubicBezTo>
                  <a:cubicBezTo>
                    <a:pt x="1495817" y="468630"/>
                    <a:pt x="1484539" y="410870"/>
                    <a:pt x="1484539" y="343814"/>
                  </a:cubicBezTo>
                  <a:close/>
                  <a:moveTo>
                    <a:pt x="2792436" y="0"/>
                  </a:moveTo>
                  <a:cubicBezTo>
                    <a:pt x="2858273" y="0"/>
                    <a:pt x="2914966" y="12649"/>
                    <a:pt x="2962515" y="37948"/>
                  </a:cubicBezTo>
                  <a:cubicBezTo>
                    <a:pt x="3010063" y="63246"/>
                    <a:pt x="3046487" y="99822"/>
                    <a:pt x="3071785" y="147676"/>
                  </a:cubicBezTo>
                  <a:cubicBezTo>
                    <a:pt x="3097084" y="195529"/>
                    <a:pt x="3109733" y="252679"/>
                    <a:pt x="3109733" y="319126"/>
                  </a:cubicBezTo>
                  <a:lnTo>
                    <a:pt x="3109733" y="651967"/>
                  </a:lnTo>
                  <a:lnTo>
                    <a:pt x="2893934" y="651967"/>
                  </a:lnTo>
                  <a:lnTo>
                    <a:pt x="2893934" y="549554"/>
                  </a:lnTo>
                  <a:lnTo>
                    <a:pt x="2690938" y="549554"/>
                  </a:lnTo>
                  <a:lnTo>
                    <a:pt x="2690938" y="651967"/>
                  </a:lnTo>
                  <a:lnTo>
                    <a:pt x="2475139" y="651967"/>
                  </a:lnTo>
                  <a:lnTo>
                    <a:pt x="2475139" y="319126"/>
                  </a:lnTo>
                  <a:cubicBezTo>
                    <a:pt x="2475139" y="252679"/>
                    <a:pt x="2487788" y="195529"/>
                    <a:pt x="2513087" y="147676"/>
                  </a:cubicBezTo>
                  <a:cubicBezTo>
                    <a:pt x="2538385" y="99822"/>
                    <a:pt x="2574809" y="63246"/>
                    <a:pt x="2622358" y="37948"/>
                  </a:cubicBezTo>
                  <a:cubicBezTo>
                    <a:pt x="2669907" y="12649"/>
                    <a:pt x="2726599" y="0"/>
                    <a:pt x="279243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7200" dirty="0">
                <a:latin typeface="Nura Black" pitchFamily="2" charset="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2F5580B-F9F3-41FF-B3BA-B7C166DC61A2}"/>
                </a:ext>
              </a:extLst>
            </p:cNvPr>
            <p:cNvSpPr/>
            <p:nvPr/>
          </p:nvSpPr>
          <p:spPr>
            <a:xfrm>
              <a:off x="1937640" y="4722345"/>
              <a:ext cx="2134750" cy="1226918"/>
            </a:xfrm>
            <a:custGeom>
              <a:avLst/>
              <a:gdLst>
                <a:gd name="connsiteX0" fmla="*/ 1405669 w 2134750"/>
                <a:gd name="connsiteY0" fmla="*/ 290932 h 1229300"/>
                <a:gd name="connsiteX1" fmla="*/ 1405669 w 2134750"/>
                <a:gd name="connsiteY1" fmla="*/ 687019 h 1229300"/>
                <a:gd name="connsiteX2" fmla="*/ 1566908 w 2134750"/>
                <a:gd name="connsiteY2" fmla="*/ 687019 h 1229300"/>
                <a:gd name="connsiteX3" fmla="*/ 1679950 w 2134750"/>
                <a:gd name="connsiteY3" fmla="*/ 634441 h 1229300"/>
                <a:gd name="connsiteX4" fmla="*/ 1721137 w 2134750"/>
                <a:gd name="connsiteY4" fmla="*/ 490728 h 1229300"/>
                <a:gd name="connsiteX5" fmla="*/ 1679950 w 2134750"/>
                <a:gd name="connsiteY5" fmla="*/ 343509 h 1229300"/>
                <a:gd name="connsiteX6" fmla="*/ 1566908 w 2134750"/>
                <a:gd name="connsiteY6" fmla="*/ 290932 h 1229300"/>
                <a:gd name="connsiteX7" fmla="*/ 1405669 w 2134750"/>
                <a:gd name="connsiteY7" fmla="*/ 290932 h 1229300"/>
                <a:gd name="connsiteX8" fmla="*/ 992055 w 2134750"/>
                <a:gd name="connsiteY8" fmla="*/ 0 h 1229300"/>
                <a:gd name="connsiteX9" fmla="*/ 1714126 w 2134750"/>
                <a:gd name="connsiteY9" fmla="*/ 0 h 1229300"/>
                <a:gd name="connsiteX10" fmla="*/ 2023460 w 2134750"/>
                <a:gd name="connsiteY10" fmla="*/ 129692 h 1229300"/>
                <a:gd name="connsiteX11" fmla="*/ 2134750 w 2134750"/>
                <a:gd name="connsiteY11" fmla="*/ 490728 h 1229300"/>
                <a:gd name="connsiteX12" fmla="*/ 2023460 w 2134750"/>
                <a:gd name="connsiteY12" fmla="*/ 849134 h 1229300"/>
                <a:gd name="connsiteX13" fmla="*/ 1714126 w 2134750"/>
                <a:gd name="connsiteY13" fmla="*/ 977951 h 1229300"/>
                <a:gd name="connsiteX14" fmla="*/ 1405669 w 2134750"/>
                <a:gd name="connsiteY14" fmla="*/ 977951 h 1229300"/>
                <a:gd name="connsiteX15" fmla="*/ 1405669 w 2134750"/>
                <a:gd name="connsiteY15" fmla="*/ 1226820 h 1229300"/>
                <a:gd name="connsiteX16" fmla="*/ 1070063 w 2134750"/>
                <a:gd name="connsiteY16" fmla="*/ 1226820 h 1229300"/>
                <a:gd name="connsiteX17" fmla="*/ 0 w 2134750"/>
                <a:gd name="connsiteY17" fmla="*/ 1229300 h 1229300"/>
                <a:gd name="connsiteX18" fmla="*/ 0 w 2134750"/>
                <a:gd name="connsiteY18" fmla="*/ 960852 h 1229300"/>
                <a:gd name="connsiteX19" fmla="*/ 992055 w 2134750"/>
                <a:gd name="connsiteY19" fmla="*/ 960852 h 1229300"/>
                <a:gd name="connsiteX20" fmla="*/ 992055 w 2134750"/>
                <a:gd name="connsiteY20" fmla="*/ 0 h 1229300"/>
                <a:gd name="connsiteX0" fmla="*/ 1405669 w 2134750"/>
                <a:gd name="connsiteY0" fmla="*/ 290932 h 1229300"/>
                <a:gd name="connsiteX1" fmla="*/ 1405669 w 2134750"/>
                <a:gd name="connsiteY1" fmla="*/ 687019 h 1229300"/>
                <a:gd name="connsiteX2" fmla="*/ 1566908 w 2134750"/>
                <a:gd name="connsiteY2" fmla="*/ 687019 h 1229300"/>
                <a:gd name="connsiteX3" fmla="*/ 1679950 w 2134750"/>
                <a:gd name="connsiteY3" fmla="*/ 634441 h 1229300"/>
                <a:gd name="connsiteX4" fmla="*/ 1721137 w 2134750"/>
                <a:gd name="connsiteY4" fmla="*/ 490728 h 1229300"/>
                <a:gd name="connsiteX5" fmla="*/ 1679950 w 2134750"/>
                <a:gd name="connsiteY5" fmla="*/ 343509 h 1229300"/>
                <a:gd name="connsiteX6" fmla="*/ 1566908 w 2134750"/>
                <a:gd name="connsiteY6" fmla="*/ 290932 h 1229300"/>
                <a:gd name="connsiteX7" fmla="*/ 1405669 w 2134750"/>
                <a:gd name="connsiteY7" fmla="*/ 290932 h 1229300"/>
                <a:gd name="connsiteX8" fmla="*/ 992055 w 2134750"/>
                <a:gd name="connsiteY8" fmla="*/ 0 h 1229300"/>
                <a:gd name="connsiteX9" fmla="*/ 1714126 w 2134750"/>
                <a:gd name="connsiteY9" fmla="*/ 0 h 1229300"/>
                <a:gd name="connsiteX10" fmla="*/ 2023460 w 2134750"/>
                <a:gd name="connsiteY10" fmla="*/ 129692 h 1229300"/>
                <a:gd name="connsiteX11" fmla="*/ 2134750 w 2134750"/>
                <a:gd name="connsiteY11" fmla="*/ 490728 h 1229300"/>
                <a:gd name="connsiteX12" fmla="*/ 2023460 w 2134750"/>
                <a:gd name="connsiteY12" fmla="*/ 849134 h 1229300"/>
                <a:gd name="connsiteX13" fmla="*/ 1714126 w 2134750"/>
                <a:gd name="connsiteY13" fmla="*/ 977951 h 1229300"/>
                <a:gd name="connsiteX14" fmla="*/ 1405669 w 2134750"/>
                <a:gd name="connsiteY14" fmla="*/ 977951 h 1229300"/>
                <a:gd name="connsiteX15" fmla="*/ 1405669 w 2134750"/>
                <a:gd name="connsiteY15" fmla="*/ 1226820 h 1229300"/>
                <a:gd name="connsiteX16" fmla="*/ 0 w 2134750"/>
                <a:gd name="connsiteY16" fmla="*/ 1229300 h 1229300"/>
                <a:gd name="connsiteX17" fmla="*/ 0 w 2134750"/>
                <a:gd name="connsiteY17" fmla="*/ 960852 h 1229300"/>
                <a:gd name="connsiteX18" fmla="*/ 992055 w 2134750"/>
                <a:gd name="connsiteY18" fmla="*/ 960852 h 1229300"/>
                <a:gd name="connsiteX19" fmla="*/ 992055 w 2134750"/>
                <a:gd name="connsiteY19" fmla="*/ 0 h 1229300"/>
                <a:gd name="connsiteX0" fmla="*/ 1405669 w 2134750"/>
                <a:gd name="connsiteY0" fmla="*/ 290932 h 1226820"/>
                <a:gd name="connsiteX1" fmla="*/ 1405669 w 2134750"/>
                <a:gd name="connsiteY1" fmla="*/ 687019 h 1226820"/>
                <a:gd name="connsiteX2" fmla="*/ 1566908 w 2134750"/>
                <a:gd name="connsiteY2" fmla="*/ 687019 h 1226820"/>
                <a:gd name="connsiteX3" fmla="*/ 1679950 w 2134750"/>
                <a:gd name="connsiteY3" fmla="*/ 634441 h 1226820"/>
                <a:gd name="connsiteX4" fmla="*/ 1721137 w 2134750"/>
                <a:gd name="connsiteY4" fmla="*/ 490728 h 1226820"/>
                <a:gd name="connsiteX5" fmla="*/ 1679950 w 2134750"/>
                <a:gd name="connsiteY5" fmla="*/ 343509 h 1226820"/>
                <a:gd name="connsiteX6" fmla="*/ 1566908 w 2134750"/>
                <a:gd name="connsiteY6" fmla="*/ 290932 h 1226820"/>
                <a:gd name="connsiteX7" fmla="*/ 1405669 w 2134750"/>
                <a:gd name="connsiteY7" fmla="*/ 290932 h 1226820"/>
                <a:gd name="connsiteX8" fmla="*/ 992055 w 2134750"/>
                <a:gd name="connsiteY8" fmla="*/ 0 h 1226820"/>
                <a:gd name="connsiteX9" fmla="*/ 1714126 w 2134750"/>
                <a:gd name="connsiteY9" fmla="*/ 0 h 1226820"/>
                <a:gd name="connsiteX10" fmla="*/ 2023460 w 2134750"/>
                <a:gd name="connsiteY10" fmla="*/ 129692 h 1226820"/>
                <a:gd name="connsiteX11" fmla="*/ 2134750 w 2134750"/>
                <a:gd name="connsiteY11" fmla="*/ 490728 h 1226820"/>
                <a:gd name="connsiteX12" fmla="*/ 2023460 w 2134750"/>
                <a:gd name="connsiteY12" fmla="*/ 849134 h 1226820"/>
                <a:gd name="connsiteX13" fmla="*/ 1714126 w 2134750"/>
                <a:gd name="connsiteY13" fmla="*/ 977951 h 1226820"/>
                <a:gd name="connsiteX14" fmla="*/ 1405669 w 2134750"/>
                <a:gd name="connsiteY14" fmla="*/ 977951 h 1226820"/>
                <a:gd name="connsiteX15" fmla="*/ 1405669 w 2134750"/>
                <a:gd name="connsiteY15" fmla="*/ 1226820 h 1226820"/>
                <a:gd name="connsiteX16" fmla="*/ 0 w 2134750"/>
                <a:gd name="connsiteY16" fmla="*/ 1222156 h 1226820"/>
                <a:gd name="connsiteX17" fmla="*/ 0 w 2134750"/>
                <a:gd name="connsiteY17" fmla="*/ 960852 h 1226820"/>
                <a:gd name="connsiteX18" fmla="*/ 992055 w 2134750"/>
                <a:gd name="connsiteY18" fmla="*/ 960852 h 1226820"/>
                <a:gd name="connsiteX19" fmla="*/ 992055 w 2134750"/>
                <a:gd name="connsiteY19" fmla="*/ 0 h 1226820"/>
                <a:gd name="connsiteX0" fmla="*/ 1405669 w 2134750"/>
                <a:gd name="connsiteY0" fmla="*/ 290932 h 1226918"/>
                <a:gd name="connsiteX1" fmla="*/ 1405669 w 2134750"/>
                <a:gd name="connsiteY1" fmla="*/ 687019 h 1226918"/>
                <a:gd name="connsiteX2" fmla="*/ 1566908 w 2134750"/>
                <a:gd name="connsiteY2" fmla="*/ 687019 h 1226918"/>
                <a:gd name="connsiteX3" fmla="*/ 1679950 w 2134750"/>
                <a:gd name="connsiteY3" fmla="*/ 634441 h 1226918"/>
                <a:gd name="connsiteX4" fmla="*/ 1721137 w 2134750"/>
                <a:gd name="connsiteY4" fmla="*/ 490728 h 1226918"/>
                <a:gd name="connsiteX5" fmla="*/ 1679950 w 2134750"/>
                <a:gd name="connsiteY5" fmla="*/ 343509 h 1226918"/>
                <a:gd name="connsiteX6" fmla="*/ 1566908 w 2134750"/>
                <a:gd name="connsiteY6" fmla="*/ 290932 h 1226918"/>
                <a:gd name="connsiteX7" fmla="*/ 1405669 w 2134750"/>
                <a:gd name="connsiteY7" fmla="*/ 290932 h 1226918"/>
                <a:gd name="connsiteX8" fmla="*/ 992055 w 2134750"/>
                <a:gd name="connsiteY8" fmla="*/ 0 h 1226918"/>
                <a:gd name="connsiteX9" fmla="*/ 1714126 w 2134750"/>
                <a:gd name="connsiteY9" fmla="*/ 0 h 1226918"/>
                <a:gd name="connsiteX10" fmla="*/ 2023460 w 2134750"/>
                <a:gd name="connsiteY10" fmla="*/ 129692 h 1226918"/>
                <a:gd name="connsiteX11" fmla="*/ 2134750 w 2134750"/>
                <a:gd name="connsiteY11" fmla="*/ 490728 h 1226918"/>
                <a:gd name="connsiteX12" fmla="*/ 2023460 w 2134750"/>
                <a:gd name="connsiteY12" fmla="*/ 849134 h 1226918"/>
                <a:gd name="connsiteX13" fmla="*/ 1714126 w 2134750"/>
                <a:gd name="connsiteY13" fmla="*/ 977951 h 1226918"/>
                <a:gd name="connsiteX14" fmla="*/ 1405669 w 2134750"/>
                <a:gd name="connsiteY14" fmla="*/ 977951 h 1226918"/>
                <a:gd name="connsiteX15" fmla="*/ 1405669 w 2134750"/>
                <a:gd name="connsiteY15" fmla="*/ 1226820 h 1226918"/>
                <a:gd name="connsiteX16" fmla="*/ 0 w 2134750"/>
                <a:gd name="connsiteY16" fmla="*/ 1226918 h 1226918"/>
                <a:gd name="connsiteX17" fmla="*/ 0 w 2134750"/>
                <a:gd name="connsiteY17" fmla="*/ 960852 h 1226918"/>
                <a:gd name="connsiteX18" fmla="*/ 992055 w 2134750"/>
                <a:gd name="connsiteY18" fmla="*/ 960852 h 1226918"/>
                <a:gd name="connsiteX19" fmla="*/ 992055 w 2134750"/>
                <a:gd name="connsiteY19" fmla="*/ 0 h 1226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134750" h="1226918">
                  <a:moveTo>
                    <a:pt x="1405669" y="290932"/>
                  </a:moveTo>
                  <a:lnTo>
                    <a:pt x="1405669" y="687019"/>
                  </a:lnTo>
                  <a:lnTo>
                    <a:pt x="1566908" y="687019"/>
                  </a:lnTo>
                  <a:cubicBezTo>
                    <a:pt x="1614812" y="687019"/>
                    <a:pt x="1652493" y="669493"/>
                    <a:pt x="1679950" y="634441"/>
                  </a:cubicBezTo>
                  <a:cubicBezTo>
                    <a:pt x="1707408" y="599389"/>
                    <a:pt x="1721137" y="551485"/>
                    <a:pt x="1721137" y="490728"/>
                  </a:cubicBezTo>
                  <a:cubicBezTo>
                    <a:pt x="1721137" y="427634"/>
                    <a:pt x="1707408" y="378561"/>
                    <a:pt x="1679950" y="343509"/>
                  </a:cubicBezTo>
                  <a:cubicBezTo>
                    <a:pt x="1652493" y="308457"/>
                    <a:pt x="1614812" y="290932"/>
                    <a:pt x="1566908" y="290932"/>
                  </a:cubicBezTo>
                  <a:lnTo>
                    <a:pt x="1405669" y="290932"/>
                  </a:lnTo>
                  <a:close/>
                  <a:moveTo>
                    <a:pt x="992055" y="0"/>
                  </a:moveTo>
                  <a:lnTo>
                    <a:pt x="1714126" y="0"/>
                  </a:lnTo>
                  <a:cubicBezTo>
                    <a:pt x="1846155" y="0"/>
                    <a:pt x="1949267" y="43231"/>
                    <a:pt x="2023460" y="129692"/>
                  </a:cubicBezTo>
                  <a:cubicBezTo>
                    <a:pt x="2097653" y="216154"/>
                    <a:pt x="2134750" y="336499"/>
                    <a:pt x="2134750" y="490728"/>
                  </a:cubicBezTo>
                  <a:cubicBezTo>
                    <a:pt x="2134750" y="643788"/>
                    <a:pt x="2097653" y="763257"/>
                    <a:pt x="2023460" y="849134"/>
                  </a:cubicBezTo>
                  <a:cubicBezTo>
                    <a:pt x="1949267" y="935012"/>
                    <a:pt x="1846155" y="977951"/>
                    <a:pt x="1714126" y="977951"/>
                  </a:cubicBezTo>
                  <a:lnTo>
                    <a:pt x="1405669" y="977951"/>
                  </a:lnTo>
                  <a:lnTo>
                    <a:pt x="1405669" y="1226820"/>
                  </a:lnTo>
                  <a:lnTo>
                    <a:pt x="0" y="1226918"/>
                  </a:lnTo>
                  <a:lnTo>
                    <a:pt x="0" y="960852"/>
                  </a:lnTo>
                  <a:lnTo>
                    <a:pt x="992055" y="960852"/>
                  </a:lnTo>
                  <a:lnTo>
                    <a:pt x="992055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0" name="Arrow: Up 29">
            <a:extLst>
              <a:ext uri="{FF2B5EF4-FFF2-40B4-BE49-F238E27FC236}">
                <a16:creationId xmlns:a16="http://schemas.microsoft.com/office/drawing/2014/main" id="{EBA33DE8-3C49-C50A-7E4F-B229F659FBA7}"/>
              </a:ext>
            </a:extLst>
          </p:cNvPr>
          <p:cNvSpPr/>
          <p:nvPr/>
        </p:nvSpPr>
        <p:spPr>
          <a:xfrm>
            <a:off x="5034055" y="615564"/>
            <a:ext cx="989901" cy="1362963"/>
          </a:xfrm>
          <a:prstGeom prst="upArrow">
            <a:avLst>
              <a:gd name="adj1" fmla="val 52581"/>
              <a:gd name="adj2" fmla="val 6014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5B2AC6-B41E-A35C-23BF-D85FD7DDECD6}"/>
              </a:ext>
            </a:extLst>
          </p:cNvPr>
          <p:cNvSpPr txBox="1"/>
          <p:nvPr/>
        </p:nvSpPr>
        <p:spPr>
          <a:xfrm>
            <a:off x="5789771" y="172623"/>
            <a:ext cx="2627642" cy="120032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ZA" sz="7200" dirty="0">
                <a:latin typeface="Nura Black" pitchFamily="2" charset="0"/>
              </a:rPr>
              <a:t>WAY</a:t>
            </a:r>
            <a:endParaRPr lang="en-US" sz="7200" dirty="0">
              <a:latin typeface="Nura Black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FBCFFB-17FE-72B3-AEC4-C58BC2992D58}"/>
              </a:ext>
            </a:extLst>
          </p:cNvPr>
          <p:cNvSpPr txBox="1"/>
          <p:nvPr/>
        </p:nvSpPr>
        <p:spPr>
          <a:xfrm rot="16200000">
            <a:off x="3582337" y="948062"/>
            <a:ext cx="21932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6000" dirty="0">
                <a:latin typeface="Nura Black" pitchFamily="2" charset="0"/>
              </a:rPr>
              <a:t>THIS</a:t>
            </a:r>
            <a:endParaRPr lang="en-US" sz="6000" dirty="0">
              <a:latin typeface="Nura Black" pitchFamily="2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8902F83-0D3D-09D9-92C9-B8A909623B3D}"/>
              </a:ext>
            </a:extLst>
          </p:cNvPr>
          <p:cNvSpPr/>
          <p:nvPr/>
        </p:nvSpPr>
        <p:spPr>
          <a:xfrm>
            <a:off x="5028625" y="1215134"/>
            <a:ext cx="2134750" cy="1226918"/>
          </a:xfrm>
          <a:custGeom>
            <a:avLst/>
            <a:gdLst>
              <a:gd name="connsiteX0" fmla="*/ 1405669 w 2134750"/>
              <a:gd name="connsiteY0" fmla="*/ 290932 h 1229300"/>
              <a:gd name="connsiteX1" fmla="*/ 1405669 w 2134750"/>
              <a:gd name="connsiteY1" fmla="*/ 687019 h 1229300"/>
              <a:gd name="connsiteX2" fmla="*/ 1566908 w 2134750"/>
              <a:gd name="connsiteY2" fmla="*/ 687019 h 1229300"/>
              <a:gd name="connsiteX3" fmla="*/ 1679950 w 2134750"/>
              <a:gd name="connsiteY3" fmla="*/ 634441 h 1229300"/>
              <a:gd name="connsiteX4" fmla="*/ 1721137 w 2134750"/>
              <a:gd name="connsiteY4" fmla="*/ 490728 h 1229300"/>
              <a:gd name="connsiteX5" fmla="*/ 1679950 w 2134750"/>
              <a:gd name="connsiteY5" fmla="*/ 343509 h 1229300"/>
              <a:gd name="connsiteX6" fmla="*/ 1566908 w 2134750"/>
              <a:gd name="connsiteY6" fmla="*/ 290932 h 1229300"/>
              <a:gd name="connsiteX7" fmla="*/ 1405669 w 2134750"/>
              <a:gd name="connsiteY7" fmla="*/ 290932 h 1229300"/>
              <a:gd name="connsiteX8" fmla="*/ 992055 w 2134750"/>
              <a:gd name="connsiteY8" fmla="*/ 0 h 1229300"/>
              <a:gd name="connsiteX9" fmla="*/ 1714126 w 2134750"/>
              <a:gd name="connsiteY9" fmla="*/ 0 h 1229300"/>
              <a:gd name="connsiteX10" fmla="*/ 2023460 w 2134750"/>
              <a:gd name="connsiteY10" fmla="*/ 129692 h 1229300"/>
              <a:gd name="connsiteX11" fmla="*/ 2134750 w 2134750"/>
              <a:gd name="connsiteY11" fmla="*/ 490728 h 1229300"/>
              <a:gd name="connsiteX12" fmla="*/ 2023460 w 2134750"/>
              <a:gd name="connsiteY12" fmla="*/ 849134 h 1229300"/>
              <a:gd name="connsiteX13" fmla="*/ 1714126 w 2134750"/>
              <a:gd name="connsiteY13" fmla="*/ 977951 h 1229300"/>
              <a:gd name="connsiteX14" fmla="*/ 1405669 w 2134750"/>
              <a:gd name="connsiteY14" fmla="*/ 977951 h 1229300"/>
              <a:gd name="connsiteX15" fmla="*/ 1405669 w 2134750"/>
              <a:gd name="connsiteY15" fmla="*/ 1226820 h 1229300"/>
              <a:gd name="connsiteX16" fmla="*/ 1070063 w 2134750"/>
              <a:gd name="connsiteY16" fmla="*/ 1226820 h 1229300"/>
              <a:gd name="connsiteX17" fmla="*/ 0 w 2134750"/>
              <a:gd name="connsiteY17" fmla="*/ 1229300 h 1229300"/>
              <a:gd name="connsiteX18" fmla="*/ 0 w 2134750"/>
              <a:gd name="connsiteY18" fmla="*/ 960852 h 1229300"/>
              <a:gd name="connsiteX19" fmla="*/ 992055 w 2134750"/>
              <a:gd name="connsiteY19" fmla="*/ 960852 h 1229300"/>
              <a:gd name="connsiteX20" fmla="*/ 992055 w 2134750"/>
              <a:gd name="connsiteY20" fmla="*/ 0 h 1229300"/>
              <a:gd name="connsiteX0" fmla="*/ 1405669 w 2134750"/>
              <a:gd name="connsiteY0" fmla="*/ 290932 h 1229300"/>
              <a:gd name="connsiteX1" fmla="*/ 1405669 w 2134750"/>
              <a:gd name="connsiteY1" fmla="*/ 687019 h 1229300"/>
              <a:gd name="connsiteX2" fmla="*/ 1566908 w 2134750"/>
              <a:gd name="connsiteY2" fmla="*/ 687019 h 1229300"/>
              <a:gd name="connsiteX3" fmla="*/ 1679950 w 2134750"/>
              <a:gd name="connsiteY3" fmla="*/ 634441 h 1229300"/>
              <a:gd name="connsiteX4" fmla="*/ 1721137 w 2134750"/>
              <a:gd name="connsiteY4" fmla="*/ 490728 h 1229300"/>
              <a:gd name="connsiteX5" fmla="*/ 1679950 w 2134750"/>
              <a:gd name="connsiteY5" fmla="*/ 343509 h 1229300"/>
              <a:gd name="connsiteX6" fmla="*/ 1566908 w 2134750"/>
              <a:gd name="connsiteY6" fmla="*/ 290932 h 1229300"/>
              <a:gd name="connsiteX7" fmla="*/ 1405669 w 2134750"/>
              <a:gd name="connsiteY7" fmla="*/ 290932 h 1229300"/>
              <a:gd name="connsiteX8" fmla="*/ 992055 w 2134750"/>
              <a:gd name="connsiteY8" fmla="*/ 0 h 1229300"/>
              <a:gd name="connsiteX9" fmla="*/ 1714126 w 2134750"/>
              <a:gd name="connsiteY9" fmla="*/ 0 h 1229300"/>
              <a:gd name="connsiteX10" fmla="*/ 2023460 w 2134750"/>
              <a:gd name="connsiteY10" fmla="*/ 129692 h 1229300"/>
              <a:gd name="connsiteX11" fmla="*/ 2134750 w 2134750"/>
              <a:gd name="connsiteY11" fmla="*/ 490728 h 1229300"/>
              <a:gd name="connsiteX12" fmla="*/ 2023460 w 2134750"/>
              <a:gd name="connsiteY12" fmla="*/ 849134 h 1229300"/>
              <a:gd name="connsiteX13" fmla="*/ 1714126 w 2134750"/>
              <a:gd name="connsiteY13" fmla="*/ 977951 h 1229300"/>
              <a:gd name="connsiteX14" fmla="*/ 1405669 w 2134750"/>
              <a:gd name="connsiteY14" fmla="*/ 977951 h 1229300"/>
              <a:gd name="connsiteX15" fmla="*/ 1405669 w 2134750"/>
              <a:gd name="connsiteY15" fmla="*/ 1226820 h 1229300"/>
              <a:gd name="connsiteX16" fmla="*/ 0 w 2134750"/>
              <a:gd name="connsiteY16" fmla="*/ 1229300 h 1229300"/>
              <a:gd name="connsiteX17" fmla="*/ 0 w 2134750"/>
              <a:gd name="connsiteY17" fmla="*/ 960852 h 1229300"/>
              <a:gd name="connsiteX18" fmla="*/ 992055 w 2134750"/>
              <a:gd name="connsiteY18" fmla="*/ 960852 h 1229300"/>
              <a:gd name="connsiteX19" fmla="*/ 992055 w 2134750"/>
              <a:gd name="connsiteY19" fmla="*/ 0 h 1229300"/>
              <a:gd name="connsiteX0" fmla="*/ 1405669 w 2134750"/>
              <a:gd name="connsiteY0" fmla="*/ 290932 h 1226820"/>
              <a:gd name="connsiteX1" fmla="*/ 1405669 w 2134750"/>
              <a:gd name="connsiteY1" fmla="*/ 687019 h 1226820"/>
              <a:gd name="connsiteX2" fmla="*/ 1566908 w 2134750"/>
              <a:gd name="connsiteY2" fmla="*/ 687019 h 1226820"/>
              <a:gd name="connsiteX3" fmla="*/ 1679950 w 2134750"/>
              <a:gd name="connsiteY3" fmla="*/ 634441 h 1226820"/>
              <a:gd name="connsiteX4" fmla="*/ 1721137 w 2134750"/>
              <a:gd name="connsiteY4" fmla="*/ 490728 h 1226820"/>
              <a:gd name="connsiteX5" fmla="*/ 1679950 w 2134750"/>
              <a:gd name="connsiteY5" fmla="*/ 343509 h 1226820"/>
              <a:gd name="connsiteX6" fmla="*/ 1566908 w 2134750"/>
              <a:gd name="connsiteY6" fmla="*/ 290932 h 1226820"/>
              <a:gd name="connsiteX7" fmla="*/ 1405669 w 2134750"/>
              <a:gd name="connsiteY7" fmla="*/ 290932 h 1226820"/>
              <a:gd name="connsiteX8" fmla="*/ 992055 w 2134750"/>
              <a:gd name="connsiteY8" fmla="*/ 0 h 1226820"/>
              <a:gd name="connsiteX9" fmla="*/ 1714126 w 2134750"/>
              <a:gd name="connsiteY9" fmla="*/ 0 h 1226820"/>
              <a:gd name="connsiteX10" fmla="*/ 2023460 w 2134750"/>
              <a:gd name="connsiteY10" fmla="*/ 129692 h 1226820"/>
              <a:gd name="connsiteX11" fmla="*/ 2134750 w 2134750"/>
              <a:gd name="connsiteY11" fmla="*/ 490728 h 1226820"/>
              <a:gd name="connsiteX12" fmla="*/ 2023460 w 2134750"/>
              <a:gd name="connsiteY12" fmla="*/ 849134 h 1226820"/>
              <a:gd name="connsiteX13" fmla="*/ 1714126 w 2134750"/>
              <a:gd name="connsiteY13" fmla="*/ 977951 h 1226820"/>
              <a:gd name="connsiteX14" fmla="*/ 1405669 w 2134750"/>
              <a:gd name="connsiteY14" fmla="*/ 977951 h 1226820"/>
              <a:gd name="connsiteX15" fmla="*/ 1405669 w 2134750"/>
              <a:gd name="connsiteY15" fmla="*/ 1226820 h 1226820"/>
              <a:gd name="connsiteX16" fmla="*/ 0 w 2134750"/>
              <a:gd name="connsiteY16" fmla="*/ 1222156 h 1226820"/>
              <a:gd name="connsiteX17" fmla="*/ 0 w 2134750"/>
              <a:gd name="connsiteY17" fmla="*/ 960852 h 1226820"/>
              <a:gd name="connsiteX18" fmla="*/ 992055 w 2134750"/>
              <a:gd name="connsiteY18" fmla="*/ 960852 h 1226820"/>
              <a:gd name="connsiteX19" fmla="*/ 992055 w 2134750"/>
              <a:gd name="connsiteY19" fmla="*/ 0 h 1226820"/>
              <a:gd name="connsiteX0" fmla="*/ 1405669 w 2134750"/>
              <a:gd name="connsiteY0" fmla="*/ 290932 h 1226918"/>
              <a:gd name="connsiteX1" fmla="*/ 1405669 w 2134750"/>
              <a:gd name="connsiteY1" fmla="*/ 687019 h 1226918"/>
              <a:gd name="connsiteX2" fmla="*/ 1566908 w 2134750"/>
              <a:gd name="connsiteY2" fmla="*/ 687019 h 1226918"/>
              <a:gd name="connsiteX3" fmla="*/ 1679950 w 2134750"/>
              <a:gd name="connsiteY3" fmla="*/ 634441 h 1226918"/>
              <a:gd name="connsiteX4" fmla="*/ 1721137 w 2134750"/>
              <a:gd name="connsiteY4" fmla="*/ 490728 h 1226918"/>
              <a:gd name="connsiteX5" fmla="*/ 1679950 w 2134750"/>
              <a:gd name="connsiteY5" fmla="*/ 343509 h 1226918"/>
              <a:gd name="connsiteX6" fmla="*/ 1566908 w 2134750"/>
              <a:gd name="connsiteY6" fmla="*/ 290932 h 1226918"/>
              <a:gd name="connsiteX7" fmla="*/ 1405669 w 2134750"/>
              <a:gd name="connsiteY7" fmla="*/ 290932 h 1226918"/>
              <a:gd name="connsiteX8" fmla="*/ 992055 w 2134750"/>
              <a:gd name="connsiteY8" fmla="*/ 0 h 1226918"/>
              <a:gd name="connsiteX9" fmla="*/ 1714126 w 2134750"/>
              <a:gd name="connsiteY9" fmla="*/ 0 h 1226918"/>
              <a:gd name="connsiteX10" fmla="*/ 2023460 w 2134750"/>
              <a:gd name="connsiteY10" fmla="*/ 129692 h 1226918"/>
              <a:gd name="connsiteX11" fmla="*/ 2134750 w 2134750"/>
              <a:gd name="connsiteY11" fmla="*/ 490728 h 1226918"/>
              <a:gd name="connsiteX12" fmla="*/ 2023460 w 2134750"/>
              <a:gd name="connsiteY12" fmla="*/ 849134 h 1226918"/>
              <a:gd name="connsiteX13" fmla="*/ 1714126 w 2134750"/>
              <a:gd name="connsiteY13" fmla="*/ 977951 h 1226918"/>
              <a:gd name="connsiteX14" fmla="*/ 1405669 w 2134750"/>
              <a:gd name="connsiteY14" fmla="*/ 977951 h 1226918"/>
              <a:gd name="connsiteX15" fmla="*/ 1405669 w 2134750"/>
              <a:gd name="connsiteY15" fmla="*/ 1226820 h 1226918"/>
              <a:gd name="connsiteX16" fmla="*/ 0 w 2134750"/>
              <a:gd name="connsiteY16" fmla="*/ 1226918 h 1226918"/>
              <a:gd name="connsiteX17" fmla="*/ 0 w 2134750"/>
              <a:gd name="connsiteY17" fmla="*/ 960852 h 1226918"/>
              <a:gd name="connsiteX18" fmla="*/ 992055 w 2134750"/>
              <a:gd name="connsiteY18" fmla="*/ 960852 h 1226918"/>
              <a:gd name="connsiteX19" fmla="*/ 992055 w 2134750"/>
              <a:gd name="connsiteY19" fmla="*/ 0 h 1226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34750" h="1226918">
                <a:moveTo>
                  <a:pt x="1405669" y="290932"/>
                </a:moveTo>
                <a:lnTo>
                  <a:pt x="1405669" y="687019"/>
                </a:lnTo>
                <a:lnTo>
                  <a:pt x="1566908" y="687019"/>
                </a:lnTo>
                <a:cubicBezTo>
                  <a:pt x="1614812" y="687019"/>
                  <a:pt x="1652493" y="669493"/>
                  <a:pt x="1679950" y="634441"/>
                </a:cubicBezTo>
                <a:cubicBezTo>
                  <a:pt x="1707408" y="599389"/>
                  <a:pt x="1721137" y="551485"/>
                  <a:pt x="1721137" y="490728"/>
                </a:cubicBezTo>
                <a:cubicBezTo>
                  <a:pt x="1721137" y="427634"/>
                  <a:pt x="1707408" y="378561"/>
                  <a:pt x="1679950" y="343509"/>
                </a:cubicBezTo>
                <a:cubicBezTo>
                  <a:pt x="1652493" y="308457"/>
                  <a:pt x="1614812" y="290932"/>
                  <a:pt x="1566908" y="290932"/>
                </a:cubicBezTo>
                <a:lnTo>
                  <a:pt x="1405669" y="290932"/>
                </a:lnTo>
                <a:close/>
                <a:moveTo>
                  <a:pt x="992055" y="0"/>
                </a:moveTo>
                <a:lnTo>
                  <a:pt x="1714126" y="0"/>
                </a:lnTo>
                <a:cubicBezTo>
                  <a:pt x="1846155" y="0"/>
                  <a:pt x="1949267" y="43231"/>
                  <a:pt x="2023460" y="129692"/>
                </a:cubicBezTo>
                <a:cubicBezTo>
                  <a:pt x="2097653" y="216154"/>
                  <a:pt x="2134750" y="336499"/>
                  <a:pt x="2134750" y="490728"/>
                </a:cubicBezTo>
                <a:cubicBezTo>
                  <a:pt x="2134750" y="643788"/>
                  <a:pt x="2097653" y="763257"/>
                  <a:pt x="2023460" y="849134"/>
                </a:cubicBezTo>
                <a:cubicBezTo>
                  <a:pt x="1949267" y="935012"/>
                  <a:pt x="1846155" y="977951"/>
                  <a:pt x="1714126" y="977951"/>
                </a:cubicBezTo>
                <a:lnTo>
                  <a:pt x="1405669" y="977951"/>
                </a:lnTo>
                <a:lnTo>
                  <a:pt x="1405669" y="1226820"/>
                </a:lnTo>
                <a:lnTo>
                  <a:pt x="0" y="1226918"/>
                </a:lnTo>
                <a:lnTo>
                  <a:pt x="0" y="960852"/>
                </a:lnTo>
                <a:lnTo>
                  <a:pt x="992055" y="960852"/>
                </a:lnTo>
                <a:lnTo>
                  <a:pt x="992055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2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5C357D6-FA6F-D741-BD9D-58251DBE9011}"/>
              </a:ext>
            </a:extLst>
          </p:cNvPr>
          <p:cNvGrpSpPr/>
          <p:nvPr/>
        </p:nvGrpSpPr>
        <p:grpSpPr>
          <a:xfrm>
            <a:off x="498338" y="248340"/>
            <a:ext cx="2727029" cy="3112794"/>
            <a:chOff x="2905635" y="1507973"/>
            <a:chExt cx="2727029" cy="3112794"/>
          </a:xfrm>
        </p:grpSpPr>
        <p:sp>
          <p:nvSpPr>
            <p:cNvPr id="2" name="Arrow: Up 1">
              <a:extLst>
                <a:ext uri="{FF2B5EF4-FFF2-40B4-BE49-F238E27FC236}">
                  <a16:creationId xmlns:a16="http://schemas.microsoft.com/office/drawing/2014/main" id="{34F4D856-FEB5-D523-8EA9-74F25C9F78E0}"/>
                </a:ext>
              </a:extLst>
            </p:cNvPr>
            <p:cNvSpPr/>
            <p:nvPr/>
          </p:nvSpPr>
          <p:spPr>
            <a:xfrm>
              <a:off x="3734119" y="1507973"/>
              <a:ext cx="989901" cy="1275126"/>
            </a:xfrm>
            <a:prstGeom prst="upArrow">
              <a:avLst>
                <a:gd name="adj1" fmla="val 52581"/>
                <a:gd name="adj2" fmla="val 601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34F2C2E-186D-DE45-05F0-81B6172ACDD0}"/>
                </a:ext>
              </a:extLst>
            </p:cNvPr>
            <p:cNvSpPr/>
            <p:nvPr/>
          </p:nvSpPr>
          <p:spPr>
            <a:xfrm>
              <a:off x="3734119" y="3052791"/>
              <a:ext cx="1070063" cy="2684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98C3532-83CD-2FA1-6ECA-EDE439B75F21}"/>
                </a:ext>
              </a:extLst>
            </p:cNvPr>
            <p:cNvSpPr txBox="1"/>
            <p:nvPr/>
          </p:nvSpPr>
          <p:spPr>
            <a:xfrm>
              <a:off x="2905635" y="3416919"/>
              <a:ext cx="2727029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ZA" sz="3600" dirty="0">
                  <a:solidFill>
                    <a:schemeClr val="bg1"/>
                  </a:solidFill>
                  <a:latin typeface="Nura Black" pitchFamily="2" charset="0"/>
                </a:rPr>
                <a:t>This way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D71DF0-ABA3-560D-8D20-E52B1F340559}"/>
                </a:ext>
              </a:extLst>
            </p:cNvPr>
            <p:cNvSpPr txBox="1"/>
            <p:nvPr/>
          </p:nvSpPr>
          <p:spPr>
            <a:xfrm>
              <a:off x="3776833" y="3789770"/>
              <a:ext cx="1111203" cy="83099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ZA" sz="4800" dirty="0">
                  <a:solidFill>
                    <a:schemeClr val="bg1"/>
                  </a:solidFill>
                  <a:latin typeface="Nura Black" pitchFamily="2" charset="0"/>
                </a:rPr>
                <a:t>Up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4375B5D-FFB7-DCA8-F604-6171C1888489}"/>
              </a:ext>
            </a:extLst>
          </p:cNvPr>
          <p:cNvGrpSpPr/>
          <p:nvPr/>
        </p:nvGrpSpPr>
        <p:grpSpPr>
          <a:xfrm>
            <a:off x="4745067" y="304703"/>
            <a:ext cx="3490870" cy="2676879"/>
            <a:chOff x="4723238" y="233292"/>
            <a:chExt cx="3490870" cy="267687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B16FE4-5B10-6200-4EA1-8B2784589D21}"/>
                </a:ext>
              </a:extLst>
            </p:cNvPr>
            <p:cNvSpPr txBox="1"/>
            <p:nvPr/>
          </p:nvSpPr>
          <p:spPr>
            <a:xfrm>
              <a:off x="5604109" y="557468"/>
              <a:ext cx="1105643" cy="1390807"/>
            </a:xfrm>
            <a:custGeom>
              <a:avLst/>
              <a:gdLst/>
              <a:ahLst/>
              <a:cxnLst/>
              <a:rect l="l" t="t" r="r" b="b"/>
              <a:pathLst>
                <a:path w="1105643" h="1390807">
                  <a:moveTo>
                    <a:pt x="895517" y="458268"/>
                  </a:moveTo>
                  <a:lnTo>
                    <a:pt x="1105643" y="711007"/>
                  </a:lnTo>
                  <a:lnTo>
                    <a:pt x="870942" y="711007"/>
                  </a:lnTo>
                  <a:lnTo>
                    <a:pt x="870942" y="1390807"/>
                  </a:lnTo>
                  <a:lnTo>
                    <a:pt x="350443" y="1390807"/>
                  </a:lnTo>
                  <a:lnTo>
                    <a:pt x="350443" y="711007"/>
                  </a:lnTo>
                  <a:lnTo>
                    <a:pt x="115742" y="711007"/>
                  </a:lnTo>
                  <a:lnTo>
                    <a:pt x="178284" y="635782"/>
                  </a:lnTo>
                  <a:lnTo>
                    <a:pt x="200825" y="645109"/>
                  </a:lnTo>
                  <a:cubicBezTo>
                    <a:pt x="226048" y="651510"/>
                    <a:pt x="253289" y="654710"/>
                    <a:pt x="282550" y="654710"/>
                  </a:cubicBezTo>
                  <a:cubicBezTo>
                    <a:pt x="325831" y="654710"/>
                    <a:pt x="363017" y="644195"/>
                    <a:pt x="394107" y="623164"/>
                  </a:cubicBezTo>
                  <a:cubicBezTo>
                    <a:pt x="425196" y="602133"/>
                    <a:pt x="446227" y="577291"/>
                    <a:pt x="457200" y="548640"/>
                  </a:cubicBezTo>
                  <a:cubicBezTo>
                    <a:pt x="468783" y="577291"/>
                    <a:pt x="490119" y="602133"/>
                    <a:pt x="521208" y="623164"/>
                  </a:cubicBezTo>
                  <a:cubicBezTo>
                    <a:pt x="552298" y="644195"/>
                    <a:pt x="589179" y="654710"/>
                    <a:pt x="631851" y="654710"/>
                  </a:cubicBezTo>
                  <a:cubicBezTo>
                    <a:pt x="690372" y="654710"/>
                    <a:pt x="740816" y="641909"/>
                    <a:pt x="783184" y="616306"/>
                  </a:cubicBezTo>
                  <a:cubicBezTo>
                    <a:pt x="825551" y="590702"/>
                    <a:pt x="858012" y="553669"/>
                    <a:pt x="880567" y="505206"/>
                  </a:cubicBezTo>
                  <a:close/>
                  <a:moveTo>
                    <a:pt x="610693" y="115681"/>
                  </a:moveTo>
                  <a:lnTo>
                    <a:pt x="699516" y="222517"/>
                  </a:lnTo>
                  <a:lnTo>
                    <a:pt x="699516" y="366675"/>
                  </a:lnTo>
                  <a:cubicBezTo>
                    <a:pt x="699516" y="395326"/>
                    <a:pt x="693572" y="417576"/>
                    <a:pt x="681685" y="433426"/>
                  </a:cubicBezTo>
                  <a:cubicBezTo>
                    <a:pt x="669798" y="449275"/>
                    <a:pt x="653187" y="457200"/>
                    <a:pt x="631851" y="457200"/>
                  </a:cubicBezTo>
                  <a:cubicBezTo>
                    <a:pt x="610515" y="457200"/>
                    <a:pt x="593903" y="449275"/>
                    <a:pt x="582016" y="433426"/>
                  </a:cubicBezTo>
                  <a:cubicBezTo>
                    <a:pt x="570129" y="417576"/>
                    <a:pt x="564185" y="395326"/>
                    <a:pt x="564185" y="366675"/>
                  </a:cubicBezTo>
                  <a:lnTo>
                    <a:pt x="564185" y="171621"/>
                  </a:lnTo>
                  <a:close/>
                  <a:moveTo>
                    <a:pt x="699516" y="0"/>
                  </a:moveTo>
                  <a:lnTo>
                    <a:pt x="914400" y="0"/>
                  </a:lnTo>
                  <a:lnTo>
                    <a:pt x="914400" y="331927"/>
                  </a:lnTo>
                  <a:cubicBezTo>
                    <a:pt x="914400" y="365455"/>
                    <a:pt x="911580" y="396659"/>
                    <a:pt x="905942" y="425539"/>
                  </a:cubicBezTo>
                  <a:lnTo>
                    <a:pt x="895517" y="458268"/>
                  </a:lnTo>
                  <a:lnTo>
                    <a:pt x="699516" y="222517"/>
                  </a:lnTo>
                  <a:close/>
                  <a:moveTo>
                    <a:pt x="0" y="0"/>
                  </a:moveTo>
                  <a:lnTo>
                    <a:pt x="215799" y="0"/>
                  </a:lnTo>
                  <a:lnTo>
                    <a:pt x="216713" y="366675"/>
                  </a:lnTo>
                  <a:cubicBezTo>
                    <a:pt x="216713" y="394716"/>
                    <a:pt x="222504" y="416814"/>
                    <a:pt x="234087" y="432968"/>
                  </a:cubicBezTo>
                  <a:cubicBezTo>
                    <a:pt x="245669" y="449123"/>
                    <a:pt x="261823" y="457200"/>
                    <a:pt x="282550" y="457200"/>
                  </a:cubicBezTo>
                  <a:cubicBezTo>
                    <a:pt x="303276" y="457200"/>
                    <a:pt x="319583" y="449275"/>
                    <a:pt x="331470" y="433426"/>
                  </a:cubicBezTo>
                  <a:cubicBezTo>
                    <a:pt x="343357" y="417576"/>
                    <a:pt x="349301" y="395326"/>
                    <a:pt x="349301" y="366675"/>
                  </a:cubicBezTo>
                  <a:lnTo>
                    <a:pt x="349301" y="0"/>
                  </a:lnTo>
                  <a:lnTo>
                    <a:pt x="564185" y="0"/>
                  </a:lnTo>
                  <a:lnTo>
                    <a:pt x="564185" y="171621"/>
                  </a:lnTo>
                  <a:lnTo>
                    <a:pt x="178284" y="635782"/>
                  </a:lnTo>
                  <a:lnTo>
                    <a:pt x="131217" y="616306"/>
                  </a:lnTo>
                  <a:cubicBezTo>
                    <a:pt x="88849" y="590702"/>
                    <a:pt x="56388" y="553669"/>
                    <a:pt x="33833" y="505206"/>
                  </a:cubicBezTo>
                  <a:cubicBezTo>
                    <a:pt x="11278" y="456743"/>
                    <a:pt x="0" y="398983"/>
                    <a:pt x="0" y="3319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7200" dirty="0">
                <a:solidFill>
                  <a:schemeClr val="bg1"/>
                </a:solidFill>
                <a:latin typeface="Nura Black" pitchFamily="2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FF13CEA-4FA6-B253-0B2B-DA89DEEA347A}"/>
                </a:ext>
              </a:extLst>
            </p:cNvPr>
            <p:cNvSpPr/>
            <p:nvPr/>
          </p:nvSpPr>
          <p:spPr>
            <a:xfrm>
              <a:off x="5719851" y="2225738"/>
              <a:ext cx="1070063" cy="2684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7138667-2C7D-9B67-ECA3-67B234AB7DD9}"/>
                </a:ext>
              </a:extLst>
            </p:cNvPr>
            <p:cNvSpPr txBox="1"/>
            <p:nvPr/>
          </p:nvSpPr>
          <p:spPr>
            <a:xfrm>
              <a:off x="6550362" y="694180"/>
              <a:ext cx="1479892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13800" dirty="0">
                  <a:solidFill>
                    <a:schemeClr val="bg1"/>
                  </a:solidFill>
                  <a:latin typeface="Nura Black" pitchFamily="2" charset="0"/>
                </a:rPr>
                <a:t>P</a:t>
              </a:r>
              <a:endParaRPr lang="en-US" sz="13800" dirty="0">
                <a:solidFill>
                  <a:schemeClr val="bg1"/>
                </a:solidFill>
                <a:latin typeface="Nura Black" pitchFamily="2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01EDF4A-95BA-BD62-081C-EA18756D5245}"/>
                </a:ext>
              </a:extLst>
            </p:cNvPr>
            <p:cNvSpPr txBox="1"/>
            <p:nvPr/>
          </p:nvSpPr>
          <p:spPr>
            <a:xfrm>
              <a:off x="6583533" y="233292"/>
              <a:ext cx="1630575" cy="120032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ZA" sz="7200" dirty="0">
                  <a:solidFill>
                    <a:schemeClr val="bg1"/>
                  </a:solidFill>
                  <a:latin typeface="Nura Black" pitchFamily="2" charset="0"/>
                </a:rPr>
                <a:t>AY</a:t>
              </a:r>
              <a:endParaRPr lang="en-US" sz="7200" dirty="0">
                <a:solidFill>
                  <a:schemeClr val="bg1"/>
                </a:solidFill>
                <a:latin typeface="Nura Black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1A3D51-916D-C0F9-9C74-C2989908DD41}"/>
                </a:ext>
              </a:extLst>
            </p:cNvPr>
            <p:cNvSpPr txBox="1"/>
            <p:nvPr/>
          </p:nvSpPr>
          <p:spPr>
            <a:xfrm rot="16200000">
              <a:off x="4134455" y="1006662"/>
              <a:ext cx="219322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6000" dirty="0">
                  <a:solidFill>
                    <a:schemeClr val="bg1"/>
                  </a:solidFill>
                  <a:latin typeface="Nura Black" pitchFamily="2" charset="0"/>
                </a:rPr>
                <a:t>THIS</a:t>
              </a:r>
              <a:endParaRPr lang="en-US" sz="6000" dirty="0">
                <a:solidFill>
                  <a:schemeClr val="bg1"/>
                </a:solidFill>
                <a:latin typeface="Nura Black" pitchFamily="2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EB9B208-6464-641F-0D48-9B3FCDAE386B}"/>
              </a:ext>
            </a:extLst>
          </p:cNvPr>
          <p:cNvGrpSpPr/>
          <p:nvPr/>
        </p:nvGrpSpPr>
        <p:grpSpPr>
          <a:xfrm>
            <a:off x="686048" y="3267980"/>
            <a:ext cx="2478177" cy="2946870"/>
            <a:chOff x="618078" y="248340"/>
            <a:chExt cx="2478177" cy="2946870"/>
          </a:xfrm>
        </p:grpSpPr>
        <p:sp>
          <p:nvSpPr>
            <p:cNvPr id="16" name="Arrow: Up 15">
              <a:extLst>
                <a:ext uri="{FF2B5EF4-FFF2-40B4-BE49-F238E27FC236}">
                  <a16:creationId xmlns:a16="http://schemas.microsoft.com/office/drawing/2014/main" id="{E34F1FAA-EA6E-4440-DBE2-A80D9543E55D}"/>
                </a:ext>
              </a:extLst>
            </p:cNvPr>
            <p:cNvSpPr/>
            <p:nvPr/>
          </p:nvSpPr>
          <p:spPr>
            <a:xfrm>
              <a:off x="1326822" y="248340"/>
              <a:ext cx="989901" cy="1275126"/>
            </a:xfrm>
            <a:prstGeom prst="upArrow">
              <a:avLst>
                <a:gd name="adj1" fmla="val 52581"/>
                <a:gd name="adj2" fmla="val 601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4FFEE99-2CBA-CBDE-0525-99BFEF32B6EB}"/>
                </a:ext>
              </a:extLst>
            </p:cNvPr>
            <p:cNvSpPr/>
            <p:nvPr/>
          </p:nvSpPr>
          <p:spPr>
            <a:xfrm>
              <a:off x="1326822" y="1793158"/>
              <a:ext cx="1070063" cy="2684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D80D2CD-7983-2211-9DB5-4F4CA1CA5E12}"/>
                </a:ext>
              </a:extLst>
            </p:cNvPr>
            <p:cNvSpPr txBox="1"/>
            <p:nvPr/>
          </p:nvSpPr>
          <p:spPr>
            <a:xfrm>
              <a:off x="618078" y="2332850"/>
              <a:ext cx="2478177" cy="862360"/>
            </a:xfrm>
            <a:custGeom>
              <a:avLst/>
              <a:gdLst/>
              <a:ahLst/>
              <a:cxnLst/>
              <a:rect l="l" t="t" r="r" b="b"/>
              <a:pathLst>
                <a:path w="2478177" h="862360">
                  <a:moveTo>
                    <a:pt x="1488009" y="527080"/>
                  </a:moveTo>
                  <a:lnTo>
                    <a:pt x="1488009" y="664849"/>
                  </a:lnTo>
                  <a:lnTo>
                    <a:pt x="1544092" y="664849"/>
                  </a:lnTo>
                  <a:cubicBezTo>
                    <a:pt x="1560754" y="664849"/>
                    <a:pt x="1573861" y="658753"/>
                    <a:pt x="1583411" y="646561"/>
                  </a:cubicBezTo>
                  <a:cubicBezTo>
                    <a:pt x="1592962" y="634369"/>
                    <a:pt x="1597737" y="617707"/>
                    <a:pt x="1597737" y="596574"/>
                  </a:cubicBezTo>
                  <a:cubicBezTo>
                    <a:pt x="1597737" y="574629"/>
                    <a:pt x="1592962" y="557560"/>
                    <a:pt x="1583411" y="545368"/>
                  </a:cubicBezTo>
                  <a:cubicBezTo>
                    <a:pt x="1573861" y="533176"/>
                    <a:pt x="1560754" y="527080"/>
                    <a:pt x="1544092" y="527080"/>
                  </a:cubicBezTo>
                  <a:close/>
                  <a:moveTo>
                    <a:pt x="867893" y="427715"/>
                  </a:moveTo>
                  <a:lnTo>
                    <a:pt x="1011759" y="427715"/>
                  </a:lnTo>
                  <a:lnTo>
                    <a:pt x="1011759" y="649609"/>
                  </a:lnTo>
                  <a:cubicBezTo>
                    <a:pt x="1011759" y="675619"/>
                    <a:pt x="1017753" y="695939"/>
                    <a:pt x="1029742" y="710569"/>
                  </a:cubicBezTo>
                  <a:cubicBezTo>
                    <a:pt x="1041731" y="725200"/>
                    <a:pt x="1058291" y="732515"/>
                    <a:pt x="1079424" y="732515"/>
                  </a:cubicBezTo>
                  <a:cubicBezTo>
                    <a:pt x="1100557" y="732515"/>
                    <a:pt x="1117118" y="725200"/>
                    <a:pt x="1129107" y="710569"/>
                  </a:cubicBezTo>
                  <a:cubicBezTo>
                    <a:pt x="1141095" y="695939"/>
                    <a:pt x="1147090" y="675619"/>
                    <a:pt x="1147090" y="649609"/>
                  </a:cubicBezTo>
                  <a:lnTo>
                    <a:pt x="1147090" y="427715"/>
                  </a:lnTo>
                  <a:lnTo>
                    <a:pt x="1290956" y="427715"/>
                  </a:lnTo>
                  <a:lnTo>
                    <a:pt x="1290956" y="649609"/>
                  </a:lnTo>
                  <a:cubicBezTo>
                    <a:pt x="1290956" y="693907"/>
                    <a:pt x="1282523" y="732007"/>
                    <a:pt x="1265657" y="763909"/>
                  </a:cubicBezTo>
                  <a:cubicBezTo>
                    <a:pt x="1248791" y="795812"/>
                    <a:pt x="1224509" y="820196"/>
                    <a:pt x="1192810" y="837061"/>
                  </a:cubicBezTo>
                  <a:cubicBezTo>
                    <a:pt x="1161111" y="853927"/>
                    <a:pt x="1123316" y="862360"/>
                    <a:pt x="1079424" y="862360"/>
                  </a:cubicBezTo>
                  <a:cubicBezTo>
                    <a:pt x="1035533" y="862360"/>
                    <a:pt x="997738" y="853927"/>
                    <a:pt x="966039" y="837061"/>
                  </a:cubicBezTo>
                  <a:cubicBezTo>
                    <a:pt x="934339" y="820196"/>
                    <a:pt x="910057" y="795812"/>
                    <a:pt x="893191" y="763909"/>
                  </a:cubicBezTo>
                  <a:cubicBezTo>
                    <a:pt x="876326" y="732007"/>
                    <a:pt x="867893" y="693907"/>
                    <a:pt x="867893" y="649609"/>
                  </a:cubicBezTo>
                  <a:close/>
                  <a:moveTo>
                    <a:pt x="1344143" y="425886"/>
                  </a:moveTo>
                  <a:lnTo>
                    <a:pt x="1595298" y="425886"/>
                  </a:lnTo>
                  <a:cubicBezTo>
                    <a:pt x="1641222" y="425886"/>
                    <a:pt x="1677086" y="440923"/>
                    <a:pt x="1702893" y="470997"/>
                  </a:cubicBezTo>
                  <a:cubicBezTo>
                    <a:pt x="1728699" y="501070"/>
                    <a:pt x="1741602" y="542929"/>
                    <a:pt x="1741602" y="596574"/>
                  </a:cubicBezTo>
                  <a:cubicBezTo>
                    <a:pt x="1741602" y="649813"/>
                    <a:pt x="1728699" y="691367"/>
                    <a:pt x="1702893" y="721237"/>
                  </a:cubicBezTo>
                  <a:cubicBezTo>
                    <a:pt x="1677086" y="751108"/>
                    <a:pt x="1641222" y="766043"/>
                    <a:pt x="1595298" y="766043"/>
                  </a:cubicBezTo>
                  <a:lnTo>
                    <a:pt x="1488009" y="766043"/>
                  </a:lnTo>
                  <a:lnTo>
                    <a:pt x="1488009" y="852606"/>
                  </a:lnTo>
                  <a:lnTo>
                    <a:pt x="1344143" y="852606"/>
                  </a:lnTo>
                  <a:close/>
                  <a:moveTo>
                    <a:pt x="1958874" y="98755"/>
                  </a:moveTo>
                  <a:cubicBezTo>
                    <a:pt x="1943024" y="98755"/>
                    <a:pt x="1930603" y="104242"/>
                    <a:pt x="1921612" y="115214"/>
                  </a:cubicBezTo>
                  <a:cubicBezTo>
                    <a:pt x="1912620" y="126187"/>
                    <a:pt x="1908124" y="141427"/>
                    <a:pt x="1908124" y="160934"/>
                  </a:cubicBezTo>
                  <a:lnTo>
                    <a:pt x="1908124" y="195682"/>
                  </a:lnTo>
                  <a:lnTo>
                    <a:pt x="2009623" y="195682"/>
                  </a:lnTo>
                  <a:lnTo>
                    <a:pt x="2009623" y="160934"/>
                  </a:lnTo>
                  <a:cubicBezTo>
                    <a:pt x="2009623" y="141427"/>
                    <a:pt x="2005127" y="126187"/>
                    <a:pt x="1996135" y="115214"/>
                  </a:cubicBezTo>
                  <a:cubicBezTo>
                    <a:pt x="1987144" y="104242"/>
                    <a:pt x="1974723" y="98755"/>
                    <a:pt x="1958874" y="98755"/>
                  </a:cubicBezTo>
                  <a:close/>
                  <a:moveTo>
                    <a:pt x="2152650" y="7315"/>
                  </a:moveTo>
                  <a:lnTo>
                    <a:pt x="2260549" y="7315"/>
                  </a:lnTo>
                  <a:lnTo>
                    <a:pt x="2315413" y="129845"/>
                  </a:lnTo>
                  <a:lnTo>
                    <a:pt x="2370277" y="7315"/>
                  </a:lnTo>
                  <a:lnTo>
                    <a:pt x="2478177" y="7315"/>
                  </a:lnTo>
                  <a:lnTo>
                    <a:pt x="2369363" y="213512"/>
                  </a:lnTo>
                  <a:lnTo>
                    <a:pt x="2369363" y="327355"/>
                  </a:lnTo>
                  <a:lnTo>
                    <a:pt x="2261464" y="327355"/>
                  </a:lnTo>
                  <a:lnTo>
                    <a:pt x="2261464" y="213512"/>
                  </a:lnTo>
                  <a:close/>
                  <a:moveTo>
                    <a:pt x="1304925" y="7315"/>
                  </a:moveTo>
                  <a:lnTo>
                    <a:pt x="1412824" y="7315"/>
                  </a:lnTo>
                  <a:lnTo>
                    <a:pt x="1413281" y="190652"/>
                  </a:lnTo>
                  <a:cubicBezTo>
                    <a:pt x="1413281" y="204673"/>
                    <a:pt x="1416177" y="215722"/>
                    <a:pt x="1421968" y="223799"/>
                  </a:cubicBezTo>
                  <a:cubicBezTo>
                    <a:pt x="1427759" y="231877"/>
                    <a:pt x="1435837" y="235915"/>
                    <a:pt x="1446200" y="235915"/>
                  </a:cubicBezTo>
                  <a:cubicBezTo>
                    <a:pt x="1456563" y="235915"/>
                    <a:pt x="1464716" y="231953"/>
                    <a:pt x="1470660" y="224028"/>
                  </a:cubicBezTo>
                  <a:cubicBezTo>
                    <a:pt x="1476604" y="216103"/>
                    <a:pt x="1479576" y="204978"/>
                    <a:pt x="1479576" y="190652"/>
                  </a:cubicBezTo>
                  <a:lnTo>
                    <a:pt x="1479576" y="7315"/>
                  </a:lnTo>
                  <a:lnTo>
                    <a:pt x="1587018" y="7315"/>
                  </a:lnTo>
                  <a:lnTo>
                    <a:pt x="1587018" y="190652"/>
                  </a:lnTo>
                  <a:cubicBezTo>
                    <a:pt x="1587018" y="204978"/>
                    <a:pt x="1589989" y="216103"/>
                    <a:pt x="1595933" y="224028"/>
                  </a:cubicBezTo>
                  <a:cubicBezTo>
                    <a:pt x="1601877" y="231953"/>
                    <a:pt x="1610182" y="235915"/>
                    <a:pt x="1620850" y="235915"/>
                  </a:cubicBezTo>
                  <a:cubicBezTo>
                    <a:pt x="1631518" y="235915"/>
                    <a:pt x="1639824" y="231953"/>
                    <a:pt x="1645768" y="224028"/>
                  </a:cubicBezTo>
                  <a:cubicBezTo>
                    <a:pt x="1651711" y="216103"/>
                    <a:pt x="1654683" y="204978"/>
                    <a:pt x="1654683" y="190652"/>
                  </a:cubicBezTo>
                  <a:lnTo>
                    <a:pt x="1654683" y="7315"/>
                  </a:lnTo>
                  <a:lnTo>
                    <a:pt x="1762125" y="7315"/>
                  </a:lnTo>
                  <a:lnTo>
                    <a:pt x="1762125" y="173279"/>
                  </a:lnTo>
                  <a:cubicBezTo>
                    <a:pt x="1762125" y="206807"/>
                    <a:pt x="1756486" y="235687"/>
                    <a:pt x="1745209" y="259918"/>
                  </a:cubicBezTo>
                  <a:cubicBezTo>
                    <a:pt x="1733931" y="284150"/>
                    <a:pt x="1717701" y="302666"/>
                    <a:pt x="1696517" y="315468"/>
                  </a:cubicBezTo>
                  <a:cubicBezTo>
                    <a:pt x="1675333" y="328270"/>
                    <a:pt x="1650111" y="334670"/>
                    <a:pt x="1620850" y="334670"/>
                  </a:cubicBezTo>
                  <a:cubicBezTo>
                    <a:pt x="1599514" y="334670"/>
                    <a:pt x="1581074" y="329413"/>
                    <a:pt x="1565529" y="318897"/>
                  </a:cubicBezTo>
                  <a:cubicBezTo>
                    <a:pt x="1549984" y="308381"/>
                    <a:pt x="1539316" y="295961"/>
                    <a:pt x="1533525" y="281635"/>
                  </a:cubicBezTo>
                  <a:cubicBezTo>
                    <a:pt x="1528039" y="295961"/>
                    <a:pt x="1517523" y="308381"/>
                    <a:pt x="1501978" y="318897"/>
                  </a:cubicBezTo>
                  <a:cubicBezTo>
                    <a:pt x="1486434" y="329413"/>
                    <a:pt x="1467841" y="334670"/>
                    <a:pt x="1446200" y="334670"/>
                  </a:cubicBezTo>
                  <a:cubicBezTo>
                    <a:pt x="1416939" y="334670"/>
                    <a:pt x="1391717" y="328270"/>
                    <a:pt x="1370533" y="315468"/>
                  </a:cubicBezTo>
                  <a:cubicBezTo>
                    <a:pt x="1349350" y="302666"/>
                    <a:pt x="1333119" y="284150"/>
                    <a:pt x="1321841" y="259918"/>
                  </a:cubicBezTo>
                  <a:cubicBezTo>
                    <a:pt x="1310564" y="235687"/>
                    <a:pt x="1304925" y="206807"/>
                    <a:pt x="1304925" y="173279"/>
                  </a:cubicBezTo>
                  <a:close/>
                  <a:moveTo>
                    <a:pt x="704850" y="7315"/>
                  </a:moveTo>
                  <a:lnTo>
                    <a:pt x="812749" y="7315"/>
                  </a:lnTo>
                  <a:lnTo>
                    <a:pt x="812749" y="327355"/>
                  </a:lnTo>
                  <a:lnTo>
                    <a:pt x="704850" y="327355"/>
                  </a:lnTo>
                  <a:close/>
                  <a:moveTo>
                    <a:pt x="352425" y="7315"/>
                  </a:moveTo>
                  <a:lnTo>
                    <a:pt x="460324" y="7315"/>
                  </a:lnTo>
                  <a:lnTo>
                    <a:pt x="460324" y="127102"/>
                  </a:lnTo>
                  <a:lnTo>
                    <a:pt x="558622" y="127102"/>
                  </a:lnTo>
                  <a:lnTo>
                    <a:pt x="558622" y="7315"/>
                  </a:lnTo>
                  <a:lnTo>
                    <a:pt x="666522" y="7315"/>
                  </a:lnTo>
                  <a:lnTo>
                    <a:pt x="666522" y="327355"/>
                  </a:lnTo>
                  <a:lnTo>
                    <a:pt x="558622" y="327355"/>
                  </a:lnTo>
                  <a:lnTo>
                    <a:pt x="558622" y="207569"/>
                  </a:lnTo>
                  <a:lnTo>
                    <a:pt x="460324" y="207569"/>
                  </a:lnTo>
                  <a:lnTo>
                    <a:pt x="460324" y="327355"/>
                  </a:lnTo>
                  <a:lnTo>
                    <a:pt x="352425" y="327355"/>
                  </a:lnTo>
                  <a:close/>
                  <a:moveTo>
                    <a:pt x="0" y="7315"/>
                  </a:moveTo>
                  <a:lnTo>
                    <a:pt x="314096" y="7315"/>
                  </a:lnTo>
                  <a:lnTo>
                    <a:pt x="314096" y="87782"/>
                  </a:lnTo>
                  <a:lnTo>
                    <a:pt x="211227" y="87782"/>
                  </a:lnTo>
                  <a:lnTo>
                    <a:pt x="211227" y="327355"/>
                  </a:lnTo>
                  <a:lnTo>
                    <a:pt x="103327" y="327355"/>
                  </a:lnTo>
                  <a:lnTo>
                    <a:pt x="103327" y="87782"/>
                  </a:lnTo>
                  <a:lnTo>
                    <a:pt x="0" y="87782"/>
                  </a:lnTo>
                  <a:close/>
                  <a:moveTo>
                    <a:pt x="1958874" y="1372"/>
                  </a:moveTo>
                  <a:cubicBezTo>
                    <a:pt x="1991792" y="1372"/>
                    <a:pt x="2020138" y="7696"/>
                    <a:pt x="2043913" y="20345"/>
                  </a:cubicBezTo>
                  <a:cubicBezTo>
                    <a:pt x="2067687" y="32995"/>
                    <a:pt x="2085899" y="51283"/>
                    <a:pt x="2098548" y="75209"/>
                  </a:cubicBezTo>
                  <a:cubicBezTo>
                    <a:pt x="2111197" y="99136"/>
                    <a:pt x="2117522" y="127711"/>
                    <a:pt x="2117522" y="160934"/>
                  </a:cubicBezTo>
                  <a:lnTo>
                    <a:pt x="2117522" y="327355"/>
                  </a:lnTo>
                  <a:lnTo>
                    <a:pt x="2009623" y="327355"/>
                  </a:lnTo>
                  <a:lnTo>
                    <a:pt x="2009623" y="276149"/>
                  </a:lnTo>
                  <a:lnTo>
                    <a:pt x="1908124" y="276149"/>
                  </a:lnTo>
                  <a:lnTo>
                    <a:pt x="1908124" y="327355"/>
                  </a:lnTo>
                  <a:lnTo>
                    <a:pt x="1800225" y="327355"/>
                  </a:lnTo>
                  <a:lnTo>
                    <a:pt x="1800225" y="160934"/>
                  </a:lnTo>
                  <a:cubicBezTo>
                    <a:pt x="1800225" y="127711"/>
                    <a:pt x="1806550" y="99136"/>
                    <a:pt x="1819199" y="75209"/>
                  </a:cubicBezTo>
                  <a:cubicBezTo>
                    <a:pt x="1831848" y="51283"/>
                    <a:pt x="1850060" y="32995"/>
                    <a:pt x="1873834" y="20345"/>
                  </a:cubicBezTo>
                  <a:cubicBezTo>
                    <a:pt x="1897609" y="7696"/>
                    <a:pt x="1925955" y="1372"/>
                    <a:pt x="1958874" y="1372"/>
                  </a:cubicBezTo>
                  <a:close/>
                  <a:moveTo>
                    <a:pt x="1000887" y="0"/>
                  </a:moveTo>
                  <a:cubicBezTo>
                    <a:pt x="1049655" y="0"/>
                    <a:pt x="1087679" y="10973"/>
                    <a:pt x="1114959" y="32918"/>
                  </a:cubicBezTo>
                  <a:cubicBezTo>
                    <a:pt x="1142238" y="54864"/>
                    <a:pt x="1155878" y="85496"/>
                    <a:pt x="1155878" y="124816"/>
                  </a:cubicBezTo>
                  <a:lnTo>
                    <a:pt x="1047979" y="124816"/>
                  </a:lnTo>
                  <a:cubicBezTo>
                    <a:pt x="1047979" y="109576"/>
                    <a:pt x="1043635" y="97612"/>
                    <a:pt x="1034949" y="88925"/>
                  </a:cubicBezTo>
                  <a:cubicBezTo>
                    <a:pt x="1026262" y="80239"/>
                    <a:pt x="1014146" y="75895"/>
                    <a:pt x="998601" y="75895"/>
                  </a:cubicBezTo>
                  <a:cubicBezTo>
                    <a:pt x="981228" y="75895"/>
                    <a:pt x="968807" y="78410"/>
                    <a:pt x="961339" y="83439"/>
                  </a:cubicBezTo>
                  <a:cubicBezTo>
                    <a:pt x="953872" y="88468"/>
                    <a:pt x="950138" y="94945"/>
                    <a:pt x="950138" y="102870"/>
                  </a:cubicBezTo>
                  <a:cubicBezTo>
                    <a:pt x="950138" y="110490"/>
                    <a:pt x="953491" y="116434"/>
                    <a:pt x="960196" y="120701"/>
                  </a:cubicBezTo>
                  <a:cubicBezTo>
                    <a:pt x="966902" y="124968"/>
                    <a:pt x="975360" y="128092"/>
                    <a:pt x="985571" y="130073"/>
                  </a:cubicBezTo>
                  <a:cubicBezTo>
                    <a:pt x="995782" y="132055"/>
                    <a:pt x="1009879" y="133960"/>
                    <a:pt x="1027862" y="135788"/>
                  </a:cubicBezTo>
                  <a:cubicBezTo>
                    <a:pt x="1055294" y="138836"/>
                    <a:pt x="1077697" y="142494"/>
                    <a:pt x="1095070" y="146761"/>
                  </a:cubicBezTo>
                  <a:cubicBezTo>
                    <a:pt x="1112444" y="151028"/>
                    <a:pt x="1127455" y="158877"/>
                    <a:pt x="1140105" y="170307"/>
                  </a:cubicBezTo>
                  <a:cubicBezTo>
                    <a:pt x="1152754" y="181737"/>
                    <a:pt x="1159078" y="197968"/>
                    <a:pt x="1159078" y="218999"/>
                  </a:cubicBezTo>
                  <a:cubicBezTo>
                    <a:pt x="1159078" y="255270"/>
                    <a:pt x="1145286" y="283616"/>
                    <a:pt x="1117702" y="304038"/>
                  </a:cubicBezTo>
                  <a:cubicBezTo>
                    <a:pt x="1090117" y="324460"/>
                    <a:pt x="1051789" y="334670"/>
                    <a:pt x="1002716" y="334670"/>
                  </a:cubicBezTo>
                  <a:cubicBezTo>
                    <a:pt x="953948" y="334670"/>
                    <a:pt x="915924" y="324460"/>
                    <a:pt x="888645" y="304038"/>
                  </a:cubicBezTo>
                  <a:cubicBezTo>
                    <a:pt x="861365" y="283616"/>
                    <a:pt x="847725" y="255270"/>
                    <a:pt x="847725" y="218999"/>
                  </a:cubicBezTo>
                  <a:lnTo>
                    <a:pt x="955624" y="218999"/>
                  </a:lnTo>
                  <a:cubicBezTo>
                    <a:pt x="955624" y="231496"/>
                    <a:pt x="959739" y="241249"/>
                    <a:pt x="967969" y="248260"/>
                  </a:cubicBezTo>
                  <a:cubicBezTo>
                    <a:pt x="976198" y="255270"/>
                    <a:pt x="987781" y="258775"/>
                    <a:pt x="1002716" y="258775"/>
                  </a:cubicBezTo>
                  <a:cubicBezTo>
                    <a:pt x="1017956" y="258775"/>
                    <a:pt x="1029843" y="256337"/>
                    <a:pt x="1038378" y="251460"/>
                  </a:cubicBezTo>
                  <a:cubicBezTo>
                    <a:pt x="1046912" y="246583"/>
                    <a:pt x="1051179" y="239878"/>
                    <a:pt x="1051179" y="231343"/>
                  </a:cubicBezTo>
                  <a:cubicBezTo>
                    <a:pt x="1051179" y="222809"/>
                    <a:pt x="1046226" y="217094"/>
                    <a:pt x="1036320" y="214198"/>
                  </a:cubicBezTo>
                  <a:cubicBezTo>
                    <a:pt x="1026414" y="211303"/>
                    <a:pt x="1010488" y="208940"/>
                    <a:pt x="988543" y="207112"/>
                  </a:cubicBezTo>
                  <a:cubicBezTo>
                    <a:pt x="960196" y="204673"/>
                    <a:pt x="936651" y="201092"/>
                    <a:pt x="917905" y="196367"/>
                  </a:cubicBezTo>
                  <a:cubicBezTo>
                    <a:pt x="899160" y="191643"/>
                    <a:pt x="882777" y="181661"/>
                    <a:pt x="868756" y="166421"/>
                  </a:cubicBezTo>
                  <a:cubicBezTo>
                    <a:pt x="854736" y="151181"/>
                    <a:pt x="847725" y="128626"/>
                    <a:pt x="847725" y="98755"/>
                  </a:cubicBezTo>
                  <a:cubicBezTo>
                    <a:pt x="847725" y="67666"/>
                    <a:pt x="861212" y="43434"/>
                    <a:pt x="888187" y="26060"/>
                  </a:cubicBezTo>
                  <a:cubicBezTo>
                    <a:pt x="915162" y="8687"/>
                    <a:pt x="952729" y="0"/>
                    <a:pt x="100088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sz="3600" dirty="0">
                <a:solidFill>
                  <a:schemeClr val="bg1"/>
                </a:solidFill>
                <a:latin typeface="Nura Black" pitchFamily="2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8644B4-FC8C-7766-00C5-E27CC6753457}"/>
              </a:ext>
            </a:extLst>
          </p:cNvPr>
          <p:cNvGrpSpPr/>
          <p:nvPr/>
        </p:nvGrpSpPr>
        <p:grpSpPr>
          <a:xfrm>
            <a:off x="4404895" y="3872925"/>
            <a:ext cx="3831042" cy="1961277"/>
            <a:chOff x="1342263" y="3987986"/>
            <a:chExt cx="3831042" cy="1961277"/>
          </a:xfrm>
          <a:solidFill>
            <a:schemeClr val="bg1"/>
          </a:solidFill>
        </p:grpSpPr>
        <p:sp>
          <p:nvSpPr>
            <p:cNvPr id="20" name="Arrow: Up 19">
              <a:extLst>
                <a:ext uri="{FF2B5EF4-FFF2-40B4-BE49-F238E27FC236}">
                  <a16:creationId xmlns:a16="http://schemas.microsoft.com/office/drawing/2014/main" id="{FE586C3A-C74D-C968-A4AC-7E89341A9580}"/>
                </a:ext>
              </a:extLst>
            </p:cNvPr>
            <p:cNvSpPr/>
            <p:nvPr/>
          </p:nvSpPr>
          <p:spPr>
            <a:xfrm>
              <a:off x="1943070" y="4122775"/>
              <a:ext cx="989901" cy="1362963"/>
            </a:xfrm>
            <a:prstGeom prst="upArrow">
              <a:avLst>
                <a:gd name="adj1" fmla="val 52581"/>
                <a:gd name="adj2" fmla="val 6014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026BE7A-3591-4E54-10B6-E20463F40BEA}"/>
                </a:ext>
              </a:extLst>
            </p:cNvPr>
            <p:cNvSpPr txBox="1"/>
            <p:nvPr/>
          </p:nvSpPr>
          <p:spPr>
            <a:xfrm>
              <a:off x="1342263" y="3987986"/>
              <a:ext cx="3831042" cy="1949812"/>
            </a:xfrm>
            <a:custGeom>
              <a:avLst/>
              <a:gdLst/>
              <a:ahLst/>
              <a:cxnLst/>
              <a:rect l="l" t="t" r="r" b="b"/>
              <a:pathLst>
                <a:path w="3831042" h="1949812">
                  <a:moveTo>
                    <a:pt x="12192" y="1426318"/>
                  </a:moveTo>
                  <a:lnTo>
                    <a:pt x="146304" y="1426318"/>
                  </a:lnTo>
                  <a:lnTo>
                    <a:pt x="146304" y="1597768"/>
                  </a:lnTo>
                  <a:lnTo>
                    <a:pt x="545592" y="1597768"/>
                  </a:lnTo>
                  <a:lnTo>
                    <a:pt x="545592" y="1777600"/>
                  </a:lnTo>
                  <a:lnTo>
                    <a:pt x="146304" y="1777600"/>
                  </a:lnTo>
                  <a:lnTo>
                    <a:pt x="146304" y="1949812"/>
                  </a:lnTo>
                  <a:lnTo>
                    <a:pt x="12192" y="1949812"/>
                  </a:lnTo>
                  <a:close/>
                  <a:moveTo>
                    <a:pt x="12192" y="845293"/>
                  </a:moveTo>
                  <a:lnTo>
                    <a:pt x="545592" y="845293"/>
                  </a:lnTo>
                  <a:lnTo>
                    <a:pt x="545592" y="1025125"/>
                  </a:lnTo>
                  <a:lnTo>
                    <a:pt x="345948" y="1025125"/>
                  </a:lnTo>
                  <a:lnTo>
                    <a:pt x="345948" y="1188955"/>
                  </a:lnTo>
                  <a:lnTo>
                    <a:pt x="545592" y="1188955"/>
                  </a:lnTo>
                  <a:lnTo>
                    <a:pt x="545592" y="1368787"/>
                  </a:lnTo>
                  <a:lnTo>
                    <a:pt x="12192" y="1368787"/>
                  </a:lnTo>
                  <a:lnTo>
                    <a:pt x="12192" y="1188955"/>
                  </a:lnTo>
                  <a:lnTo>
                    <a:pt x="211836" y="1188955"/>
                  </a:lnTo>
                  <a:lnTo>
                    <a:pt x="211836" y="1025125"/>
                  </a:lnTo>
                  <a:lnTo>
                    <a:pt x="12192" y="1025125"/>
                  </a:lnTo>
                  <a:close/>
                  <a:moveTo>
                    <a:pt x="12192" y="607930"/>
                  </a:moveTo>
                  <a:lnTo>
                    <a:pt x="545592" y="607930"/>
                  </a:lnTo>
                  <a:lnTo>
                    <a:pt x="545592" y="787762"/>
                  </a:lnTo>
                  <a:lnTo>
                    <a:pt x="12192" y="787762"/>
                  </a:lnTo>
                  <a:close/>
                  <a:moveTo>
                    <a:pt x="2792436" y="194767"/>
                  </a:moveTo>
                  <a:cubicBezTo>
                    <a:pt x="2760737" y="194767"/>
                    <a:pt x="2735896" y="205740"/>
                    <a:pt x="2717912" y="227686"/>
                  </a:cubicBezTo>
                  <a:cubicBezTo>
                    <a:pt x="2699929" y="249631"/>
                    <a:pt x="2690938" y="280111"/>
                    <a:pt x="2690938" y="319126"/>
                  </a:cubicBezTo>
                  <a:lnTo>
                    <a:pt x="2690938" y="388620"/>
                  </a:lnTo>
                  <a:lnTo>
                    <a:pt x="2893934" y="388620"/>
                  </a:lnTo>
                  <a:lnTo>
                    <a:pt x="2893934" y="319126"/>
                  </a:lnTo>
                  <a:cubicBezTo>
                    <a:pt x="2893934" y="280111"/>
                    <a:pt x="2884943" y="249631"/>
                    <a:pt x="2866960" y="227686"/>
                  </a:cubicBezTo>
                  <a:cubicBezTo>
                    <a:pt x="2848976" y="205740"/>
                    <a:pt x="2824135" y="194767"/>
                    <a:pt x="2792436" y="194767"/>
                  </a:cubicBezTo>
                  <a:close/>
                  <a:moveTo>
                    <a:pt x="364998" y="30715"/>
                  </a:moveTo>
                  <a:cubicBezTo>
                    <a:pt x="425450" y="30715"/>
                    <a:pt x="472694" y="53702"/>
                    <a:pt x="506730" y="99676"/>
                  </a:cubicBezTo>
                  <a:cubicBezTo>
                    <a:pt x="540766" y="145650"/>
                    <a:pt x="557784" y="209531"/>
                    <a:pt x="557784" y="291319"/>
                  </a:cubicBezTo>
                  <a:cubicBezTo>
                    <a:pt x="557784" y="372599"/>
                    <a:pt x="540766" y="435972"/>
                    <a:pt x="506730" y="481438"/>
                  </a:cubicBezTo>
                  <a:cubicBezTo>
                    <a:pt x="472694" y="526904"/>
                    <a:pt x="425450" y="549637"/>
                    <a:pt x="364998" y="549637"/>
                  </a:cubicBezTo>
                  <a:lnTo>
                    <a:pt x="364998" y="369805"/>
                  </a:lnTo>
                  <a:cubicBezTo>
                    <a:pt x="385826" y="369805"/>
                    <a:pt x="402082" y="362947"/>
                    <a:pt x="413766" y="349231"/>
                  </a:cubicBezTo>
                  <a:cubicBezTo>
                    <a:pt x="425450" y="335515"/>
                    <a:pt x="431292" y="316211"/>
                    <a:pt x="431292" y="291319"/>
                  </a:cubicBezTo>
                  <a:cubicBezTo>
                    <a:pt x="431292" y="265919"/>
                    <a:pt x="427228" y="246107"/>
                    <a:pt x="419100" y="231883"/>
                  </a:cubicBezTo>
                  <a:cubicBezTo>
                    <a:pt x="410972" y="217659"/>
                    <a:pt x="399796" y="210547"/>
                    <a:pt x="385572" y="210547"/>
                  </a:cubicBezTo>
                  <a:cubicBezTo>
                    <a:pt x="371348" y="210547"/>
                    <a:pt x="361823" y="218802"/>
                    <a:pt x="356997" y="235312"/>
                  </a:cubicBezTo>
                  <a:cubicBezTo>
                    <a:pt x="352171" y="251822"/>
                    <a:pt x="348234" y="278365"/>
                    <a:pt x="345186" y="314941"/>
                  </a:cubicBezTo>
                  <a:cubicBezTo>
                    <a:pt x="341122" y="362185"/>
                    <a:pt x="335153" y="401428"/>
                    <a:pt x="327279" y="432670"/>
                  </a:cubicBezTo>
                  <a:cubicBezTo>
                    <a:pt x="319405" y="463912"/>
                    <a:pt x="302768" y="491217"/>
                    <a:pt x="277368" y="514585"/>
                  </a:cubicBezTo>
                  <a:cubicBezTo>
                    <a:pt x="251968" y="537953"/>
                    <a:pt x="214376" y="549637"/>
                    <a:pt x="164592" y="549637"/>
                  </a:cubicBezTo>
                  <a:cubicBezTo>
                    <a:pt x="112776" y="549637"/>
                    <a:pt x="72390" y="527158"/>
                    <a:pt x="43434" y="482200"/>
                  </a:cubicBezTo>
                  <a:cubicBezTo>
                    <a:pt x="14478" y="437242"/>
                    <a:pt x="0" y="374631"/>
                    <a:pt x="0" y="294367"/>
                  </a:cubicBezTo>
                  <a:cubicBezTo>
                    <a:pt x="0" y="213087"/>
                    <a:pt x="18288" y="149714"/>
                    <a:pt x="54864" y="104248"/>
                  </a:cubicBezTo>
                  <a:cubicBezTo>
                    <a:pt x="91440" y="58782"/>
                    <a:pt x="142494" y="36049"/>
                    <a:pt x="208026" y="36049"/>
                  </a:cubicBezTo>
                  <a:lnTo>
                    <a:pt x="208026" y="215881"/>
                  </a:lnTo>
                  <a:cubicBezTo>
                    <a:pt x="182626" y="215881"/>
                    <a:pt x="162687" y="223120"/>
                    <a:pt x="148209" y="237598"/>
                  </a:cubicBezTo>
                  <a:cubicBezTo>
                    <a:pt x="133731" y="252076"/>
                    <a:pt x="126492" y="272269"/>
                    <a:pt x="126492" y="298177"/>
                  </a:cubicBezTo>
                  <a:cubicBezTo>
                    <a:pt x="126492" y="327133"/>
                    <a:pt x="130683" y="347834"/>
                    <a:pt x="139065" y="360280"/>
                  </a:cubicBezTo>
                  <a:cubicBezTo>
                    <a:pt x="147447" y="372726"/>
                    <a:pt x="158242" y="378949"/>
                    <a:pt x="171450" y="378949"/>
                  </a:cubicBezTo>
                  <a:cubicBezTo>
                    <a:pt x="184150" y="378949"/>
                    <a:pt x="194056" y="373361"/>
                    <a:pt x="201168" y="362185"/>
                  </a:cubicBezTo>
                  <a:cubicBezTo>
                    <a:pt x="208280" y="351009"/>
                    <a:pt x="213487" y="336912"/>
                    <a:pt x="216789" y="319894"/>
                  </a:cubicBezTo>
                  <a:cubicBezTo>
                    <a:pt x="220091" y="302876"/>
                    <a:pt x="223266" y="279381"/>
                    <a:pt x="226314" y="249409"/>
                  </a:cubicBezTo>
                  <a:cubicBezTo>
                    <a:pt x="231394" y="203689"/>
                    <a:pt x="237490" y="166351"/>
                    <a:pt x="244602" y="137395"/>
                  </a:cubicBezTo>
                  <a:cubicBezTo>
                    <a:pt x="251714" y="108439"/>
                    <a:pt x="264795" y="83420"/>
                    <a:pt x="283845" y="62338"/>
                  </a:cubicBezTo>
                  <a:cubicBezTo>
                    <a:pt x="302895" y="41256"/>
                    <a:pt x="329946" y="30715"/>
                    <a:pt x="364998" y="30715"/>
                  </a:cubicBezTo>
                  <a:close/>
                  <a:moveTo>
                    <a:pt x="3179989" y="11887"/>
                  </a:moveTo>
                  <a:lnTo>
                    <a:pt x="3395788" y="11887"/>
                  </a:lnTo>
                  <a:lnTo>
                    <a:pt x="3505516" y="256946"/>
                  </a:lnTo>
                  <a:lnTo>
                    <a:pt x="3615244" y="11887"/>
                  </a:lnTo>
                  <a:lnTo>
                    <a:pt x="3831042" y="11887"/>
                  </a:lnTo>
                  <a:lnTo>
                    <a:pt x="3613415" y="424282"/>
                  </a:lnTo>
                  <a:lnTo>
                    <a:pt x="3613415" y="651967"/>
                  </a:lnTo>
                  <a:lnTo>
                    <a:pt x="3397616" y="651967"/>
                  </a:lnTo>
                  <a:lnTo>
                    <a:pt x="3397616" y="424282"/>
                  </a:lnTo>
                  <a:close/>
                  <a:moveTo>
                    <a:pt x="1484539" y="11887"/>
                  </a:moveTo>
                  <a:lnTo>
                    <a:pt x="1700338" y="11887"/>
                  </a:lnTo>
                  <a:lnTo>
                    <a:pt x="1701252" y="378562"/>
                  </a:lnTo>
                  <a:cubicBezTo>
                    <a:pt x="1701252" y="406603"/>
                    <a:pt x="1707043" y="428701"/>
                    <a:pt x="1718626" y="444856"/>
                  </a:cubicBezTo>
                  <a:cubicBezTo>
                    <a:pt x="1730208" y="461010"/>
                    <a:pt x="1746362" y="469087"/>
                    <a:pt x="1767089" y="469087"/>
                  </a:cubicBezTo>
                  <a:cubicBezTo>
                    <a:pt x="1787815" y="469087"/>
                    <a:pt x="1804122" y="461162"/>
                    <a:pt x="1816009" y="445313"/>
                  </a:cubicBezTo>
                  <a:cubicBezTo>
                    <a:pt x="1827896" y="429463"/>
                    <a:pt x="1833840" y="407213"/>
                    <a:pt x="1833840" y="378562"/>
                  </a:cubicBezTo>
                  <a:lnTo>
                    <a:pt x="1833840" y="11887"/>
                  </a:lnTo>
                  <a:lnTo>
                    <a:pt x="2048724" y="11887"/>
                  </a:lnTo>
                  <a:lnTo>
                    <a:pt x="2048724" y="378562"/>
                  </a:lnTo>
                  <a:cubicBezTo>
                    <a:pt x="2048724" y="407213"/>
                    <a:pt x="2054668" y="429463"/>
                    <a:pt x="2066555" y="445313"/>
                  </a:cubicBezTo>
                  <a:cubicBezTo>
                    <a:pt x="2078442" y="461162"/>
                    <a:pt x="2095054" y="469087"/>
                    <a:pt x="2116390" y="469087"/>
                  </a:cubicBezTo>
                  <a:cubicBezTo>
                    <a:pt x="2137726" y="469087"/>
                    <a:pt x="2154337" y="461162"/>
                    <a:pt x="2166224" y="445313"/>
                  </a:cubicBezTo>
                  <a:cubicBezTo>
                    <a:pt x="2178112" y="429463"/>
                    <a:pt x="2184055" y="407213"/>
                    <a:pt x="2184055" y="378562"/>
                  </a:cubicBezTo>
                  <a:lnTo>
                    <a:pt x="2184055" y="11887"/>
                  </a:lnTo>
                  <a:lnTo>
                    <a:pt x="2398939" y="11887"/>
                  </a:lnTo>
                  <a:lnTo>
                    <a:pt x="2398939" y="343814"/>
                  </a:lnTo>
                  <a:cubicBezTo>
                    <a:pt x="2398939" y="410870"/>
                    <a:pt x="2387662" y="468630"/>
                    <a:pt x="2365106" y="517093"/>
                  </a:cubicBezTo>
                  <a:cubicBezTo>
                    <a:pt x="2342551" y="565556"/>
                    <a:pt x="2310090" y="602590"/>
                    <a:pt x="2267723" y="628193"/>
                  </a:cubicBezTo>
                  <a:cubicBezTo>
                    <a:pt x="2225356" y="653796"/>
                    <a:pt x="2174911" y="666598"/>
                    <a:pt x="2116390" y="666598"/>
                  </a:cubicBezTo>
                  <a:cubicBezTo>
                    <a:pt x="2073718" y="666598"/>
                    <a:pt x="2036837" y="656082"/>
                    <a:pt x="2005747" y="635051"/>
                  </a:cubicBezTo>
                  <a:cubicBezTo>
                    <a:pt x="1974658" y="614020"/>
                    <a:pt x="1953322" y="589178"/>
                    <a:pt x="1941739" y="560527"/>
                  </a:cubicBezTo>
                  <a:cubicBezTo>
                    <a:pt x="1930766" y="589178"/>
                    <a:pt x="1909735" y="614020"/>
                    <a:pt x="1878646" y="635051"/>
                  </a:cubicBezTo>
                  <a:cubicBezTo>
                    <a:pt x="1847556" y="656082"/>
                    <a:pt x="1810370" y="666598"/>
                    <a:pt x="1767089" y="666598"/>
                  </a:cubicBezTo>
                  <a:cubicBezTo>
                    <a:pt x="1708567" y="666598"/>
                    <a:pt x="1658123" y="653796"/>
                    <a:pt x="1615756" y="628193"/>
                  </a:cubicBezTo>
                  <a:cubicBezTo>
                    <a:pt x="1573388" y="602590"/>
                    <a:pt x="1540927" y="565556"/>
                    <a:pt x="1518372" y="517093"/>
                  </a:cubicBezTo>
                  <a:cubicBezTo>
                    <a:pt x="1495817" y="468630"/>
                    <a:pt x="1484539" y="410870"/>
                    <a:pt x="1484539" y="343814"/>
                  </a:cubicBezTo>
                  <a:close/>
                  <a:moveTo>
                    <a:pt x="2792436" y="0"/>
                  </a:moveTo>
                  <a:cubicBezTo>
                    <a:pt x="2858273" y="0"/>
                    <a:pt x="2914966" y="12649"/>
                    <a:pt x="2962515" y="37948"/>
                  </a:cubicBezTo>
                  <a:cubicBezTo>
                    <a:pt x="3010063" y="63246"/>
                    <a:pt x="3046487" y="99822"/>
                    <a:pt x="3071785" y="147676"/>
                  </a:cubicBezTo>
                  <a:cubicBezTo>
                    <a:pt x="3097084" y="195529"/>
                    <a:pt x="3109733" y="252679"/>
                    <a:pt x="3109733" y="319126"/>
                  </a:cubicBezTo>
                  <a:lnTo>
                    <a:pt x="3109733" y="651967"/>
                  </a:lnTo>
                  <a:lnTo>
                    <a:pt x="2893934" y="651967"/>
                  </a:lnTo>
                  <a:lnTo>
                    <a:pt x="2893934" y="549554"/>
                  </a:lnTo>
                  <a:lnTo>
                    <a:pt x="2690938" y="549554"/>
                  </a:lnTo>
                  <a:lnTo>
                    <a:pt x="2690938" y="651967"/>
                  </a:lnTo>
                  <a:lnTo>
                    <a:pt x="2475139" y="651967"/>
                  </a:lnTo>
                  <a:lnTo>
                    <a:pt x="2475139" y="319126"/>
                  </a:lnTo>
                  <a:cubicBezTo>
                    <a:pt x="2475139" y="252679"/>
                    <a:pt x="2487788" y="195529"/>
                    <a:pt x="2513087" y="147676"/>
                  </a:cubicBezTo>
                  <a:cubicBezTo>
                    <a:pt x="2538385" y="99822"/>
                    <a:pt x="2574809" y="63246"/>
                    <a:pt x="2622358" y="37948"/>
                  </a:cubicBezTo>
                  <a:cubicBezTo>
                    <a:pt x="2669907" y="12649"/>
                    <a:pt x="2726599" y="0"/>
                    <a:pt x="279243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7200" dirty="0">
                <a:latin typeface="Nura Black" pitchFamily="2" charset="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4E76B3E-477E-9E2D-0A92-E173551667D8}"/>
                </a:ext>
              </a:extLst>
            </p:cNvPr>
            <p:cNvSpPr/>
            <p:nvPr/>
          </p:nvSpPr>
          <p:spPr>
            <a:xfrm>
              <a:off x="1937640" y="4722345"/>
              <a:ext cx="2134750" cy="1226918"/>
            </a:xfrm>
            <a:custGeom>
              <a:avLst/>
              <a:gdLst>
                <a:gd name="connsiteX0" fmla="*/ 1405669 w 2134750"/>
                <a:gd name="connsiteY0" fmla="*/ 290932 h 1229300"/>
                <a:gd name="connsiteX1" fmla="*/ 1405669 w 2134750"/>
                <a:gd name="connsiteY1" fmla="*/ 687019 h 1229300"/>
                <a:gd name="connsiteX2" fmla="*/ 1566908 w 2134750"/>
                <a:gd name="connsiteY2" fmla="*/ 687019 h 1229300"/>
                <a:gd name="connsiteX3" fmla="*/ 1679950 w 2134750"/>
                <a:gd name="connsiteY3" fmla="*/ 634441 h 1229300"/>
                <a:gd name="connsiteX4" fmla="*/ 1721137 w 2134750"/>
                <a:gd name="connsiteY4" fmla="*/ 490728 h 1229300"/>
                <a:gd name="connsiteX5" fmla="*/ 1679950 w 2134750"/>
                <a:gd name="connsiteY5" fmla="*/ 343509 h 1229300"/>
                <a:gd name="connsiteX6" fmla="*/ 1566908 w 2134750"/>
                <a:gd name="connsiteY6" fmla="*/ 290932 h 1229300"/>
                <a:gd name="connsiteX7" fmla="*/ 1405669 w 2134750"/>
                <a:gd name="connsiteY7" fmla="*/ 290932 h 1229300"/>
                <a:gd name="connsiteX8" fmla="*/ 992055 w 2134750"/>
                <a:gd name="connsiteY8" fmla="*/ 0 h 1229300"/>
                <a:gd name="connsiteX9" fmla="*/ 1714126 w 2134750"/>
                <a:gd name="connsiteY9" fmla="*/ 0 h 1229300"/>
                <a:gd name="connsiteX10" fmla="*/ 2023460 w 2134750"/>
                <a:gd name="connsiteY10" fmla="*/ 129692 h 1229300"/>
                <a:gd name="connsiteX11" fmla="*/ 2134750 w 2134750"/>
                <a:gd name="connsiteY11" fmla="*/ 490728 h 1229300"/>
                <a:gd name="connsiteX12" fmla="*/ 2023460 w 2134750"/>
                <a:gd name="connsiteY12" fmla="*/ 849134 h 1229300"/>
                <a:gd name="connsiteX13" fmla="*/ 1714126 w 2134750"/>
                <a:gd name="connsiteY13" fmla="*/ 977951 h 1229300"/>
                <a:gd name="connsiteX14" fmla="*/ 1405669 w 2134750"/>
                <a:gd name="connsiteY14" fmla="*/ 977951 h 1229300"/>
                <a:gd name="connsiteX15" fmla="*/ 1405669 w 2134750"/>
                <a:gd name="connsiteY15" fmla="*/ 1226820 h 1229300"/>
                <a:gd name="connsiteX16" fmla="*/ 1070063 w 2134750"/>
                <a:gd name="connsiteY16" fmla="*/ 1226820 h 1229300"/>
                <a:gd name="connsiteX17" fmla="*/ 0 w 2134750"/>
                <a:gd name="connsiteY17" fmla="*/ 1229300 h 1229300"/>
                <a:gd name="connsiteX18" fmla="*/ 0 w 2134750"/>
                <a:gd name="connsiteY18" fmla="*/ 960852 h 1229300"/>
                <a:gd name="connsiteX19" fmla="*/ 992055 w 2134750"/>
                <a:gd name="connsiteY19" fmla="*/ 960852 h 1229300"/>
                <a:gd name="connsiteX20" fmla="*/ 992055 w 2134750"/>
                <a:gd name="connsiteY20" fmla="*/ 0 h 1229300"/>
                <a:gd name="connsiteX0" fmla="*/ 1405669 w 2134750"/>
                <a:gd name="connsiteY0" fmla="*/ 290932 h 1229300"/>
                <a:gd name="connsiteX1" fmla="*/ 1405669 w 2134750"/>
                <a:gd name="connsiteY1" fmla="*/ 687019 h 1229300"/>
                <a:gd name="connsiteX2" fmla="*/ 1566908 w 2134750"/>
                <a:gd name="connsiteY2" fmla="*/ 687019 h 1229300"/>
                <a:gd name="connsiteX3" fmla="*/ 1679950 w 2134750"/>
                <a:gd name="connsiteY3" fmla="*/ 634441 h 1229300"/>
                <a:gd name="connsiteX4" fmla="*/ 1721137 w 2134750"/>
                <a:gd name="connsiteY4" fmla="*/ 490728 h 1229300"/>
                <a:gd name="connsiteX5" fmla="*/ 1679950 w 2134750"/>
                <a:gd name="connsiteY5" fmla="*/ 343509 h 1229300"/>
                <a:gd name="connsiteX6" fmla="*/ 1566908 w 2134750"/>
                <a:gd name="connsiteY6" fmla="*/ 290932 h 1229300"/>
                <a:gd name="connsiteX7" fmla="*/ 1405669 w 2134750"/>
                <a:gd name="connsiteY7" fmla="*/ 290932 h 1229300"/>
                <a:gd name="connsiteX8" fmla="*/ 992055 w 2134750"/>
                <a:gd name="connsiteY8" fmla="*/ 0 h 1229300"/>
                <a:gd name="connsiteX9" fmla="*/ 1714126 w 2134750"/>
                <a:gd name="connsiteY9" fmla="*/ 0 h 1229300"/>
                <a:gd name="connsiteX10" fmla="*/ 2023460 w 2134750"/>
                <a:gd name="connsiteY10" fmla="*/ 129692 h 1229300"/>
                <a:gd name="connsiteX11" fmla="*/ 2134750 w 2134750"/>
                <a:gd name="connsiteY11" fmla="*/ 490728 h 1229300"/>
                <a:gd name="connsiteX12" fmla="*/ 2023460 w 2134750"/>
                <a:gd name="connsiteY12" fmla="*/ 849134 h 1229300"/>
                <a:gd name="connsiteX13" fmla="*/ 1714126 w 2134750"/>
                <a:gd name="connsiteY13" fmla="*/ 977951 h 1229300"/>
                <a:gd name="connsiteX14" fmla="*/ 1405669 w 2134750"/>
                <a:gd name="connsiteY14" fmla="*/ 977951 h 1229300"/>
                <a:gd name="connsiteX15" fmla="*/ 1405669 w 2134750"/>
                <a:gd name="connsiteY15" fmla="*/ 1226820 h 1229300"/>
                <a:gd name="connsiteX16" fmla="*/ 0 w 2134750"/>
                <a:gd name="connsiteY16" fmla="*/ 1229300 h 1229300"/>
                <a:gd name="connsiteX17" fmla="*/ 0 w 2134750"/>
                <a:gd name="connsiteY17" fmla="*/ 960852 h 1229300"/>
                <a:gd name="connsiteX18" fmla="*/ 992055 w 2134750"/>
                <a:gd name="connsiteY18" fmla="*/ 960852 h 1229300"/>
                <a:gd name="connsiteX19" fmla="*/ 992055 w 2134750"/>
                <a:gd name="connsiteY19" fmla="*/ 0 h 1229300"/>
                <a:gd name="connsiteX0" fmla="*/ 1405669 w 2134750"/>
                <a:gd name="connsiteY0" fmla="*/ 290932 h 1226820"/>
                <a:gd name="connsiteX1" fmla="*/ 1405669 w 2134750"/>
                <a:gd name="connsiteY1" fmla="*/ 687019 h 1226820"/>
                <a:gd name="connsiteX2" fmla="*/ 1566908 w 2134750"/>
                <a:gd name="connsiteY2" fmla="*/ 687019 h 1226820"/>
                <a:gd name="connsiteX3" fmla="*/ 1679950 w 2134750"/>
                <a:gd name="connsiteY3" fmla="*/ 634441 h 1226820"/>
                <a:gd name="connsiteX4" fmla="*/ 1721137 w 2134750"/>
                <a:gd name="connsiteY4" fmla="*/ 490728 h 1226820"/>
                <a:gd name="connsiteX5" fmla="*/ 1679950 w 2134750"/>
                <a:gd name="connsiteY5" fmla="*/ 343509 h 1226820"/>
                <a:gd name="connsiteX6" fmla="*/ 1566908 w 2134750"/>
                <a:gd name="connsiteY6" fmla="*/ 290932 h 1226820"/>
                <a:gd name="connsiteX7" fmla="*/ 1405669 w 2134750"/>
                <a:gd name="connsiteY7" fmla="*/ 290932 h 1226820"/>
                <a:gd name="connsiteX8" fmla="*/ 992055 w 2134750"/>
                <a:gd name="connsiteY8" fmla="*/ 0 h 1226820"/>
                <a:gd name="connsiteX9" fmla="*/ 1714126 w 2134750"/>
                <a:gd name="connsiteY9" fmla="*/ 0 h 1226820"/>
                <a:gd name="connsiteX10" fmla="*/ 2023460 w 2134750"/>
                <a:gd name="connsiteY10" fmla="*/ 129692 h 1226820"/>
                <a:gd name="connsiteX11" fmla="*/ 2134750 w 2134750"/>
                <a:gd name="connsiteY11" fmla="*/ 490728 h 1226820"/>
                <a:gd name="connsiteX12" fmla="*/ 2023460 w 2134750"/>
                <a:gd name="connsiteY12" fmla="*/ 849134 h 1226820"/>
                <a:gd name="connsiteX13" fmla="*/ 1714126 w 2134750"/>
                <a:gd name="connsiteY13" fmla="*/ 977951 h 1226820"/>
                <a:gd name="connsiteX14" fmla="*/ 1405669 w 2134750"/>
                <a:gd name="connsiteY14" fmla="*/ 977951 h 1226820"/>
                <a:gd name="connsiteX15" fmla="*/ 1405669 w 2134750"/>
                <a:gd name="connsiteY15" fmla="*/ 1226820 h 1226820"/>
                <a:gd name="connsiteX16" fmla="*/ 0 w 2134750"/>
                <a:gd name="connsiteY16" fmla="*/ 1222156 h 1226820"/>
                <a:gd name="connsiteX17" fmla="*/ 0 w 2134750"/>
                <a:gd name="connsiteY17" fmla="*/ 960852 h 1226820"/>
                <a:gd name="connsiteX18" fmla="*/ 992055 w 2134750"/>
                <a:gd name="connsiteY18" fmla="*/ 960852 h 1226820"/>
                <a:gd name="connsiteX19" fmla="*/ 992055 w 2134750"/>
                <a:gd name="connsiteY19" fmla="*/ 0 h 1226820"/>
                <a:gd name="connsiteX0" fmla="*/ 1405669 w 2134750"/>
                <a:gd name="connsiteY0" fmla="*/ 290932 h 1226918"/>
                <a:gd name="connsiteX1" fmla="*/ 1405669 w 2134750"/>
                <a:gd name="connsiteY1" fmla="*/ 687019 h 1226918"/>
                <a:gd name="connsiteX2" fmla="*/ 1566908 w 2134750"/>
                <a:gd name="connsiteY2" fmla="*/ 687019 h 1226918"/>
                <a:gd name="connsiteX3" fmla="*/ 1679950 w 2134750"/>
                <a:gd name="connsiteY3" fmla="*/ 634441 h 1226918"/>
                <a:gd name="connsiteX4" fmla="*/ 1721137 w 2134750"/>
                <a:gd name="connsiteY4" fmla="*/ 490728 h 1226918"/>
                <a:gd name="connsiteX5" fmla="*/ 1679950 w 2134750"/>
                <a:gd name="connsiteY5" fmla="*/ 343509 h 1226918"/>
                <a:gd name="connsiteX6" fmla="*/ 1566908 w 2134750"/>
                <a:gd name="connsiteY6" fmla="*/ 290932 h 1226918"/>
                <a:gd name="connsiteX7" fmla="*/ 1405669 w 2134750"/>
                <a:gd name="connsiteY7" fmla="*/ 290932 h 1226918"/>
                <a:gd name="connsiteX8" fmla="*/ 992055 w 2134750"/>
                <a:gd name="connsiteY8" fmla="*/ 0 h 1226918"/>
                <a:gd name="connsiteX9" fmla="*/ 1714126 w 2134750"/>
                <a:gd name="connsiteY9" fmla="*/ 0 h 1226918"/>
                <a:gd name="connsiteX10" fmla="*/ 2023460 w 2134750"/>
                <a:gd name="connsiteY10" fmla="*/ 129692 h 1226918"/>
                <a:gd name="connsiteX11" fmla="*/ 2134750 w 2134750"/>
                <a:gd name="connsiteY11" fmla="*/ 490728 h 1226918"/>
                <a:gd name="connsiteX12" fmla="*/ 2023460 w 2134750"/>
                <a:gd name="connsiteY12" fmla="*/ 849134 h 1226918"/>
                <a:gd name="connsiteX13" fmla="*/ 1714126 w 2134750"/>
                <a:gd name="connsiteY13" fmla="*/ 977951 h 1226918"/>
                <a:gd name="connsiteX14" fmla="*/ 1405669 w 2134750"/>
                <a:gd name="connsiteY14" fmla="*/ 977951 h 1226918"/>
                <a:gd name="connsiteX15" fmla="*/ 1405669 w 2134750"/>
                <a:gd name="connsiteY15" fmla="*/ 1226820 h 1226918"/>
                <a:gd name="connsiteX16" fmla="*/ 0 w 2134750"/>
                <a:gd name="connsiteY16" fmla="*/ 1226918 h 1226918"/>
                <a:gd name="connsiteX17" fmla="*/ 0 w 2134750"/>
                <a:gd name="connsiteY17" fmla="*/ 960852 h 1226918"/>
                <a:gd name="connsiteX18" fmla="*/ 992055 w 2134750"/>
                <a:gd name="connsiteY18" fmla="*/ 960852 h 1226918"/>
                <a:gd name="connsiteX19" fmla="*/ 992055 w 2134750"/>
                <a:gd name="connsiteY19" fmla="*/ 0 h 1226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134750" h="1226918">
                  <a:moveTo>
                    <a:pt x="1405669" y="290932"/>
                  </a:moveTo>
                  <a:lnTo>
                    <a:pt x="1405669" y="687019"/>
                  </a:lnTo>
                  <a:lnTo>
                    <a:pt x="1566908" y="687019"/>
                  </a:lnTo>
                  <a:cubicBezTo>
                    <a:pt x="1614812" y="687019"/>
                    <a:pt x="1652493" y="669493"/>
                    <a:pt x="1679950" y="634441"/>
                  </a:cubicBezTo>
                  <a:cubicBezTo>
                    <a:pt x="1707408" y="599389"/>
                    <a:pt x="1721137" y="551485"/>
                    <a:pt x="1721137" y="490728"/>
                  </a:cubicBezTo>
                  <a:cubicBezTo>
                    <a:pt x="1721137" y="427634"/>
                    <a:pt x="1707408" y="378561"/>
                    <a:pt x="1679950" y="343509"/>
                  </a:cubicBezTo>
                  <a:cubicBezTo>
                    <a:pt x="1652493" y="308457"/>
                    <a:pt x="1614812" y="290932"/>
                    <a:pt x="1566908" y="290932"/>
                  </a:cubicBezTo>
                  <a:lnTo>
                    <a:pt x="1405669" y="290932"/>
                  </a:lnTo>
                  <a:close/>
                  <a:moveTo>
                    <a:pt x="992055" y="0"/>
                  </a:moveTo>
                  <a:lnTo>
                    <a:pt x="1714126" y="0"/>
                  </a:lnTo>
                  <a:cubicBezTo>
                    <a:pt x="1846155" y="0"/>
                    <a:pt x="1949267" y="43231"/>
                    <a:pt x="2023460" y="129692"/>
                  </a:cubicBezTo>
                  <a:cubicBezTo>
                    <a:pt x="2097653" y="216154"/>
                    <a:pt x="2134750" y="336499"/>
                    <a:pt x="2134750" y="490728"/>
                  </a:cubicBezTo>
                  <a:cubicBezTo>
                    <a:pt x="2134750" y="643788"/>
                    <a:pt x="2097653" y="763257"/>
                    <a:pt x="2023460" y="849134"/>
                  </a:cubicBezTo>
                  <a:cubicBezTo>
                    <a:pt x="1949267" y="935012"/>
                    <a:pt x="1846155" y="977951"/>
                    <a:pt x="1714126" y="977951"/>
                  </a:cubicBezTo>
                  <a:lnTo>
                    <a:pt x="1405669" y="977951"/>
                  </a:lnTo>
                  <a:lnTo>
                    <a:pt x="1405669" y="1226820"/>
                  </a:lnTo>
                  <a:lnTo>
                    <a:pt x="0" y="1226918"/>
                  </a:lnTo>
                  <a:lnTo>
                    <a:pt x="0" y="960852"/>
                  </a:lnTo>
                  <a:lnTo>
                    <a:pt x="992055" y="960852"/>
                  </a:lnTo>
                  <a:lnTo>
                    <a:pt x="99205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126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30B8370-8BB0-E42C-776D-350FCE28EC9A}"/>
              </a:ext>
            </a:extLst>
          </p:cNvPr>
          <p:cNvGrpSpPr/>
          <p:nvPr/>
        </p:nvGrpSpPr>
        <p:grpSpPr>
          <a:xfrm>
            <a:off x="2474439" y="1311023"/>
            <a:ext cx="3621561" cy="3621561"/>
            <a:chOff x="2474439" y="1311023"/>
            <a:chExt cx="3621561" cy="362156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D5B66E8-A64F-B67A-963E-52C6BD5999F5}"/>
                </a:ext>
              </a:extLst>
            </p:cNvPr>
            <p:cNvSpPr/>
            <p:nvPr/>
          </p:nvSpPr>
          <p:spPr>
            <a:xfrm>
              <a:off x="2474439" y="1311023"/>
              <a:ext cx="3621561" cy="36215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4A89EA3-4FDE-FA8C-A46F-39BECD2E28C0}"/>
                </a:ext>
              </a:extLst>
            </p:cNvPr>
            <p:cNvGrpSpPr/>
            <p:nvPr/>
          </p:nvGrpSpPr>
          <p:grpSpPr>
            <a:xfrm>
              <a:off x="3046130" y="1648368"/>
              <a:ext cx="2478177" cy="2946870"/>
              <a:chOff x="618078" y="248340"/>
              <a:chExt cx="2478177" cy="2946870"/>
            </a:xfrm>
            <a:solidFill>
              <a:srgbClr val="800000"/>
            </a:solidFill>
          </p:grpSpPr>
          <p:sp>
            <p:nvSpPr>
              <p:cNvPr id="4" name="Arrow: Up 3">
                <a:extLst>
                  <a:ext uri="{FF2B5EF4-FFF2-40B4-BE49-F238E27FC236}">
                    <a16:creationId xmlns:a16="http://schemas.microsoft.com/office/drawing/2014/main" id="{53719CE5-B399-1850-0984-A546F3F79E49}"/>
                  </a:ext>
                </a:extLst>
              </p:cNvPr>
              <p:cNvSpPr/>
              <p:nvPr/>
            </p:nvSpPr>
            <p:spPr>
              <a:xfrm>
                <a:off x="1326822" y="248340"/>
                <a:ext cx="989901" cy="1275126"/>
              </a:xfrm>
              <a:prstGeom prst="upArrow">
                <a:avLst>
                  <a:gd name="adj1" fmla="val 52581"/>
                  <a:gd name="adj2" fmla="val 6014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36A615A-CDA8-0B07-44CE-8DCA16FB375A}"/>
                  </a:ext>
                </a:extLst>
              </p:cNvPr>
              <p:cNvSpPr/>
              <p:nvPr/>
            </p:nvSpPr>
            <p:spPr>
              <a:xfrm>
                <a:off x="1326822" y="1793158"/>
                <a:ext cx="1070063" cy="26844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F491DA-1BDA-93A5-1025-1A8A803E7D2B}"/>
                  </a:ext>
                </a:extLst>
              </p:cNvPr>
              <p:cNvSpPr txBox="1"/>
              <p:nvPr/>
            </p:nvSpPr>
            <p:spPr>
              <a:xfrm>
                <a:off x="618078" y="2332850"/>
                <a:ext cx="2478177" cy="862360"/>
              </a:xfrm>
              <a:custGeom>
                <a:avLst/>
                <a:gdLst/>
                <a:ahLst/>
                <a:cxnLst/>
                <a:rect l="l" t="t" r="r" b="b"/>
                <a:pathLst>
                  <a:path w="2478177" h="862360">
                    <a:moveTo>
                      <a:pt x="1488009" y="527080"/>
                    </a:moveTo>
                    <a:lnTo>
                      <a:pt x="1488009" y="664849"/>
                    </a:lnTo>
                    <a:lnTo>
                      <a:pt x="1544092" y="664849"/>
                    </a:lnTo>
                    <a:cubicBezTo>
                      <a:pt x="1560754" y="664849"/>
                      <a:pt x="1573861" y="658753"/>
                      <a:pt x="1583411" y="646561"/>
                    </a:cubicBezTo>
                    <a:cubicBezTo>
                      <a:pt x="1592962" y="634369"/>
                      <a:pt x="1597737" y="617707"/>
                      <a:pt x="1597737" y="596574"/>
                    </a:cubicBezTo>
                    <a:cubicBezTo>
                      <a:pt x="1597737" y="574629"/>
                      <a:pt x="1592962" y="557560"/>
                      <a:pt x="1583411" y="545368"/>
                    </a:cubicBezTo>
                    <a:cubicBezTo>
                      <a:pt x="1573861" y="533176"/>
                      <a:pt x="1560754" y="527080"/>
                      <a:pt x="1544092" y="527080"/>
                    </a:cubicBezTo>
                    <a:close/>
                    <a:moveTo>
                      <a:pt x="867893" y="427715"/>
                    </a:moveTo>
                    <a:lnTo>
                      <a:pt x="1011759" y="427715"/>
                    </a:lnTo>
                    <a:lnTo>
                      <a:pt x="1011759" y="649609"/>
                    </a:lnTo>
                    <a:cubicBezTo>
                      <a:pt x="1011759" y="675619"/>
                      <a:pt x="1017753" y="695939"/>
                      <a:pt x="1029742" y="710569"/>
                    </a:cubicBezTo>
                    <a:cubicBezTo>
                      <a:pt x="1041731" y="725200"/>
                      <a:pt x="1058291" y="732515"/>
                      <a:pt x="1079424" y="732515"/>
                    </a:cubicBezTo>
                    <a:cubicBezTo>
                      <a:pt x="1100557" y="732515"/>
                      <a:pt x="1117118" y="725200"/>
                      <a:pt x="1129107" y="710569"/>
                    </a:cubicBezTo>
                    <a:cubicBezTo>
                      <a:pt x="1141095" y="695939"/>
                      <a:pt x="1147090" y="675619"/>
                      <a:pt x="1147090" y="649609"/>
                    </a:cubicBezTo>
                    <a:lnTo>
                      <a:pt x="1147090" y="427715"/>
                    </a:lnTo>
                    <a:lnTo>
                      <a:pt x="1290956" y="427715"/>
                    </a:lnTo>
                    <a:lnTo>
                      <a:pt x="1290956" y="649609"/>
                    </a:lnTo>
                    <a:cubicBezTo>
                      <a:pt x="1290956" y="693907"/>
                      <a:pt x="1282523" y="732007"/>
                      <a:pt x="1265657" y="763909"/>
                    </a:cubicBezTo>
                    <a:cubicBezTo>
                      <a:pt x="1248791" y="795812"/>
                      <a:pt x="1224509" y="820196"/>
                      <a:pt x="1192810" y="837061"/>
                    </a:cubicBezTo>
                    <a:cubicBezTo>
                      <a:pt x="1161111" y="853927"/>
                      <a:pt x="1123316" y="862360"/>
                      <a:pt x="1079424" y="862360"/>
                    </a:cubicBezTo>
                    <a:cubicBezTo>
                      <a:pt x="1035533" y="862360"/>
                      <a:pt x="997738" y="853927"/>
                      <a:pt x="966039" y="837061"/>
                    </a:cubicBezTo>
                    <a:cubicBezTo>
                      <a:pt x="934339" y="820196"/>
                      <a:pt x="910057" y="795812"/>
                      <a:pt x="893191" y="763909"/>
                    </a:cubicBezTo>
                    <a:cubicBezTo>
                      <a:pt x="876326" y="732007"/>
                      <a:pt x="867893" y="693907"/>
                      <a:pt x="867893" y="649609"/>
                    </a:cubicBezTo>
                    <a:close/>
                    <a:moveTo>
                      <a:pt x="1344143" y="425886"/>
                    </a:moveTo>
                    <a:lnTo>
                      <a:pt x="1595298" y="425886"/>
                    </a:lnTo>
                    <a:cubicBezTo>
                      <a:pt x="1641222" y="425886"/>
                      <a:pt x="1677086" y="440923"/>
                      <a:pt x="1702893" y="470997"/>
                    </a:cubicBezTo>
                    <a:cubicBezTo>
                      <a:pt x="1728699" y="501070"/>
                      <a:pt x="1741602" y="542929"/>
                      <a:pt x="1741602" y="596574"/>
                    </a:cubicBezTo>
                    <a:cubicBezTo>
                      <a:pt x="1741602" y="649813"/>
                      <a:pt x="1728699" y="691367"/>
                      <a:pt x="1702893" y="721237"/>
                    </a:cubicBezTo>
                    <a:cubicBezTo>
                      <a:pt x="1677086" y="751108"/>
                      <a:pt x="1641222" y="766043"/>
                      <a:pt x="1595298" y="766043"/>
                    </a:cubicBezTo>
                    <a:lnTo>
                      <a:pt x="1488009" y="766043"/>
                    </a:lnTo>
                    <a:lnTo>
                      <a:pt x="1488009" y="852606"/>
                    </a:lnTo>
                    <a:lnTo>
                      <a:pt x="1344143" y="852606"/>
                    </a:lnTo>
                    <a:close/>
                    <a:moveTo>
                      <a:pt x="1958874" y="98755"/>
                    </a:moveTo>
                    <a:cubicBezTo>
                      <a:pt x="1943024" y="98755"/>
                      <a:pt x="1930603" y="104242"/>
                      <a:pt x="1921612" y="115214"/>
                    </a:cubicBezTo>
                    <a:cubicBezTo>
                      <a:pt x="1912620" y="126187"/>
                      <a:pt x="1908124" y="141427"/>
                      <a:pt x="1908124" y="160934"/>
                    </a:cubicBezTo>
                    <a:lnTo>
                      <a:pt x="1908124" y="195682"/>
                    </a:lnTo>
                    <a:lnTo>
                      <a:pt x="2009623" y="195682"/>
                    </a:lnTo>
                    <a:lnTo>
                      <a:pt x="2009623" y="160934"/>
                    </a:lnTo>
                    <a:cubicBezTo>
                      <a:pt x="2009623" y="141427"/>
                      <a:pt x="2005127" y="126187"/>
                      <a:pt x="1996135" y="115214"/>
                    </a:cubicBezTo>
                    <a:cubicBezTo>
                      <a:pt x="1987144" y="104242"/>
                      <a:pt x="1974723" y="98755"/>
                      <a:pt x="1958874" y="98755"/>
                    </a:cubicBezTo>
                    <a:close/>
                    <a:moveTo>
                      <a:pt x="2152650" y="7315"/>
                    </a:moveTo>
                    <a:lnTo>
                      <a:pt x="2260549" y="7315"/>
                    </a:lnTo>
                    <a:lnTo>
                      <a:pt x="2315413" y="129845"/>
                    </a:lnTo>
                    <a:lnTo>
                      <a:pt x="2370277" y="7315"/>
                    </a:lnTo>
                    <a:lnTo>
                      <a:pt x="2478177" y="7315"/>
                    </a:lnTo>
                    <a:lnTo>
                      <a:pt x="2369363" y="213512"/>
                    </a:lnTo>
                    <a:lnTo>
                      <a:pt x="2369363" y="327355"/>
                    </a:lnTo>
                    <a:lnTo>
                      <a:pt x="2261464" y="327355"/>
                    </a:lnTo>
                    <a:lnTo>
                      <a:pt x="2261464" y="213512"/>
                    </a:lnTo>
                    <a:close/>
                    <a:moveTo>
                      <a:pt x="1304925" y="7315"/>
                    </a:moveTo>
                    <a:lnTo>
                      <a:pt x="1412824" y="7315"/>
                    </a:lnTo>
                    <a:lnTo>
                      <a:pt x="1413281" y="190652"/>
                    </a:lnTo>
                    <a:cubicBezTo>
                      <a:pt x="1413281" y="204673"/>
                      <a:pt x="1416177" y="215722"/>
                      <a:pt x="1421968" y="223799"/>
                    </a:cubicBezTo>
                    <a:cubicBezTo>
                      <a:pt x="1427759" y="231877"/>
                      <a:pt x="1435837" y="235915"/>
                      <a:pt x="1446200" y="235915"/>
                    </a:cubicBezTo>
                    <a:cubicBezTo>
                      <a:pt x="1456563" y="235915"/>
                      <a:pt x="1464716" y="231953"/>
                      <a:pt x="1470660" y="224028"/>
                    </a:cubicBezTo>
                    <a:cubicBezTo>
                      <a:pt x="1476604" y="216103"/>
                      <a:pt x="1479576" y="204978"/>
                      <a:pt x="1479576" y="190652"/>
                    </a:cubicBezTo>
                    <a:lnTo>
                      <a:pt x="1479576" y="7315"/>
                    </a:lnTo>
                    <a:lnTo>
                      <a:pt x="1587018" y="7315"/>
                    </a:lnTo>
                    <a:lnTo>
                      <a:pt x="1587018" y="190652"/>
                    </a:lnTo>
                    <a:cubicBezTo>
                      <a:pt x="1587018" y="204978"/>
                      <a:pt x="1589989" y="216103"/>
                      <a:pt x="1595933" y="224028"/>
                    </a:cubicBezTo>
                    <a:cubicBezTo>
                      <a:pt x="1601877" y="231953"/>
                      <a:pt x="1610182" y="235915"/>
                      <a:pt x="1620850" y="235915"/>
                    </a:cubicBezTo>
                    <a:cubicBezTo>
                      <a:pt x="1631518" y="235915"/>
                      <a:pt x="1639824" y="231953"/>
                      <a:pt x="1645768" y="224028"/>
                    </a:cubicBezTo>
                    <a:cubicBezTo>
                      <a:pt x="1651711" y="216103"/>
                      <a:pt x="1654683" y="204978"/>
                      <a:pt x="1654683" y="190652"/>
                    </a:cubicBezTo>
                    <a:lnTo>
                      <a:pt x="1654683" y="7315"/>
                    </a:lnTo>
                    <a:lnTo>
                      <a:pt x="1762125" y="7315"/>
                    </a:lnTo>
                    <a:lnTo>
                      <a:pt x="1762125" y="173279"/>
                    </a:lnTo>
                    <a:cubicBezTo>
                      <a:pt x="1762125" y="206807"/>
                      <a:pt x="1756486" y="235687"/>
                      <a:pt x="1745209" y="259918"/>
                    </a:cubicBezTo>
                    <a:cubicBezTo>
                      <a:pt x="1733931" y="284150"/>
                      <a:pt x="1717701" y="302666"/>
                      <a:pt x="1696517" y="315468"/>
                    </a:cubicBezTo>
                    <a:cubicBezTo>
                      <a:pt x="1675333" y="328270"/>
                      <a:pt x="1650111" y="334670"/>
                      <a:pt x="1620850" y="334670"/>
                    </a:cubicBezTo>
                    <a:cubicBezTo>
                      <a:pt x="1599514" y="334670"/>
                      <a:pt x="1581074" y="329413"/>
                      <a:pt x="1565529" y="318897"/>
                    </a:cubicBezTo>
                    <a:cubicBezTo>
                      <a:pt x="1549984" y="308381"/>
                      <a:pt x="1539316" y="295961"/>
                      <a:pt x="1533525" y="281635"/>
                    </a:cubicBezTo>
                    <a:cubicBezTo>
                      <a:pt x="1528039" y="295961"/>
                      <a:pt x="1517523" y="308381"/>
                      <a:pt x="1501978" y="318897"/>
                    </a:cubicBezTo>
                    <a:cubicBezTo>
                      <a:pt x="1486434" y="329413"/>
                      <a:pt x="1467841" y="334670"/>
                      <a:pt x="1446200" y="334670"/>
                    </a:cubicBezTo>
                    <a:cubicBezTo>
                      <a:pt x="1416939" y="334670"/>
                      <a:pt x="1391717" y="328270"/>
                      <a:pt x="1370533" y="315468"/>
                    </a:cubicBezTo>
                    <a:cubicBezTo>
                      <a:pt x="1349350" y="302666"/>
                      <a:pt x="1333119" y="284150"/>
                      <a:pt x="1321841" y="259918"/>
                    </a:cubicBezTo>
                    <a:cubicBezTo>
                      <a:pt x="1310564" y="235687"/>
                      <a:pt x="1304925" y="206807"/>
                      <a:pt x="1304925" y="173279"/>
                    </a:cubicBezTo>
                    <a:close/>
                    <a:moveTo>
                      <a:pt x="704850" y="7315"/>
                    </a:moveTo>
                    <a:lnTo>
                      <a:pt x="812749" y="7315"/>
                    </a:lnTo>
                    <a:lnTo>
                      <a:pt x="812749" y="327355"/>
                    </a:lnTo>
                    <a:lnTo>
                      <a:pt x="704850" y="327355"/>
                    </a:lnTo>
                    <a:close/>
                    <a:moveTo>
                      <a:pt x="352425" y="7315"/>
                    </a:moveTo>
                    <a:lnTo>
                      <a:pt x="460324" y="7315"/>
                    </a:lnTo>
                    <a:lnTo>
                      <a:pt x="460324" y="127102"/>
                    </a:lnTo>
                    <a:lnTo>
                      <a:pt x="558622" y="127102"/>
                    </a:lnTo>
                    <a:lnTo>
                      <a:pt x="558622" y="7315"/>
                    </a:lnTo>
                    <a:lnTo>
                      <a:pt x="666522" y="7315"/>
                    </a:lnTo>
                    <a:lnTo>
                      <a:pt x="666522" y="327355"/>
                    </a:lnTo>
                    <a:lnTo>
                      <a:pt x="558622" y="327355"/>
                    </a:lnTo>
                    <a:lnTo>
                      <a:pt x="558622" y="207569"/>
                    </a:lnTo>
                    <a:lnTo>
                      <a:pt x="460324" y="207569"/>
                    </a:lnTo>
                    <a:lnTo>
                      <a:pt x="460324" y="327355"/>
                    </a:lnTo>
                    <a:lnTo>
                      <a:pt x="352425" y="327355"/>
                    </a:lnTo>
                    <a:close/>
                    <a:moveTo>
                      <a:pt x="0" y="7315"/>
                    </a:moveTo>
                    <a:lnTo>
                      <a:pt x="314096" y="7315"/>
                    </a:lnTo>
                    <a:lnTo>
                      <a:pt x="314096" y="87782"/>
                    </a:lnTo>
                    <a:lnTo>
                      <a:pt x="211227" y="87782"/>
                    </a:lnTo>
                    <a:lnTo>
                      <a:pt x="211227" y="327355"/>
                    </a:lnTo>
                    <a:lnTo>
                      <a:pt x="103327" y="327355"/>
                    </a:lnTo>
                    <a:lnTo>
                      <a:pt x="103327" y="87782"/>
                    </a:lnTo>
                    <a:lnTo>
                      <a:pt x="0" y="87782"/>
                    </a:lnTo>
                    <a:close/>
                    <a:moveTo>
                      <a:pt x="1958874" y="1372"/>
                    </a:moveTo>
                    <a:cubicBezTo>
                      <a:pt x="1991792" y="1372"/>
                      <a:pt x="2020138" y="7696"/>
                      <a:pt x="2043913" y="20345"/>
                    </a:cubicBezTo>
                    <a:cubicBezTo>
                      <a:pt x="2067687" y="32995"/>
                      <a:pt x="2085899" y="51283"/>
                      <a:pt x="2098548" y="75209"/>
                    </a:cubicBezTo>
                    <a:cubicBezTo>
                      <a:pt x="2111197" y="99136"/>
                      <a:pt x="2117522" y="127711"/>
                      <a:pt x="2117522" y="160934"/>
                    </a:cubicBezTo>
                    <a:lnTo>
                      <a:pt x="2117522" y="327355"/>
                    </a:lnTo>
                    <a:lnTo>
                      <a:pt x="2009623" y="327355"/>
                    </a:lnTo>
                    <a:lnTo>
                      <a:pt x="2009623" y="276149"/>
                    </a:lnTo>
                    <a:lnTo>
                      <a:pt x="1908124" y="276149"/>
                    </a:lnTo>
                    <a:lnTo>
                      <a:pt x="1908124" y="327355"/>
                    </a:lnTo>
                    <a:lnTo>
                      <a:pt x="1800225" y="327355"/>
                    </a:lnTo>
                    <a:lnTo>
                      <a:pt x="1800225" y="160934"/>
                    </a:lnTo>
                    <a:cubicBezTo>
                      <a:pt x="1800225" y="127711"/>
                      <a:pt x="1806550" y="99136"/>
                      <a:pt x="1819199" y="75209"/>
                    </a:cubicBezTo>
                    <a:cubicBezTo>
                      <a:pt x="1831848" y="51283"/>
                      <a:pt x="1850060" y="32995"/>
                      <a:pt x="1873834" y="20345"/>
                    </a:cubicBezTo>
                    <a:cubicBezTo>
                      <a:pt x="1897609" y="7696"/>
                      <a:pt x="1925955" y="1372"/>
                      <a:pt x="1958874" y="1372"/>
                    </a:cubicBezTo>
                    <a:close/>
                    <a:moveTo>
                      <a:pt x="1000887" y="0"/>
                    </a:moveTo>
                    <a:cubicBezTo>
                      <a:pt x="1049655" y="0"/>
                      <a:pt x="1087679" y="10973"/>
                      <a:pt x="1114959" y="32918"/>
                    </a:cubicBezTo>
                    <a:cubicBezTo>
                      <a:pt x="1142238" y="54864"/>
                      <a:pt x="1155878" y="85496"/>
                      <a:pt x="1155878" y="124816"/>
                    </a:cubicBezTo>
                    <a:lnTo>
                      <a:pt x="1047979" y="124816"/>
                    </a:lnTo>
                    <a:cubicBezTo>
                      <a:pt x="1047979" y="109576"/>
                      <a:pt x="1043635" y="97612"/>
                      <a:pt x="1034949" y="88925"/>
                    </a:cubicBezTo>
                    <a:cubicBezTo>
                      <a:pt x="1026262" y="80239"/>
                      <a:pt x="1014146" y="75895"/>
                      <a:pt x="998601" y="75895"/>
                    </a:cubicBezTo>
                    <a:cubicBezTo>
                      <a:pt x="981228" y="75895"/>
                      <a:pt x="968807" y="78410"/>
                      <a:pt x="961339" y="83439"/>
                    </a:cubicBezTo>
                    <a:cubicBezTo>
                      <a:pt x="953872" y="88468"/>
                      <a:pt x="950138" y="94945"/>
                      <a:pt x="950138" y="102870"/>
                    </a:cubicBezTo>
                    <a:cubicBezTo>
                      <a:pt x="950138" y="110490"/>
                      <a:pt x="953491" y="116434"/>
                      <a:pt x="960196" y="120701"/>
                    </a:cubicBezTo>
                    <a:cubicBezTo>
                      <a:pt x="966902" y="124968"/>
                      <a:pt x="975360" y="128092"/>
                      <a:pt x="985571" y="130073"/>
                    </a:cubicBezTo>
                    <a:cubicBezTo>
                      <a:pt x="995782" y="132055"/>
                      <a:pt x="1009879" y="133960"/>
                      <a:pt x="1027862" y="135788"/>
                    </a:cubicBezTo>
                    <a:cubicBezTo>
                      <a:pt x="1055294" y="138836"/>
                      <a:pt x="1077697" y="142494"/>
                      <a:pt x="1095070" y="146761"/>
                    </a:cubicBezTo>
                    <a:cubicBezTo>
                      <a:pt x="1112444" y="151028"/>
                      <a:pt x="1127455" y="158877"/>
                      <a:pt x="1140105" y="170307"/>
                    </a:cubicBezTo>
                    <a:cubicBezTo>
                      <a:pt x="1152754" y="181737"/>
                      <a:pt x="1159078" y="197968"/>
                      <a:pt x="1159078" y="218999"/>
                    </a:cubicBezTo>
                    <a:cubicBezTo>
                      <a:pt x="1159078" y="255270"/>
                      <a:pt x="1145286" y="283616"/>
                      <a:pt x="1117702" y="304038"/>
                    </a:cubicBezTo>
                    <a:cubicBezTo>
                      <a:pt x="1090117" y="324460"/>
                      <a:pt x="1051789" y="334670"/>
                      <a:pt x="1002716" y="334670"/>
                    </a:cubicBezTo>
                    <a:cubicBezTo>
                      <a:pt x="953948" y="334670"/>
                      <a:pt x="915924" y="324460"/>
                      <a:pt x="888645" y="304038"/>
                    </a:cubicBezTo>
                    <a:cubicBezTo>
                      <a:pt x="861365" y="283616"/>
                      <a:pt x="847725" y="255270"/>
                      <a:pt x="847725" y="218999"/>
                    </a:cubicBezTo>
                    <a:lnTo>
                      <a:pt x="955624" y="218999"/>
                    </a:lnTo>
                    <a:cubicBezTo>
                      <a:pt x="955624" y="231496"/>
                      <a:pt x="959739" y="241249"/>
                      <a:pt x="967969" y="248260"/>
                    </a:cubicBezTo>
                    <a:cubicBezTo>
                      <a:pt x="976198" y="255270"/>
                      <a:pt x="987781" y="258775"/>
                      <a:pt x="1002716" y="258775"/>
                    </a:cubicBezTo>
                    <a:cubicBezTo>
                      <a:pt x="1017956" y="258775"/>
                      <a:pt x="1029843" y="256337"/>
                      <a:pt x="1038378" y="251460"/>
                    </a:cubicBezTo>
                    <a:cubicBezTo>
                      <a:pt x="1046912" y="246583"/>
                      <a:pt x="1051179" y="239878"/>
                      <a:pt x="1051179" y="231343"/>
                    </a:cubicBezTo>
                    <a:cubicBezTo>
                      <a:pt x="1051179" y="222809"/>
                      <a:pt x="1046226" y="217094"/>
                      <a:pt x="1036320" y="214198"/>
                    </a:cubicBezTo>
                    <a:cubicBezTo>
                      <a:pt x="1026414" y="211303"/>
                      <a:pt x="1010488" y="208940"/>
                      <a:pt x="988543" y="207112"/>
                    </a:cubicBezTo>
                    <a:cubicBezTo>
                      <a:pt x="960196" y="204673"/>
                      <a:pt x="936651" y="201092"/>
                      <a:pt x="917905" y="196367"/>
                    </a:cubicBezTo>
                    <a:cubicBezTo>
                      <a:pt x="899160" y="191643"/>
                      <a:pt x="882777" y="181661"/>
                      <a:pt x="868756" y="166421"/>
                    </a:cubicBezTo>
                    <a:cubicBezTo>
                      <a:pt x="854736" y="151181"/>
                      <a:pt x="847725" y="128626"/>
                      <a:pt x="847725" y="98755"/>
                    </a:cubicBezTo>
                    <a:cubicBezTo>
                      <a:pt x="847725" y="67666"/>
                      <a:pt x="861212" y="43434"/>
                      <a:pt x="888187" y="26060"/>
                    </a:cubicBezTo>
                    <a:cubicBezTo>
                      <a:pt x="915162" y="8687"/>
                      <a:pt x="952729" y="0"/>
                      <a:pt x="1000887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ZA" sz="3600" dirty="0">
                  <a:solidFill>
                    <a:schemeClr val="bg1"/>
                  </a:solidFill>
                  <a:latin typeface="Nura Black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6983113"/>
      </p:ext>
    </p:extLst>
  </p:cSld>
  <p:clrMapOvr>
    <a:masterClrMapping/>
  </p:clrMapOvr>
</p:sld>
</file>

<file path=ppt/theme/theme1.xml><?xml version="1.0" encoding="utf-8"?>
<a:theme xmlns:a="http://schemas.openxmlformats.org/drawingml/2006/main" name="NotAnnoy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tAnnoying" id="{DEA0B493-69D4-42AD-99D6-A1F2881DF2AF}" vid="{8BB728F5-7708-4E75-A8E3-8E7B68F637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39</TotalTime>
  <Words>16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Nura Black</vt:lpstr>
      <vt:lpstr>Arial</vt:lpstr>
      <vt:lpstr>Calibri</vt:lpstr>
      <vt:lpstr>NotAnnoying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Dino Gironi, Mr</dc:creator>
  <cp:lastModifiedBy>Dino Gironi, Mr</cp:lastModifiedBy>
  <cp:revision>16</cp:revision>
  <dcterms:created xsi:type="dcterms:W3CDTF">2022-07-04T08:54:15Z</dcterms:created>
  <dcterms:modified xsi:type="dcterms:W3CDTF">2022-07-06T14:22:32Z</dcterms:modified>
</cp:coreProperties>
</file>