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xmlns="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54" autoAdjust="0"/>
  </p:normalViewPr>
  <p:slideViewPr>
    <p:cSldViewPr snapToGrid="0">
      <p:cViewPr varScale="1">
        <p:scale>
          <a:sx n="74" d="100"/>
          <a:sy n="74" d="100"/>
        </p:scale>
        <p:origin x="-499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0553D-67AD-4AD6-A498-103101F1B139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C7BFB-7103-4624-B655-C1F25D94D3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6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 am responsible for three use cases,</a:t>
            </a:r>
            <a:br>
              <a:rPr lang="en-US" altLang="zh-CN" dirty="0" smtClean="0"/>
            </a:br>
            <a:r>
              <a:rPr lang="en-US" altLang="zh-CN" dirty="0" smtClean="0"/>
              <a:t>These three use cases are common in our daily life when we use some software or application.</a:t>
            </a:r>
            <a:br>
              <a:rPr lang="en-US" altLang="zh-CN" dirty="0" smtClean="0"/>
            </a:br>
            <a:r>
              <a:rPr lang="en-US" altLang="zh-CN" dirty="0" smtClean="0"/>
              <a:t>The three use case is user registration, remove user and login.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7BFB-7103-4624-B655-C1F25D94D3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8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we start a new application, the first step is to have an account of our own. </a:t>
            </a:r>
          </a:p>
          <a:p>
            <a:r>
              <a:rPr lang="en-US" altLang="zh-CN" dirty="0" smtClean="0"/>
              <a:t>So The first </a:t>
            </a:r>
            <a:r>
              <a:rPr lang="en-US" altLang="zh-CN" dirty="0" err="1" smtClean="0"/>
              <a:t>ues</a:t>
            </a:r>
            <a:r>
              <a:rPr lang="en-US" altLang="zh-CN" dirty="0" smtClean="0"/>
              <a:t> cases is user registration. Users need to fill in personal information to register an account.</a:t>
            </a:r>
          </a:p>
          <a:p>
            <a:r>
              <a:rPr lang="en-US" altLang="zh-CN" dirty="0" smtClean="0"/>
              <a:t>This use case satisfies two user requirement.</a:t>
            </a:r>
          </a:p>
          <a:p>
            <a:r>
              <a:rPr lang="en-US" altLang="zh-CN" dirty="0" smtClean="0"/>
              <a:t>the Preconditions for this use case is that The system displays the menu of available functions. users can easy to find registration on the interface.</a:t>
            </a:r>
          </a:p>
          <a:p>
            <a:r>
              <a:rPr lang="en-US" altLang="zh-CN" dirty="0" smtClean="0"/>
              <a:t>First, Users send requests to registration. The system receives the request and provide registration information to fill out.</a:t>
            </a:r>
          </a:p>
          <a:p>
            <a:r>
              <a:rPr lang="en-US" altLang="zh-CN" dirty="0" smtClean="0"/>
              <a:t>Then, users fill in personal information, The system verifies personal information. If the information is correct, it returns "successful registration" or "failed registration".</a:t>
            </a:r>
          </a:p>
          <a:p>
            <a:r>
              <a:rPr lang="en-US" altLang="zh-CN" dirty="0" smtClean="0"/>
              <a:t>After successful registration, the data processing center stores information.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7BFB-7103-4624-B655-C1F25D94D3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6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a user decides not to use the application anymore, he may need to delete his account, which not only deletes personal information, </a:t>
            </a:r>
          </a:p>
          <a:p>
            <a:r>
              <a:rPr lang="en-US" altLang="zh-CN" dirty="0" smtClean="0"/>
              <a:t>but also saves the memory of the system database.</a:t>
            </a:r>
          </a:p>
          <a:p>
            <a:r>
              <a:rPr lang="en-US" altLang="zh-CN" dirty="0" smtClean="0"/>
              <a:t>So We need UC2 remove user to delete the account.</a:t>
            </a:r>
          </a:p>
          <a:p>
            <a:r>
              <a:rPr lang="en-US" altLang="zh-CN" dirty="0" smtClean="0"/>
              <a:t>Preconditions: The system displays the menu of available functions. Users choose to delete accounts from the options provided by the application</a:t>
            </a:r>
          </a:p>
          <a:p>
            <a:r>
              <a:rPr lang="en-US" altLang="zh-CN" dirty="0" smtClean="0"/>
              <a:t>First, Users send requests to remove users. The system receives the request and return to the “confirm delete user and clear usage data ”confirmation box.</a:t>
            </a:r>
          </a:p>
          <a:p>
            <a:r>
              <a:rPr lang="en-US" altLang="zh-CN" dirty="0" smtClean="0"/>
              <a:t>Then, users select function “confirm” or “exit”, if system receives “confirm”, it will delete user and clear usage data on Data control center.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7BFB-7103-4624-B655-C1F25D94D3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2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When we have registered our account, we need to log in to continue accessing the application.</a:t>
            </a:r>
          </a:p>
          <a:p>
            <a:r>
              <a:rPr lang="en-US" altLang="zh-CN" dirty="0" smtClean="0"/>
              <a:t>So the third is login, The user logs in to the program by using the registered account password.</a:t>
            </a:r>
          </a:p>
          <a:p>
            <a:r>
              <a:rPr lang="en-US" altLang="zh-CN" dirty="0" smtClean="0"/>
              <a:t>First, Users select function ”login” . The system receives requests and provides input boxes for username and password</a:t>
            </a:r>
          </a:p>
          <a:p>
            <a:r>
              <a:rPr lang="en-US" altLang="zh-CN" dirty="0" smtClean="0"/>
              <a:t>Then, users fill in username and password, The system verifies personal information. If the information is correct, it returns "successful login" or "ERROR Incorrect username or password".</a:t>
            </a:r>
          </a:p>
          <a:p>
            <a:r>
              <a:rPr lang="en-US" altLang="zh-CN" dirty="0" smtClean="0"/>
              <a:t>After successful login, the data processing center stores system operation logs into database.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7BFB-7103-4624-B655-C1F25D94D3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15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Here's </a:t>
            </a:r>
            <a:r>
              <a:rPr lang="en-US" altLang="zh-CN" smtClean="0"/>
              <a:t>a interface for </a:t>
            </a:r>
            <a:r>
              <a:rPr lang="en-US" altLang="zh-CN" dirty="0" smtClean="0"/>
              <a:t>registering couriers.</a:t>
            </a:r>
          </a:p>
          <a:p>
            <a:r>
              <a:rPr lang="en-US" altLang="zh-CN" dirty="0" smtClean="0"/>
              <a:t>Express courier can register by mobile phone number and enter message verification number to login.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C7BFB-7103-4624-B655-C1F25D94D3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0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68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4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3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2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1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33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1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8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906E-433A-4597-B255-00FBEA27A62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5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906E-433A-4597-B255-00FBEA27A62A}" type="datetimeFigureOut">
              <a:rPr lang="zh-CN" altLang="en-US" smtClean="0"/>
              <a:t>2019/5/8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82A07-4EED-426B-A150-B51FE27E25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7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Ivy’s parts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altLang="zh-CN" b="1" dirty="0"/>
          </a:p>
          <a:p>
            <a:pPr lvl="0"/>
            <a:r>
              <a:rPr lang="en-US" altLang="zh-CN" b="1" dirty="0"/>
              <a:t>User registration:</a:t>
            </a:r>
            <a:r>
              <a:rPr lang="en-US" altLang="zh-CN" dirty="0"/>
              <a:t> Users fill in personal information (name, phone, email, ID number) to register an account.</a:t>
            </a:r>
          </a:p>
          <a:p>
            <a:pPr lvl="0"/>
            <a:endParaRPr lang="zh-CN" altLang="zh-CN" dirty="0"/>
          </a:p>
          <a:p>
            <a:pPr lvl="0"/>
            <a:r>
              <a:rPr lang="en-US" altLang="zh-CN" b="1" dirty="0"/>
              <a:t>Remove user: </a:t>
            </a:r>
            <a:r>
              <a:rPr lang="en-US" altLang="zh-CN" dirty="0"/>
              <a:t>The user logs out the account and no longer uses the system. Clear database personal information.</a:t>
            </a:r>
          </a:p>
          <a:p>
            <a:pPr lvl="0"/>
            <a:endParaRPr lang="zh-CN" altLang="zh-CN" dirty="0"/>
          </a:p>
          <a:p>
            <a:pPr lvl="0"/>
            <a:r>
              <a:rPr lang="en-US" altLang="zh-CN" b="1" dirty="0"/>
              <a:t>Login:</a:t>
            </a:r>
            <a:r>
              <a:rPr lang="en-US" altLang="zh-CN" dirty="0"/>
              <a:t> The user logs in to the program by using the registered account password.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36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lenovo\Documents\Tencent Files\975503111\Image\Group\_J$448HZU}NB$J}TR3O0_4K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027906"/>
            <a:ext cx="4655128" cy="58300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UC-1:  User registration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479502"/>
              </p:ext>
            </p:extLst>
          </p:nvPr>
        </p:nvGraphicFramePr>
        <p:xfrm>
          <a:off x="654628" y="1438183"/>
          <a:ext cx="5595043" cy="5241714"/>
        </p:xfrm>
        <a:graphic>
          <a:graphicData uri="http://schemas.openxmlformats.org/drawingml/2006/table">
            <a:tbl>
              <a:tblPr firstRow="1" firstCol="1" bandRow="1"/>
              <a:tblGrid>
                <a:gridCol w="5595043">
                  <a:extLst>
                    <a:ext uri="{9D8B030D-6E8A-4147-A177-3AD203B41FA5}">
                      <a16:colId xmlns:a16="http://schemas.microsoft.com/office/drawing/2014/main" xmlns="" val="4001690157"/>
                    </a:ext>
                  </a:extLst>
                </a:gridCol>
              </a:tblGrid>
              <a:tr h="2526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Use Case UC-1:User Registration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7609932"/>
                  </a:ext>
                </a:extLst>
              </a:tr>
              <a:tr h="4989101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Related Requirements: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REQ-1:</a:t>
                      </a:r>
                      <a:r>
                        <a:rPr lang="en-US" altLang="zh-CN" sz="16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Users need to register accounts.</a:t>
                      </a:r>
                      <a:endParaRPr lang="en-US" altLang="zh-CN" sz="1200" b="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REQ-3:</a:t>
                      </a: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Users need account passwords to log in.</a:t>
                      </a: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66700" algn="l"/>
                        </a:tabLst>
                      </a:pP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Initiating Actor: User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Actor’s Goal: To create a new user account and allow the use of self-contained cabinets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Participating Actors: User, </a:t>
                      </a:r>
                      <a:r>
                        <a:rPr lang="en-US" altLang="zh-CN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 Processing Center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Preconditions: The system displays the menu of available functions. At the application the menu choice is Registration.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-----&gt;User opens the application and selects the menu item ”Registration”.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include::User registration(UC-1), Data processing(UC-5)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&lt;-----a: system provide registration information order to fill out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-----&gt;b: the user fill in the personal information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&lt;-----c: system verify the account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&lt;-----d: system send the registration success or not to user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e:data storage-----&gt;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176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19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lenovo\Documents\Tencent Files\975503111\Image\Group\6_O9]9T~P(U{$I(`XO2}CVX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727364"/>
            <a:ext cx="4561610" cy="62345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591" y="323561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UC-2: Remove user. 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508595"/>
              </p:ext>
            </p:extLst>
          </p:nvPr>
        </p:nvGraphicFramePr>
        <p:xfrm>
          <a:off x="550416" y="1151731"/>
          <a:ext cx="5903650" cy="5364480"/>
        </p:xfrm>
        <a:graphic>
          <a:graphicData uri="http://schemas.openxmlformats.org/drawingml/2006/table">
            <a:tbl>
              <a:tblPr firstRow="1" firstCol="1" bandRow="1"/>
              <a:tblGrid>
                <a:gridCol w="5903650">
                  <a:extLst>
                    <a:ext uri="{9D8B030D-6E8A-4147-A177-3AD203B41FA5}">
                      <a16:colId xmlns:a16="http://schemas.microsoft.com/office/drawing/2014/main" xmlns="" val="3544015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Use Case UC-2</a:t>
                      </a:r>
                      <a:r>
                        <a:rPr lang="zh-CN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Remove User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2860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Related Requirements:</a:t>
                      </a: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REQ-2: </a:t>
                      </a:r>
                      <a:r>
                        <a:rPr lang="en-US" altLang="zh-CN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Users need to cancel their accounts.</a:t>
                      </a: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Initiating Actor: User</a:t>
                      </a: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Actor’s Goal: Delete user accounts and clear user data</a:t>
                      </a: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3048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Participating Actors: User, </a:t>
                      </a:r>
                      <a:r>
                        <a:rPr lang="en-US" altLang="zh-CN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 Processing Center</a:t>
                      </a: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Preconditions: The system displays the menu of available functions.</a:t>
                      </a:r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At the application the menu choice is Remove</a:t>
                      </a: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-----&gt;User opens the application and selects the menu item ”Remove”.</a:t>
                      </a: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3048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include::Remove user(UC-2)</a:t>
                      </a:r>
                      <a:endParaRPr lang="zh-CN" sz="16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&lt;-----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a:The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system prompts the user to confirm whether to clear the user information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-----&gt;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b:The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user confirms to clear personal data from the database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&lt;-----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c:system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verify the account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&lt;-----</a:t>
                      </a:r>
                      <a:r>
                        <a:rPr lang="en-US" sz="1600" kern="0" dirty="0" err="1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d:The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system sends a clear success message to the user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indent="30480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 to remove-----&gt;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452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11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20" y="783771"/>
            <a:ext cx="4672003" cy="60742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8890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UC-3: Login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938130"/>
              </p:ext>
            </p:extLst>
          </p:nvPr>
        </p:nvGraphicFramePr>
        <p:xfrm>
          <a:off x="390523" y="1414463"/>
          <a:ext cx="6362702" cy="5140672"/>
        </p:xfrm>
        <a:graphic>
          <a:graphicData uri="http://schemas.openxmlformats.org/drawingml/2006/table">
            <a:tbl>
              <a:tblPr firstRow="1" firstCol="1" bandRow="1"/>
              <a:tblGrid>
                <a:gridCol w="6362702">
                  <a:extLst>
                    <a:ext uri="{9D8B030D-6E8A-4147-A177-3AD203B41FA5}">
                      <a16:colId xmlns:a16="http://schemas.microsoft.com/office/drawing/2014/main" xmlns="" val="2552115699"/>
                    </a:ext>
                  </a:extLst>
                </a:gridCol>
              </a:tblGrid>
              <a:tr h="54946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UC-3: Login: Users log in with registered account passwords.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1399960"/>
                  </a:ext>
                </a:extLst>
              </a:tr>
              <a:tr h="45912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Related Requirement’s: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+mj-lt"/>
                        <a:buNone/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REQ3:</a:t>
                      </a:r>
                      <a:r>
                        <a:rPr lang="en-US" altLang="zh-CN" sz="18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Users need account passwords to log in.</a:t>
                      </a:r>
                    </a:p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buFont typeface="+mj-lt"/>
                        <a:buNone/>
                      </a:pPr>
                      <a:endParaRPr lang="en-US" sz="1800" kern="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Initiating Actor: All registered users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Actor’s Goal: Log in to use the application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Participating Actors:</a:t>
                      </a:r>
                      <a:r>
                        <a:rPr lang="en-US" sz="1800" kern="0" baseline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 user,  </a:t>
                      </a:r>
                      <a:r>
                        <a:rPr lang="en-US" altLang="zh-CN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 Processing Center</a:t>
                      </a:r>
                      <a:endParaRPr lang="zh-CN" altLang="zh-CN" sz="1800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Preconditions: User enters login account and password, click login.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dirty="0"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Post conditions: achieve the process of what the users want to get.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r>
                        <a:rPr lang="en-US" sz="1400" kern="0" dirty="0"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Users enter the login page and enter their account number and password for login.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773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05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2521" y="0"/>
            <a:ext cx="9450463" cy="1014560"/>
          </a:xfrm>
        </p:spPr>
        <p:txBody>
          <a:bodyPr/>
          <a:lstStyle/>
          <a:p>
            <a:pPr algn="ctr"/>
            <a:r>
              <a:rPr lang="en-US" altLang="zh-CN" dirty="0"/>
              <a:t>User Login Interface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69" y="1199911"/>
            <a:ext cx="7117445" cy="53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6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731</Words>
  <Application>Microsoft Office PowerPoint</Application>
  <PresentationFormat>自定义</PresentationFormat>
  <Paragraphs>85</Paragraphs>
  <Slides>5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Ivy’s parts</vt:lpstr>
      <vt:lpstr>UC-1:  User registration</vt:lpstr>
      <vt:lpstr>UC-2: Remove user.  </vt:lpstr>
      <vt:lpstr>UC-3: Login</vt:lpstr>
      <vt:lpstr>User Login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21</cp:revision>
  <dcterms:created xsi:type="dcterms:W3CDTF">2019-05-06T09:42:31Z</dcterms:created>
  <dcterms:modified xsi:type="dcterms:W3CDTF">2019-05-08T15:26:25Z</dcterms:modified>
</cp:coreProperties>
</file>