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4877"/>
  </p:normalViewPr>
  <p:slideViewPr>
    <p:cSldViewPr snapToGrid="0">
      <p:cViewPr varScale="1">
        <p:scale>
          <a:sx n="84" d="100"/>
          <a:sy n="84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30724-ED7C-8BF6-0AEB-A8C12903B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DERIVADAS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E78CCB-44B3-F5AE-94F6-3C781A9B5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PROBLEMA DE LA RECTA TANGENTE</a:t>
            </a:r>
          </a:p>
        </p:txBody>
      </p:sp>
    </p:spTree>
    <p:extLst>
      <p:ext uri="{BB962C8B-B14F-4D97-AF65-F5344CB8AC3E}">
        <p14:creationId xmlns:p14="http://schemas.microsoft.com/office/powerpoint/2010/main" val="334745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88A93C-86DC-140F-AC41-2B7DEA88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Recta Tangente en una Circunferencia</a:t>
            </a:r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8400B74-64B2-0C73-F2DD-DDD6340DA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9320" y="2529110"/>
            <a:ext cx="3573360" cy="373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0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DA6875-2069-6E8F-CD13-20F75813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081" y="512902"/>
            <a:ext cx="7843837" cy="1280890"/>
          </a:xfrm>
        </p:spPr>
        <p:txBody>
          <a:bodyPr>
            <a:normAutofit/>
          </a:bodyPr>
          <a:lstStyle/>
          <a:p>
            <a:pPr algn="ctr"/>
            <a:r>
              <a:rPr lang="es-ES_tradnl" dirty="0">
                <a:solidFill>
                  <a:srgbClr val="FFFFFF"/>
                </a:solidFill>
              </a:rPr>
              <a:t>Recta Tangente en un punto dado a una Curva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97D9A6-518A-DDD5-DF39-9016D562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69" y="2996924"/>
            <a:ext cx="11231171" cy="31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3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5B2BE-1D44-D633-FCB3-A412B81D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Rectas Secantes y tangentes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5F6063-489F-2AFA-60FC-AD6D5325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48" y="2468880"/>
            <a:ext cx="10833151" cy="35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5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858B1-C5F8-FDDE-C45F-C51A28C7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/>
              <a:t>Recta Tangente a una Curva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B5299A-1539-A2EB-96C9-F95CBBFB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1759729"/>
            <a:ext cx="5421630" cy="447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2712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Espiral</Template>
  <TotalTime>59</TotalTime>
  <Words>29</Words>
  <Application>Microsoft Macintosh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DERIVADAS</vt:lpstr>
      <vt:lpstr>Recta Tangente en una Circunferencia</vt:lpstr>
      <vt:lpstr>Recta Tangente en un punto dado a una Curva</vt:lpstr>
      <vt:lpstr>Rectas Secantes y tangentes</vt:lpstr>
      <vt:lpstr>Recta Tangente a una Curva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DERIVADAS</dc:title>
  <dc:creator>Lyda Magnolia Soto Urrea</dc:creator>
  <cp:lastModifiedBy>Lyda Magnolia Soto Urrea</cp:lastModifiedBy>
  <cp:revision>1</cp:revision>
  <dcterms:created xsi:type="dcterms:W3CDTF">2022-10-11T16:48:17Z</dcterms:created>
  <dcterms:modified xsi:type="dcterms:W3CDTF">2022-10-11T17:47:32Z</dcterms:modified>
</cp:coreProperties>
</file>