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B2EDE-4884-485E-AEEC-DED05CDFB5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60EAD-2ABA-4984-8CBA-2F733531E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Assembly AI is a deep-learning company that creates a speech-to-text API, where you can automatically convert any audio file to text.</a:t>
          </a:r>
        </a:p>
      </dgm:t>
    </dgm:pt>
    <dgm:pt modelId="{32AF58F4-E6A2-4246-9ABE-B785A24BEC74}" type="parTrans" cxnId="{2FB98624-B296-4BFD-AAC2-67794FDD67A6}">
      <dgm:prSet/>
      <dgm:spPr/>
      <dgm:t>
        <a:bodyPr/>
        <a:lstStyle/>
        <a:p>
          <a:endParaRPr lang="en-US"/>
        </a:p>
      </dgm:t>
    </dgm:pt>
    <dgm:pt modelId="{7C1A8F36-DDC0-4655-9EB3-A4F666EDB637}" type="sibTrans" cxnId="{2FB98624-B296-4BFD-AAC2-67794FDD67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2FF58D-DD58-4F56-A10E-B84D57817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more information, visit www.assemblyai.com</a:t>
          </a:r>
        </a:p>
      </dgm:t>
    </dgm:pt>
    <dgm:pt modelId="{A9BE90DA-774E-4ABF-9F76-F6DB7D91DBFA}" type="parTrans" cxnId="{63F7ED96-C9FE-4658-B628-2EB63CB51306}">
      <dgm:prSet/>
      <dgm:spPr/>
      <dgm:t>
        <a:bodyPr/>
        <a:lstStyle/>
        <a:p>
          <a:endParaRPr lang="en-US"/>
        </a:p>
      </dgm:t>
    </dgm:pt>
    <dgm:pt modelId="{A2F3F2E2-05A5-42B0-9A2C-2DEBA7183BBF}" type="sibTrans" cxnId="{63F7ED96-C9FE-4658-B628-2EB63CB51306}">
      <dgm:prSet/>
      <dgm:spPr/>
      <dgm:t>
        <a:bodyPr/>
        <a:lstStyle/>
        <a:p>
          <a:endParaRPr lang="en-US"/>
        </a:p>
      </dgm:t>
    </dgm:pt>
    <dgm:pt modelId="{B9A4B420-D23E-44D7-B01B-E2125E9A04DB}" type="pres">
      <dgm:prSet presAssocID="{7D0B2EDE-4884-485E-AEEC-DED05CDFB546}" presName="root" presStyleCnt="0">
        <dgm:presLayoutVars>
          <dgm:dir/>
          <dgm:resizeHandles val="exact"/>
        </dgm:presLayoutVars>
      </dgm:prSet>
      <dgm:spPr/>
    </dgm:pt>
    <dgm:pt modelId="{6E06DB52-513F-44B9-93A1-E83272FF20D9}" type="pres">
      <dgm:prSet presAssocID="{7D0B2EDE-4884-485E-AEEC-DED05CDFB546}" presName="container" presStyleCnt="0">
        <dgm:presLayoutVars>
          <dgm:dir/>
          <dgm:resizeHandles val="exact"/>
        </dgm:presLayoutVars>
      </dgm:prSet>
      <dgm:spPr/>
    </dgm:pt>
    <dgm:pt modelId="{DDE5EEFB-B8E1-4107-88E3-034863BBF256}" type="pres">
      <dgm:prSet presAssocID="{EAF60EAD-2ABA-4984-8CBA-2F733531E941}" presName="compNode" presStyleCnt="0"/>
      <dgm:spPr/>
    </dgm:pt>
    <dgm:pt modelId="{425F7F98-1B71-46F2-A31C-6A5786D5A83C}" type="pres">
      <dgm:prSet presAssocID="{EAF60EAD-2ABA-4984-8CBA-2F733531E941}" presName="iconBgRect" presStyleLbl="bgShp" presStyleIdx="0" presStyleCnt="2"/>
      <dgm:spPr/>
    </dgm:pt>
    <dgm:pt modelId="{43DB4136-8747-4B7B-959F-E0AB932B1180}" type="pres">
      <dgm:prSet presAssocID="{EAF60EAD-2ABA-4984-8CBA-2F733531E9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E2FA845-BDD8-4CCD-BBA9-A1C78A38672F}" type="pres">
      <dgm:prSet presAssocID="{EAF60EAD-2ABA-4984-8CBA-2F733531E941}" presName="spaceRect" presStyleCnt="0"/>
      <dgm:spPr/>
    </dgm:pt>
    <dgm:pt modelId="{6F5C9C62-35A7-447E-B42F-EC7F21FBC162}" type="pres">
      <dgm:prSet presAssocID="{EAF60EAD-2ABA-4984-8CBA-2F733531E941}" presName="textRect" presStyleLbl="revTx" presStyleIdx="0" presStyleCnt="2">
        <dgm:presLayoutVars>
          <dgm:chMax val="1"/>
          <dgm:chPref val="1"/>
        </dgm:presLayoutVars>
      </dgm:prSet>
      <dgm:spPr/>
    </dgm:pt>
    <dgm:pt modelId="{7C3F1095-4CCD-4142-9148-FADE051B88EB}" type="pres">
      <dgm:prSet presAssocID="{7C1A8F36-DDC0-4655-9EB3-A4F666EDB637}" presName="sibTrans" presStyleLbl="sibTrans2D1" presStyleIdx="0" presStyleCnt="0"/>
      <dgm:spPr/>
    </dgm:pt>
    <dgm:pt modelId="{58FC2641-22F6-4051-9BC5-A5DFBBEF9902}" type="pres">
      <dgm:prSet presAssocID="{892FF58D-DD58-4F56-A10E-B84D57817CE7}" presName="compNode" presStyleCnt="0"/>
      <dgm:spPr/>
    </dgm:pt>
    <dgm:pt modelId="{B30FEF62-B8B1-441B-9B61-77403CC6D348}" type="pres">
      <dgm:prSet presAssocID="{892FF58D-DD58-4F56-A10E-B84D57817CE7}" presName="iconBgRect" presStyleLbl="bgShp" presStyleIdx="1" presStyleCnt="2"/>
      <dgm:spPr/>
    </dgm:pt>
    <dgm:pt modelId="{624DF736-0A60-4DDE-AF05-C279EC432ED2}" type="pres">
      <dgm:prSet presAssocID="{892FF58D-DD58-4F56-A10E-B84D57817C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BF0B32E-DFB3-4F90-937D-47301CDBDF38}" type="pres">
      <dgm:prSet presAssocID="{892FF58D-DD58-4F56-A10E-B84D57817CE7}" presName="spaceRect" presStyleCnt="0"/>
      <dgm:spPr/>
    </dgm:pt>
    <dgm:pt modelId="{D1908356-052F-47F9-9310-0070D05A4ED5}" type="pres">
      <dgm:prSet presAssocID="{892FF58D-DD58-4F56-A10E-B84D57817C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35EF02-8C02-4DCA-8C75-C10695BC805F}" type="presOf" srcId="{7C1A8F36-DDC0-4655-9EB3-A4F666EDB637}" destId="{7C3F1095-4CCD-4142-9148-FADE051B88EB}" srcOrd="0" destOrd="0" presId="urn:microsoft.com/office/officeart/2018/2/layout/IconCircleList"/>
    <dgm:cxn modelId="{2FB98624-B296-4BFD-AAC2-67794FDD67A6}" srcId="{7D0B2EDE-4884-485E-AEEC-DED05CDFB546}" destId="{EAF60EAD-2ABA-4984-8CBA-2F733531E941}" srcOrd="0" destOrd="0" parTransId="{32AF58F4-E6A2-4246-9ABE-B785A24BEC74}" sibTransId="{7C1A8F36-DDC0-4655-9EB3-A4F666EDB637}"/>
    <dgm:cxn modelId="{9180888F-DD47-4B47-B9A4-92B3170003CC}" type="presOf" srcId="{EAF60EAD-2ABA-4984-8CBA-2F733531E941}" destId="{6F5C9C62-35A7-447E-B42F-EC7F21FBC162}" srcOrd="0" destOrd="0" presId="urn:microsoft.com/office/officeart/2018/2/layout/IconCircleList"/>
    <dgm:cxn modelId="{3B30F592-ABA4-4FEE-9681-2FC037F39078}" type="presOf" srcId="{892FF58D-DD58-4F56-A10E-B84D57817CE7}" destId="{D1908356-052F-47F9-9310-0070D05A4ED5}" srcOrd="0" destOrd="0" presId="urn:microsoft.com/office/officeart/2018/2/layout/IconCircleList"/>
    <dgm:cxn modelId="{63F7ED96-C9FE-4658-B628-2EB63CB51306}" srcId="{7D0B2EDE-4884-485E-AEEC-DED05CDFB546}" destId="{892FF58D-DD58-4F56-A10E-B84D57817CE7}" srcOrd="1" destOrd="0" parTransId="{A9BE90DA-774E-4ABF-9F76-F6DB7D91DBFA}" sibTransId="{A2F3F2E2-05A5-42B0-9A2C-2DEBA7183BBF}"/>
    <dgm:cxn modelId="{FC81CBD4-0264-4B7B-A755-C20363D655F5}" type="presOf" srcId="{7D0B2EDE-4884-485E-AEEC-DED05CDFB546}" destId="{B9A4B420-D23E-44D7-B01B-E2125E9A04DB}" srcOrd="0" destOrd="0" presId="urn:microsoft.com/office/officeart/2018/2/layout/IconCircleList"/>
    <dgm:cxn modelId="{5985AAA4-F57B-481B-8BA3-CC59BCFC454D}" type="presParOf" srcId="{B9A4B420-D23E-44D7-B01B-E2125E9A04DB}" destId="{6E06DB52-513F-44B9-93A1-E83272FF20D9}" srcOrd="0" destOrd="0" presId="urn:microsoft.com/office/officeart/2018/2/layout/IconCircleList"/>
    <dgm:cxn modelId="{2E28CFFB-8E18-4B3E-8A25-3A159ED470AA}" type="presParOf" srcId="{6E06DB52-513F-44B9-93A1-E83272FF20D9}" destId="{DDE5EEFB-B8E1-4107-88E3-034863BBF256}" srcOrd="0" destOrd="0" presId="urn:microsoft.com/office/officeart/2018/2/layout/IconCircleList"/>
    <dgm:cxn modelId="{0CB84CFA-E601-4708-AB1B-A3C98D38F1B9}" type="presParOf" srcId="{DDE5EEFB-B8E1-4107-88E3-034863BBF256}" destId="{425F7F98-1B71-46F2-A31C-6A5786D5A83C}" srcOrd="0" destOrd="0" presId="urn:microsoft.com/office/officeart/2018/2/layout/IconCircleList"/>
    <dgm:cxn modelId="{53577319-A6D5-4FEA-A93F-9FC1E594559A}" type="presParOf" srcId="{DDE5EEFB-B8E1-4107-88E3-034863BBF256}" destId="{43DB4136-8747-4B7B-959F-E0AB932B1180}" srcOrd="1" destOrd="0" presId="urn:microsoft.com/office/officeart/2018/2/layout/IconCircleList"/>
    <dgm:cxn modelId="{2FBE4DB7-884E-4439-B0C2-A9B82DE27528}" type="presParOf" srcId="{DDE5EEFB-B8E1-4107-88E3-034863BBF256}" destId="{5E2FA845-BDD8-4CCD-BBA9-A1C78A38672F}" srcOrd="2" destOrd="0" presId="urn:microsoft.com/office/officeart/2018/2/layout/IconCircleList"/>
    <dgm:cxn modelId="{C4536E83-A66F-41AE-8231-83771BAE5215}" type="presParOf" srcId="{DDE5EEFB-B8E1-4107-88E3-034863BBF256}" destId="{6F5C9C62-35A7-447E-B42F-EC7F21FBC162}" srcOrd="3" destOrd="0" presId="urn:microsoft.com/office/officeart/2018/2/layout/IconCircleList"/>
    <dgm:cxn modelId="{CFB3790C-F226-4013-A327-4B28AAE9DC80}" type="presParOf" srcId="{6E06DB52-513F-44B9-93A1-E83272FF20D9}" destId="{7C3F1095-4CCD-4142-9148-FADE051B88EB}" srcOrd="1" destOrd="0" presId="urn:microsoft.com/office/officeart/2018/2/layout/IconCircleList"/>
    <dgm:cxn modelId="{0769B178-0D39-47BB-B952-021922351B35}" type="presParOf" srcId="{6E06DB52-513F-44B9-93A1-E83272FF20D9}" destId="{58FC2641-22F6-4051-9BC5-A5DFBBEF9902}" srcOrd="2" destOrd="0" presId="urn:microsoft.com/office/officeart/2018/2/layout/IconCircleList"/>
    <dgm:cxn modelId="{156E9DDE-F507-4DC4-A2C3-5DB8678ECC11}" type="presParOf" srcId="{58FC2641-22F6-4051-9BC5-A5DFBBEF9902}" destId="{B30FEF62-B8B1-441B-9B61-77403CC6D348}" srcOrd="0" destOrd="0" presId="urn:microsoft.com/office/officeart/2018/2/layout/IconCircleList"/>
    <dgm:cxn modelId="{EE3D984D-6386-4DAC-9CDC-E558BFE5E0E4}" type="presParOf" srcId="{58FC2641-22F6-4051-9BC5-A5DFBBEF9902}" destId="{624DF736-0A60-4DDE-AF05-C279EC432ED2}" srcOrd="1" destOrd="0" presId="urn:microsoft.com/office/officeart/2018/2/layout/IconCircleList"/>
    <dgm:cxn modelId="{6189852B-AA67-46EA-966E-C04AA9C708C6}" type="presParOf" srcId="{58FC2641-22F6-4051-9BC5-A5DFBBEF9902}" destId="{CBF0B32E-DFB3-4F90-937D-47301CDBDF38}" srcOrd="2" destOrd="0" presId="urn:microsoft.com/office/officeart/2018/2/layout/IconCircleList"/>
    <dgm:cxn modelId="{F211B857-1314-4C7D-9DEB-86576459E082}" type="presParOf" srcId="{58FC2641-22F6-4051-9BC5-A5DFBBEF9902}" destId="{D1908356-052F-47F9-9310-0070D05A4E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F7F98-1B71-46F2-A31C-6A5786D5A83C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B4136-8747-4B7B-959F-E0AB932B118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C9C62-35A7-447E-B42F-EC7F21FBC162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Assembly AI is a deep-learning company that creates a speech-to-text API, where you can automatically convert any audio file to text.</a:t>
          </a:r>
        </a:p>
      </dsp:txBody>
      <dsp:txXfrm>
        <a:off x="1834517" y="1507711"/>
        <a:ext cx="3148942" cy="1335915"/>
      </dsp:txXfrm>
    </dsp:sp>
    <dsp:sp modelId="{B30FEF62-B8B1-441B-9B61-77403CC6D348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DF736-0A60-4DDE-AF05-C279EC432ED2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8356-052F-47F9-9310-0070D05A4ED5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more information, visit www.assemblyai.com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F102-D7C8-3475-9091-B49A926A1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91931-8C1B-8C96-9D59-03F961DB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3D15-A494-4FB2-A10B-EFE83C91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C5C6-FA5B-47C9-08E0-4DA1CF99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C4E8-BF37-B16A-9677-F78AE2C5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9385-F94E-CCC0-9CE1-A270C8AD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FE83B-4DB7-2EF1-994D-3E34CB97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38F9-5391-58FD-1881-A2EBF17D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9A49-2CBC-58C1-4FAF-45A67704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AEA1-3E13-8CA3-FF1F-157C50BC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A8400-B541-FBD4-CDDC-B310F172F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4B746-5CCD-9AB5-E1F5-9958542C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97CD-50D4-C410-42AB-CFC53C7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D3CF-9142-6EF3-14BC-9A4A663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7F58-E299-B85E-4A10-0EA10C1A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4145-23B4-8489-DAFE-98B134D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685C-E401-11D3-8D9F-07017BA7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D00D-56E1-5DB7-79BD-1AA6AAE8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B90-7022-FB1F-6FD3-48CB44B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1392-81E1-ABCE-99A8-C8307670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D4E-B4E0-EBBC-2844-FE61967E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7FC1-4E6F-CDD9-81CA-CD79A1AD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E22F-1226-2B2D-FF97-71ED8DF7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6E1F-E44E-DF57-237E-BFFB356F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25DB-03F1-05DB-41B7-6F187A2D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4B0A-B550-0B90-5B5F-9A87B704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9EBB-D4BE-A284-214A-7F95CF714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8921F-9EE1-E1F0-50DD-DB258235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E851D-5B8A-28A5-AA4D-28D98EE7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0E3D6-DC31-9488-3842-1AB6996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13BF-A225-E1AD-6CD8-89795184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F70-6EF5-51F9-C7F8-85A430C0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7C80-EF44-1DCF-C3BC-E4536024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E36A-DF71-F641-162C-8481DFD4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62D80-50A9-1B2F-0A84-6B16C3EEA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EC1B6-9B5B-02AF-36C7-6657CD37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DCABF-02C4-5F6A-D29B-38147C71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A3C87-64EA-6BA5-70AA-7424FAE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EE5B5-1D32-9065-D18E-CE1FA91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7F45-0B4A-1A53-C76B-ACF17C3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4875F-5602-D73B-D3E3-8FD3DC8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64DAC-580A-3FA5-0226-DD92A815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447AD-3C9D-BB65-21F2-9E01CD5E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614B8-4B36-7F38-B933-FD7FB421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9C0C-89F0-1F57-EF09-286892D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15064-769F-00C7-4068-5EDBF26E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D664-F3DF-2D8F-5BDA-97E9362D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6A96-2A9C-D919-0D74-ACE0C16A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14D2-AEE9-F73F-C5E3-AB2FC919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39C0-E64C-8F59-D26F-CA15A683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257A3-EE55-ECA2-6F75-78B805D8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2448-9939-A15F-1C7B-42A7789F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622C-1DAA-8866-48B9-7F26DACC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399F7-710D-CEA3-AF49-6216CB436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2C05-022B-9B00-D7C0-738A9FFA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0BDB-393F-924C-F139-13C2912B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61D5-7215-4C26-44E2-CC7FC236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083A-BAF7-5A4E-A8AA-8CCECBE3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A9C4-30DF-C747-5672-F42CC7D9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63E1-0676-22AE-DF17-582EC341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13DF-6886-E5C0-11C4-FBC2D577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8724-1E26-4156-98F0-BC9DD826D456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80DF-FFE4-5BB7-EF33-F39392622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9CB5-44F2-49D9-5F89-280889D03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B8B2-E5BA-4074-B8E5-3ACBE838C88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609EA-8E50-54B3-427C-14A233441C9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985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as Public</a:t>
            </a:r>
          </a:p>
        </p:txBody>
      </p:sp>
    </p:spTree>
    <p:extLst>
      <p:ext uri="{BB962C8B-B14F-4D97-AF65-F5344CB8AC3E}">
        <p14:creationId xmlns:p14="http://schemas.microsoft.com/office/powerpoint/2010/main" val="128801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90C74-911C-DCAC-422E-99E38F854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Speech-to-Text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576F4-C867-0355-1F87-089B3F5F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With Python and Assembly AI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6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34893-ECFA-4064-4F16-9F72F584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How this project works</a:t>
            </a:r>
            <a:endParaRPr lang="en-GB" dirty="0"/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3EC31A13-62A6-9C2B-89DE-B9D5C4696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56E7-BBDB-6FF2-11A5-E9A43988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Upload an audio file</a:t>
            </a:r>
          </a:p>
          <a:p>
            <a:r>
              <a:rPr lang="en-US" sz="2000" dirty="0"/>
              <a:t>Start the transcription</a:t>
            </a:r>
          </a:p>
          <a:p>
            <a:r>
              <a:rPr lang="en-US" sz="2000" dirty="0"/>
              <a:t>Get and print the transcription result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182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2B97-1A3E-6CCE-BA5A-3C7A99A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AI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CEAB7-47CB-E779-06A6-95E2629504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92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02791D-B559-ECEC-3248-B5CF1ED8B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THANK YOU</a:t>
            </a:r>
            <a:endParaRPr lang="en-GB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375DCC-FB6A-0C65-6904-4DA489002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US" dirty="0"/>
              <a:t>Done by Ivy Mbugua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7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97ef559-2c17-4391-9b04-5491edf4eae4}" enabled="1" method="Privileged" siteId="{52a038f0-1b3f-49f8-af54-d46018d67ce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Speech-to-Text</vt:lpstr>
      <vt:lpstr>How this project works</vt:lpstr>
      <vt:lpstr>Assembly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Speech-to-Text</dc:title>
  <dc:creator>Ivy Mbugua</dc:creator>
  <cp:lastModifiedBy>Ivy Mbugua</cp:lastModifiedBy>
  <cp:revision>1</cp:revision>
  <dcterms:created xsi:type="dcterms:W3CDTF">2024-01-13T10:31:20Z</dcterms:created>
  <dcterms:modified xsi:type="dcterms:W3CDTF">2024-01-13T10:55:26Z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Classified as Public</vt:lpwstr>
  </property>
</Properties>
</file>