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5"/>
  </p:notesMasterIdLst>
  <p:sldIdLst>
    <p:sldId id="256" r:id="rId2"/>
    <p:sldId id="257" r:id="rId3"/>
    <p:sldId id="262" r:id="rId4"/>
    <p:sldId id="261" r:id="rId5"/>
    <p:sldId id="278" r:id="rId6"/>
    <p:sldId id="279" r:id="rId7"/>
    <p:sldId id="280" r:id="rId8"/>
    <p:sldId id="281" r:id="rId9"/>
    <p:sldId id="291" r:id="rId10"/>
    <p:sldId id="284" r:id="rId11"/>
    <p:sldId id="290" r:id="rId12"/>
    <p:sldId id="292" r:id="rId13"/>
    <p:sldId id="293" r:id="rId14"/>
    <p:sldId id="294" r:id="rId15"/>
    <p:sldId id="295" r:id="rId16"/>
    <p:sldId id="282" r:id="rId17"/>
    <p:sldId id="264" r:id="rId18"/>
    <p:sldId id="285" r:id="rId19"/>
    <p:sldId id="287" r:id="rId20"/>
    <p:sldId id="288" r:id="rId21"/>
    <p:sldId id="289" r:id="rId22"/>
    <p:sldId id="286" r:id="rId23"/>
    <p:sldId id="283" r:id="rId24"/>
  </p:sldIdLst>
  <p:sldSz cx="9144000" cy="5143500" type="screen16x9"/>
  <p:notesSz cx="6858000" cy="9144000"/>
  <p:embeddedFontLst>
    <p:embeddedFont>
      <p:font typeface="Consolas" panose="020B0609020204030204" pitchFamily="49" charset="0"/>
      <p:regular r:id="rId26"/>
      <p:bold r:id="rId27"/>
      <p:italic r:id="rId28"/>
      <p:boldItalic r:id="rId29"/>
    </p:embeddedFont>
    <p:embeddedFont>
      <p:font typeface="DM Sans" pitchFamily="2" charset="0"/>
      <p:regular r:id="rId30"/>
      <p:bold r:id="rId31"/>
      <p:italic r:id="rId32"/>
      <p:boldItalic r:id="rId33"/>
    </p:embeddedFont>
    <p:embeddedFont>
      <p:font typeface="Montserrat" panose="00000500000000000000" pitchFamily="2" charset="0"/>
      <p:regular r:id="rId34"/>
      <p:bold r:id="rId35"/>
      <p:italic r:id="rId36"/>
      <p:boldItalic r:id="rId37"/>
    </p:embeddedFont>
    <p:embeddedFont>
      <p:font typeface="Nunito Light" pitchFamily="2" charset="0"/>
      <p:regular r:id="rId38"/>
      <p:italic r:id="rId39"/>
    </p:embeddedFont>
    <p:embeddedFont>
      <p:font typeface="Raleway"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2DF4AF-C271-460C-9256-47D97C250975}">
  <a:tblStyle styleId="{2A2DF4AF-C271-460C-9256-47D97C2509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4ED8DD6-B5B3-45B9-82A6-E65CF6508C1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60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6140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b98724b7af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b98724b7af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5097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b98724b7af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b98724b7af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0937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b98724b7af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b98724b7af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0584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b98724b7af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b98724b7af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0830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b98724b7af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b98724b7af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7817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3689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b98724b7af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b98724b7af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b98724b7af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b98724b7af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9362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b98724b7af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b98724b7af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9898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b99b18e48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b99b18e48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b98724b7af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b98724b7af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568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b98724b7af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b98724b7af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16947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b98724b7af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b98724b7af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0672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b98724b7af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b98724b7af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7917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b98724b7a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b98724b7a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b98724b7af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b98724b7af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7824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b98724b7af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b98724b7af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9952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b98724b7af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b98724b7af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2775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b98724b7af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b98724b7af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1058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5518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56700" y="1343225"/>
            <a:ext cx="6485400" cy="20271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Font typeface="Montserrat"/>
              <a:buNone/>
              <a:defRPr sz="4000">
                <a:solidFill>
                  <a:schemeClr val="lt1"/>
                </a:solidFill>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256700" y="3516826"/>
            <a:ext cx="64854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Font typeface="DM Sans"/>
              <a:buNone/>
              <a:defRPr sz="1600">
                <a:solidFill>
                  <a:schemeClr val="lt1"/>
                </a:solidFill>
                <a:latin typeface="DM Sans"/>
                <a:ea typeface="DM Sans"/>
                <a:cs typeface="DM Sans"/>
                <a:sym typeface="DM Sans"/>
              </a:defRPr>
            </a:lvl1pPr>
            <a:lvl2pPr lvl="1" algn="ctr">
              <a:lnSpc>
                <a:spcPct val="100000"/>
              </a:lnSpc>
              <a:spcBef>
                <a:spcPts val="0"/>
              </a:spcBef>
              <a:spcAft>
                <a:spcPts val="0"/>
              </a:spcAft>
              <a:buSzPts val="1800"/>
              <a:buFont typeface="DM Sans"/>
              <a:buNone/>
              <a:defRPr sz="1800">
                <a:latin typeface="DM Sans"/>
                <a:ea typeface="DM Sans"/>
                <a:cs typeface="DM Sans"/>
                <a:sym typeface="DM Sans"/>
              </a:defRPr>
            </a:lvl2pPr>
            <a:lvl3pPr lvl="2" algn="ctr">
              <a:lnSpc>
                <a:spcPct val="100000"/>
              </a:lnSpc>
              <a:spcBef>
                <a:spcPts val="0"/>
              </a:spcBef>
              <a:spcAft>
                <a:spcPts val="0"/>
              </a:spcAft>
              <a:buSzPts val="1800"/>
              <a:buFont typeface="DM Sans"/>
              <a:buNone/>
              <a:defRPr sz="1800">
                <a:latin typeface="DM Sans"/>
                <a:ea typeface="DM Sans"/>
                <a:cs typeface="DM Sans"/>
                <a:sym typeface="DM Sans"/>
              </a:defRPr>
            </a:lvl3pPr>
            <a:lvl4pPr lvl="3" algn="ctr">
              <a:lnSpc>
                <a:spcPct val="100000"/>
              </a:lnSpc>
              <a:spcBef>
                <a:spcPts val="0"/>
              </a:spcBef>
              <a:spcAft>
                <a:spcPts val="0"/>
              </a:spcAft>
              <a:buSzPts val="1800"/>
              <a:buFont typeface="DM Sans"/>
              <a:buNone/>
              <a:defRPr sz="1800">
                <a:latin typeface="DM Sans"/>
                <a:ea typeface="DM Sans"/>
                <a:cs typeface="DM Sans"/>
                <a:sym typeface="DM Sans"/>
              </a:defRPr>
            </a:lvl4pPr>
            <a:lvl5pPr lvl="4" algn="ctr">
              <a:lnSpc>
                <a:spcPct val="100000"/>
              </a:lnSpc>
              <a:spcBef>
                <a:spcPts val="0"/>
              </a:spcBef>
              <a:spcAft>
                <a:spcPts val="0"/>
              </a:spcAft>
              <a:buSzPts val="1800"/>
              <a:buFont typeface="DM Sans"/>
              <a:buNone/>
              <a:defRPr sz="1800">
                <a:latin typeface="DM Sans"/>
                <a:ea typeface="DM Sans"/>
                <a:cs typeface="DM Sans"/>
                <a:sym typeface="DM Sans"/>
              </a:defRPr>
            </a:lvl5pPr>
            <a:lvl6pPr lvl="5" algn="ctr">
              <a:lnSpc>
                <a:spcPct val="100000"/>
              </a:lnSpc>
              <a:spcBef>
                <a:spcPts val="0"/>
              </a:spcBef>
              <a:spcAft>
                <a:spcPts val="0"/>
              </a:spcAft>
              <a:buSzPts val="1800"/>
              <a:buFont typeface="DM Sans"/>
              <a:buNone/>
              <a:defRPr sz="1800">
                <a:latin typeface="DM Sans"/>
                <a:ea typeface="DM Sans"/>
                <a:cs typeface="DM Sans"/>
                <a:sym typeface="DM Sans"/>
              </a:defRPr>
            </a:lvl6pPr>
            <a:lvl7pPr lvl="6" algn="ctr">
              <a:lnSpc>
                <a:spcPct val="100000"/>
              </a:lnSpc>
              <a:spcBef>
                <a:spcPts val="0"/>
              </a:spcBef>
              <a:spcAft>
                <a:spcPts val="0"/>
              </a:spcAft>
              <a:buSzPts val="1800"/>
              <a:buFont typeface="DM Sans"/>
              <a:buNone/>
              <a:defRPr sz="1800">
                <a:latin typeface="DM Sans"/>
                <a:ea typeface="DM Sans"/>
                <a:cs typeface="DM Sans"/>
                <a:sym typeface="DM Sans"/>
              </a:defRPr>
            </a:lvl7pPr>
            <a:lvl8pPr lvl="7" algn="ctr">
              <a:lnSpc>
                <a:spcPct val="100000"/>
              </a:lnSpc>
              <a:spcBef>
                <a:spcPts val="0"/>
              </a:spcBef>
              <a:spcAft>
                <a:spcPts val="0"/>
              </a:spcAft>
              <a:buSzPts val="1800"/>
              <a:buFont typeface="DM Sans"/>
              <a:buNone/>
              <a:defRPr sz="1800">
                <a:latin typeface="DM Sans"/>
                <a:ea typeface="DM Sans"/>
                <a:cs typeface="DM Sans"/>
                <a:sym typeface="DM Sans"/>
              </a:defRPr>
            </a:lvl8pPr>
            <a:lvl9pPr lvl="8" algn="ctr">
              <a:lnSpc>
                <a:spcPct val="100000"/>
              </a:lnSpc>
              <a:spcBef>
                <a:spcPts val="0"/>
              </a:spcBef>
              <a:spcAft>
                <a:spcPts val="0"/>
              </a:spcAft>
              <a:buSzPts val="1800"/>
              <a:buFont typeface="DM Sans"/>
              <a:buNone/>
              <a:defRPr sz="1800">
                <a:latin typeface="DM Sans"/>
                <a:ea typeface="DM Sans"/>
                <a:cs typeface="DM Sans"/>
                <a:sym typeface="DM Sans"/>
              </a:defRPr>
            </a:lvl9pPr>
          </a:lstStyle>
          <a:p>
            <a:endParaRPr/>
          </a:p>
        </p:txBody>
      </p:sp>
      <p:sp>
        <p:nvSpPr>
          <p:cNvPr id="11" name="Google Shape;11;p2"/>
          <p:cNvSpPr/>
          <p:nvPr/>
        </p:nvSpPr>
        <p:spPr>
          <a:xfrm rot="5400000" flipH="1">
            <a:off x="-1523230" y="2157583"/>
            <a:ext cx="3892973" cy="396446"/>
          </a:xfrm>
          <a:custGeom>
            <a:avLst/>
            <a:gdLst/>
            <a:ahLst/>
            <a:cxnLst/>
            <a:rect l="l" t="t" r="r" b="b"/>
            <a:pathLst>
              <a:path w="1198" h="122" extrusionOk="0">
                <a:moveTo>
                  <a:pt x="1137" y="0"/>
                </a:moveTo>
                <a:lnTo>
                  <a:pt x="61" y="0"/>
                </a:lnTo>
                <a:lnTo>
                  <a:pt x="0" y="61"/>
                </a:lnTo>
                <a:lnTo>
                  <a:pt x="61" y="122"/>
                </a:lnTo>
                <a:lnTo>
                  <a:pt x="1137" y="122"/>
                </a:lnTo>
                <a:lnTo>
                  <a:pt x="1198" y="61"/>
                </a:lnTo>
                <a:lnTo>
                  <a:pt x="1137" y="0"/>
                </a:lnTo>
                <a:close/>
              </a:path>
            </a:pathLst>
          </a:custGeom>
          <a:solidFill>
            <a:srgbClr val="E97FB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 name="Google Shape;12;p2"/>
          <p:cNvSpPr/>
          <p:nvPr/>
        </p:nvSpPr>
        <p:spPr>
          <a:xfrm rot="5400000" flipH="1">
            <a:off x="2074035" y="-1436433"/>
            <a:ext cx="393198" cy="3694750"/>
          </a:xfrm>
          <a:custGeom>
            <a:avLst/>
            <a:gdLst/>
            <a:ahLst/>
            <a:cxnLst/>
            <a:rect l="l" t="t" r="r" b="b"/>
            <a:pathLst>
              <a:path w="121" h="1137" extrusionOk="0">
                <a:moveTo>
                  <a:pt x="121" y="1076"/>
                </a:moveTo>
                <a:lnTo>
                  <a:pt x="121" y="61"/>
                </a:lnTo>
                <a:lnTo>
                  <a:pt x="61" y="0"/>
                </a:lnTo>
                <a:lnTo>
                  <a:pt x="0" y="61"/>
                </a:lnTo>
                <a:lnTo>
                  <a:pt x="0" y="1076"/>
                </a:lnTo>
                <a:lnTo>
                  <a:pt x="61" y="1137"/>
                </a:lnTo>
                <a:lnTo>
                  <a:pt x="121" y="1076"/>
                </a:lnTo>
                <a:close/>
              </a:path>
            </a:pathLst>
          </a:custGeom>
          <a:solidFill>
            <a:srgbClr val="C3EEA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 name="Google Shape;13;p2"/>
          <p:cNvSpPr/>
          <p:nvPr/>
        </p:nvSpPr>
        <p:spPr>
          <a:xfrm rot="10800000">
            <a:off x="4148897" y="4523851"/>
            <a:ext cx="4995098" cy="419694"/>
          </a:xfrm>
          <a:custGeom>
            <a:avLst/>
            <a:gdLst/>
            <a:ahLst/>
            <a:cxnLst/>
            <a:rect l="l" t="t" r="r" b="b"/>
            <a:pathLst>
              <a:path w="1452" h="122" extrusionOk="0">
                <a:moveTo>
                  <a:pt x="1391" y="0"/>
                </a:moveTo>
                <a:lnTo>
                  <a:pt x="61" y="0"/>
                </a:lnTo>
                <a:lnTo>
                  <a:pt x="0" y="61"/>
                </a:lnTo>
                <a:lnTo>
                  <a:pt x="61" y="122"/>
                </a:lnTo>
                <a:lnTo>
                  <a:pt x="1391" y="122"/>
                </a:lnTo>
                <a:lnTo>
                  <a:pt x="1452" y="61"/>
                </a:lnTo>
                <a:lnTo>
                  <a:pt x="1391" y="0"/>
                </a:lnTo>
                <a:close/>
              </a:path>
            </a:pathLst>
          </a:custGeom>
          <a:solidFill>
            <a:srgbClr val="F0C0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 name="Google Shape;14;p2"/>
          <p:cNvSpPr/>
          <p:nvPr/>
        </p:nvSpPr>
        <p:spPr>
          <a:xfrm rot="10800000">
            <a:off x="3939045" y="4733697"/>
            <a:ext cx="419698" cy="608901"/>
          </a:xfrm>
          <a:custGeom>
            <a:avLst/>
            <a:gdLst/>
            <a:ahLst/>
            <a:cxnLst/>
            <a:rect l="l" t="t" r="r" b="b"/>
            <a:pathLst>
              <a:path w="122" h="177" extrusionOk="0">
                <a:moveTo>
                  <a:pt x="122" y="116"/>
                </a:moveTo>
                <a:lnTo>
                  <a:pt x="122" y="61"/>
                </a:lnTo>
                <a:lnTo>
                  <a:pt x="61" y="0"/>
                </a:lnTo>
                <a:lnTo>
                  <a:pt x="0" y="61"/>
                </a:lnTo>
                <a:lnTo>
                  <a:pt x="0" y="116"/>
                </a:lnTo>
                <a:lnTo>
                  <a:pt x="61" y="177"/>
                </a:lnTo>
                <a:lnTo>
                  <a:pt x="122" y="116"/>
                </a:lnTo>
                <a:close/>
              </a:path>
            </a:pathLst>
          </a:custGeom>
          <a:solidFill>
            <a:srgbClr val="C3EEA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 name="Google Shape;15;p2"/>
          <p:cNvSpPr/>
          <p:nvPr/>
        </p:nvSpPr>
        <p:spPr>
          <a:xfrm>
            <a:off x="8146571" y="754434"/>
            <a:ext cx="588230" cy="405453"/>
          </a:xfrm>
          <a:custGeom>
            <a:avLst/>
            <a:gdLst/>
            <a:ahLst/>
            <a:cxnLst/>
            <a:rect l="l" t="t" r="r" b="b"/>
            <a:pathLst>
              <a:path w="177" h="122" extrusionOk="0">
                <a:moveTo>
                  <a:pt x="61" y="122"/>
                </a:moveTo>
                <a:lnTo>
                  <a:pt x="116" y="122"/>
                </a:lnTo>
                <a:lnTo>
                  <a:pt x="177" y="61"/>
                </a:lnTo>
                <a:lnTo>
                  <a:pt x="116" y="0"/>
                </a:lnTo>
                <a:lnTo>
                  <a:pt x="61" y="0"/>
                </a:lnTo>
                <a:lnTo>
                  <a:pt x="0" y="61"/>
                </a:lnTo>
                <a:lnTo>
                  <a:pt x="61" y="122"/>
                </a:lnTo>
                <a:close/>
              </a:path>
            </a:pathLst>
          </a:custGeom>
          <a:solidFill>
            <a:srgbClr val="C3EEA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 name="Google Shape;16;p2"/>
          <p:cNvSpPr/>
          <p:nvPr/>
        </p:nvSpPr>
        <p:spPr>
          <a:xfrm>
            <a:off x="8532077" y="957160"/>
            <a:ext cx="405447" cy="3978095"/>
          </a:xfrm>
          <a:custGeom>
            <a:avLst/>
            <a:gdLst/>
            <a:ahLst/>
            <a:cxnLst/>
            <a:rect l="l" t="t" r="r" b="b"/>
            <a:pathLst>
              <a:path w="122" h="1197" extrusionOk="0">
                <a:moveTo>
                  <a:pt x="122" y="1136"/>
                </a:moveTo>
                <a:lnTo>
                  <a:pt x="122" y="61"/>
                </a:lnTo>
                <a:lnTo>
                  <a:pt x="61" y="0"/>
                </a:lnTo>
                <a:lnTo>
                  <a:pt x="0" y="61"/>
                </a:lnTo>
                <a:lnTo>
                  <a:pt x="0" y="1136"/>
                </a:lnTo>
                <a:lnTo>
                  <a:pt x="61" y="1197"/>
                </a:lnTo>
                <a:lnTo>
                  <a:pt x="122" y="1136"/>
                </a:lnTo>
                <a:close/>
              </a:path>
            </a:pathLst>
          </a:custGeom>
          <a:solidFill>
            <a:srgbClr val="F0C0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 name="Google Shape;17;p2"/>
          <p:cNvSpPr/>
          <p:nvPr/>
        </p:nvSpPr>
        <p:spPr>
          <a:xfrm>
            <a:off x="7943848" y="-1661669"/>
            <a:ext cx="405447" cy="2618829"/>
          </a:xfrm>
          <a:custGeom>
            <a:avLst/>
            <a:gdLst/>
            <a:ahLst/>
            <a:cxnLst/>
            <a:rect l="l" t="t" r="r" b="b"/>
            <a:pathLst>
              <a:path w="122" h="788" extrusionOk="0">
                <a:moveTo>
                  <a:pt x="122" y="727"/>
                </a:moveTo>
                <a:lnTo>
                  <a:pt x="122" y="61"/>
                </a:lnTo>
                <a:lnTo>
                  <a:pt x="61" y="0"/>
                </a:lnTo>
                <a:lnTo>
                  <a:pt x="0" y="61"/>
                </a:lnTo>
                <a:lnTo>
                  <a:pt x="0" y="727"/>
                </a:lnTo>
                <a:lnTo>
                  <a:pt x="61" y="788"/>
                </a:lnTo>
                <a:lnTo>
                  <a:pt x="122" y="727"/>
                </a:lnTo>
                <a:close/>
              </a:path>
            </a:pathLst>
          </a:custGeom>
          <a:solidFill>
            <a:srgbClr val="E97FB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7">
    <p:bg>
      <p:bgPr>
        <a:solidFill>
          <a:schemeClr val="lt2"/>
        </a:solidFill>
        <a:effectLst/>
      </p:bgPr>
    </p:bg>
    <p:spTree>
      <p:nvGrpSpPr>
        <p:cNvPr id="1" name="Shape 174"/>
        <p:cNvGrpSpPr/>
        <p:nvPr/>
      </p:nvGrpSpPr>
      <p:grpSpPr>
        <a:xfrm>
          <a:off x="0" y="0"/>
          <a:ext cx="0" cy="0"/>
          <a:chOff x="0" y="0"/>
          <a:chExt cx="0" cy="0"/>
        </a:xfrm>
      </p:grpSpPr>
      <p:sp>
        <p:nvSpPr>
          <p:cNvPr id="175" name="Google Shape;17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19"/>
          <p:cNvSpPr txBox="1">
            <a:spLocks noGrp="1"/>
          </p:cNvSpPr>
          <p:nvPr>
            <p:ph type="subTitle" idx="1"/>
          </p:nvPr>
        </p:nvSpPr>
        <p:spPr>
          <a:xfrm>
            <a:off x="720000" y="1801478"/>
            <a:ext cx="2233500" cy="8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solidFill>
                  <a:schemeClr val="lt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7" name="Google Shape;177;p19"/>
          <p:cNvSpPr txBox="1">
            <a:spLocks noGrp="1"/>
          </p:cNvSpPr>
          <p:nvPr>
            <p:ph type="subTitle" idx="2"/>
          </p:nvPr>
        </p:nvSpPr>
        <p:spPr>
          <a:xfrm>
            <a:off x="3455250" y="1801478"/>
            <a:ext cx="2233500" cy="8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solidFill>
                  <a:schemeClr val="lt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8" name="Google Shape;178;p19"/>
          <p:cNvSpPr txBox="1">
            <a:spLocks noGrp="1"/>
          </p:cNvSpPr>
          <p:nvPr>
            <p:ph type="subTitle" idx="3"/>
          </p:nvPr>
        </p:nvSpPr>
        <p:spPr>
          <a:xfrm>
            <a:off x="720000" y="3436951"/>
            <a:ext cx="2233500" cy="8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solidFill>
                  <a:schemeClr val="lt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19"/>
          <p:cNvSpPr txBox="1">
            <a:spLocks noGrp="1"/>
          </p:cNvSpPr>
          <p:nvPr>
            <p:ph type="subTitle" idx="4"/>
          </p:nvPr>
        </p:nvSpPr>
        <p:spPr>
          <a:xfrm>
            <a:off x="3455250" y="3436951"/>
            <a:ext cx="2233500" cy="8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solidFill>
                  <a:schemeClr val="lt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0" name="Google Shape;180;p19"/>
          <p:cNvSpPr txBox="1">
            <a:spLocks noGrp="1"/>
          </p:cNvSpPr>
          <p:nvPr>
            <p:ph type="subTitle" idx="5"/>
          </p:nvPr>
        </p:nvSpPr>
        <p:spPr>
          <a:xfrm>
            <a:off x="6190500" y="1801478"/>
            <a:ext cx="2233500" cy="8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solidFill>
                  <a:schemeClr val="lt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1" name="Google Shape;181;p19"/>
          <p:cNvSpPr txBox="1">
            <a:spLocks noGrp="1"/>
          </p:cNvSpPr>
          <p:nvPr>
            <p:ph type="subTitle" idx="6"/>
          </p:nvPr>
        </p:nvSpPr>
        <p:spPr>
          <a:xfrm>
            <a:off x="6190500" y="3436951"/>
            <a:ext cx="2233500" cy="8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solidFill>
                  <a:schemeClr val="lt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2" name="Google Shape;182;p19"/>
          <p:cNvSpPr txBox="1">
            <a:spLocks noGrp="1"/>
          </p:cNvSpPr>
          <p:nvPr>
            <p:ph type="subTitle" idx="7"/>
          </p:nvPr>
        </p:nvSpPr>
        <p:spPr>
          <a:xfrm>
            <a:off x="720000" y="1427600"/>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lt1"/>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3" name="Google Shape;183;p19"/>
          <p:cNvSpPr txBox="1">
            <a:spLocks noGrp="1"/>
          </p:cNvSpPr>
          <p:nvPr>
            <p:ph type="subTitle" idx="8"/>
          </p:nvPr>
        </p:nvSpPr>
        <p:spPr>
          <a:xfrm>
            <a:off x="3455250" y="1427600"/>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lt1"/>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4" name="Google Shape;184;p19"/>
          <p:cNvSpPr txBox="1">
            <a:spLocks noGrp="1"/>
          </p:cNvSpPr>
          <p:nvPr>
            <p:ph type="subTitle" idx="9"/>
          </p:nvPr>
        </p:nvSpPr>
        <p:spPr>
          <a:xfrm>
            <a:off x="6190500" y="1427600"/>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lt1"/>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5" name="Google Shape;185;p19"/>
          <p:cNvSpPr txBox="1">
            <a:spLocks noGrp="1"/>
          </p:cNvSpPr>
          <p:nvPr>
            <p:ph type="subTitle" idx="13"/>
          </p:nvPr>
        </p:nvSpPr>
        <p:spPr>
          <a:xfrm>
            <a:off x="720000" y="3059851"/>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lt1"/>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6" name="Google Shape;186;p19"/>
          <p:cNvSpPr txBox="1">
            <a:spLocks noGrp="1"/>
          </p:cNvSpPr>
          <p:nvPr>
            <p:ph type="subTitle" idx="14"/>
          </p:nvPr>
        </p:nvSpPr>
        <p:spPr>
          <a:xfrm>
            <a:off x="3455250" y="3059856"/>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lt1"/>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7" name="Google Shape;187;p19"/>
          <p:cNvSpPr txBox="1">
            <a:spLocks noGrp="1"/>
          </p:cNvSpPr>
          <p:nvPr>
            <p:ph type="subTitle" idx="15"/>
          </p:nvPr>
        </p:nvSpPr>
        <p:spPr>
          <a:xfrm>
            <a:off x="6190500" y="3059856"/>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lt1"/>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88" name="Google Shape;188;p19"/>
          <p:cNvGrpSpPr/>
          <p:nvPr/>
        </p:nvGrpSpPr>
        <p:grpSpPr>
          <a:xfrm>
            <a:off x="-324322" y="-502858"/>
            <a:ext cx="1044318" cy="1042364"/>
            <a:chOff x="-769549" y="3541555"/>
            <a:chExt cx="1482775" cy="1480000"/>
          </a:xfrm>
        </p:grpSpPr>
        <p:sp>
          <p:nvSpPr>
            <p:cNvPr id="189" name="Google Shape;189;p19"/>
            <p:cNvSpPr/>
            <p:nvPr/>
          </p:nvSpPr>
          <p:spPr>
            <a:xfrm rot="5400000">
              <a:off x="-355399" y="4170605"/>
              <a:ext cx="436800" cy="1265100"/>
            </a:xfrm>
            <a:prstGeom prst="snip2SameRect">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90" name="Google Shape;190;p19"/>
            <p:cNvSpPr/>
            <p:nvPr/>
          </p:nvSpPr>
          <p:spPr>
            <a:xfrm>
              <a:off x="276426" y="3541555"/>
              <a:ext cx="436800" cy="1265100"/>
            </a:xfrm>
            <a:prstGeom prst="snip2SameRect">
              <a:avLst>
                <a:gd name="adj1" fmla="val 50000"/>
                <a:gd name="adj2"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91" name="Google Shape;191;p19"/>
          <p:cNvGrpSpPr/>
          <p:nvPr/>
        </p:nvGrpSpPr>
        <p:grpSpPr>
          <a:xfrm rot="10800000" flipH="1">
            <a:off x="7960561" y="4604000"/>
            <a:ext cx="1361986" cy="1042368"/>
            <a:chOff x="-769549" y="3541555"/>
            <a:chExt cx="1933815" cy="1480006"/>
          </a:xfrm>
        </p:grpSpPr>
        <p:sp>
          <p:nvSpPr>
            <p:cNvPr id="192" name="Google Shape;192;p19"/>
            <p:cNvSpPr/>
            <p:nvPr/>
          </p:nvSpPr>
          <p:spPr>
            <a:xfrm rot="5400000">
              <a:off x="-355399" y="4170605"/>
              <a:ext cx="436800" cy="1265100"/>
            </a:xfrm>
            <a:prstGeom prst="snip2SameRect">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93" name="Google Shape;193;p19"/>
            <p:cNvSpPr/>
            <p:nvPr/>
          </p:nvSpPr>
          <p:spPr>
            <a:xfrm>
              <a:off x="276426" y="3541555"/>
              <a:ext cx="436800" cy="1265100"/>
            </a:xfrm>
            <a:prstGeom prst="snip2SameRect">
              <a:avLst>
                <a:gd name="adj1" fmla="val 50000"/>
                <a:gd name="adj2"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94" name="Google Shape;194;p19"/>
            <p:cNvSpPr/>
            <p:nvPr/>
          </p:nvSpPr>
          <p:spPr>
            <a:xfrm rot="-5400000">
              <a:off x="613766" y="4471061"/>
              <a:ext cx="432300" cy="668700"/>
            </a:xfrm>
            <a:prstGeom prst="snip2SameRect">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lt2"/>
        </a:solidFill>
        <a:effectLst/>
      </p:bgPr>
    </p:bg>
    <p:spTree>
      <p:nvGrpSpPr>
        <p:cNvPr id="1" name="Shape 216"/>
        <p:cNvGrpSpPr/>
        <p:nvPr/>
      </p:nvGrpSpPr>
      <p:grpSpPr>
        <a:xfrm>
          <a:off x="0" y="0"/>
          <a:ext cx="0" cy="0"/>
          <a:chOff x="0" y="0"/>
          <a:chExt cx="0" cy="0"/>
        </a:xfrm>
      </p:grpSpPr>
      <p:grpSp>
        <p:nvGrpSpPr>
          <p:cNvPr id="217" name="Google Shape;217;p22"/>
          <p:cNvGrpSpPr/>
          <p:nvPr/>
        </p:nvGrpSpPr>
        <p:grpSpPr>
          <a:xfrm rot="10800000" flipH="1">
            <a:off x="6523536" y="4430268"/>
            <a:ext cx="3625348" cy="713240"/>
            <a:chOff x="5216738" y="-176571"/>
            <a:chExt cx="3672354" cy="722487"/>
          </a:xfrm>
        </p:grpSpPr>
        <p:sp>
          <p:nvSpPr>
            <p:cNvPr id="218" name="Google Shape;218;p22"/>
            <p:cNvSpPr/>
            <p:nvPr/>
          </p:nvSpPr>
          <p:spPr>
            <a:xfrm rot="5400000" flipH="1">
              <a:off x="6978242" y="-1364934"/>
              <a:ext cx="297300" cy="3524400"/>
            </a:xfrm>
            <a:prstGeom prst="snip2SameRect">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19" name="Google Shape;219;p22"/>
            <p:cNvSpPr/>
            <p:nvPr/>
          </p:nvSpPr>
          <p:spPr>
            <a:xfrm rot="10800000" flipH="1">
              <a:off x="5216738" y="-176571"/>
              <a:ext cx="290400" cy="576600"/>
            </a:xfrm>
            <a:prstGeom prst="snip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220" name="Google Shape;220;p22"/>
          <p:cNvGrpSpPr/>
          <p:nvPr/>
        </p:nvGrpSpPr>
        <p:grpSpPr>
          <a:xfrm>
            <a:off x="-324322" y="-502858"/>
            <a:ext cx="1044318" cy="1042364"/>
            <a:chOff x="-769549" y="3541555"/>
            <a:chExt cx="1482775" cy="1480000"/>
          </a:xfrm>
        </p:grpSpPr>
        <p:sp>
          <p:nvSpPr>
            <p:cNvPr id="221" name="Google Shape;221;p22"/>
            <p:cNvSpPr/>
            <p:nvPr/>
          </p:nvSpPr>
          <p:spPr>
            <a:xfrm rot="5400000">
              <a:off x="-355399" y="4170605"/>
              <a:ext cx="436800" cy="1265100"/>
            </a:xfrm>
            <a:prstGeom prst="snip2SameRect">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22" name="Google Shape;222;p22"/>
            <p:cNvSpPr/>
            <p:nvPr/>
          </p:nvSpPr>
          <p:spPr>
            <a:xfrm>
              <a:off x="276426" y="3541555"/>
              <a:ext cx="436800" cy="1265100"/>
            </a:xfrm>
            <a:prstGeom prst="snip2SameRect">
              <a:avLst>
                <a:gd name="adj1" fmla="val 50000"/>
                <a:gd name="adj2"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lt2"/>
        </a:solidFill>
        <a:effectLst/>
      </p:bgPr>
    </p:bg>
    <p:spTree>
      <p:nvGrpSpPr>
        <p:cNvPr id="1" name="Shape 223"/>
        <p:cNvGrpSpPr/>
        <p:nvPr/>
      </p:nvGrpSpPr>
      <p:grpSpPr>
        <a:xfrm>
          <a:off x="0" y="0"/>
          <a:ext cx="0" cy="0"/>
          <a:chOff x="0" y="0"/>
          <a:chExt cx="0" cy="0"/>
        </a:xfrm>
      </p:grpSpPr>
      <p:grpSp>
        <p:nvGrpSpPr>
          <p:cNvPr id="224" name="Google Shape;224;p23"/>
          <p:cNvGrpSpPr/>
          <p:nvPr/>
        </p:nvGrpSpPr>
        <p:grpSpPr>
          <a:xfrm rot="5400000">
            <a:off x="8550420" y="-254755"/>
            <a:ext cx="795064" cy="793428"/>
            <a:chOff x="-769549" y="3541555"/>
            <a:chExt cx="1482775" cy="1480000"/>
          </a:xfrm>
        </p:grpSpPr>
        <p:sp>
          <p:nvSpPr>
            <p:cNvPr id="225" name="Google Shape;225;p23"/>
            <p:cNvSpPr/>
            <p:nvPr/>
          </p:nvSpPr>
          <p:spPr>
            <a:xfrm rot="5400000">
              <a:off x="-355399" y="4170605"/>
              <a:ext cx="436800" cy="1265100"/>
            </a:xfrm>
            <a:prstGeom prst="snip2SameRect">
              <a:avLst>
                <a:gd name="adj1" fmla="val 50000"/>
                <a:gd name="adj2"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26" name="Google Shape;226;p23"/>
            <p:cNvSpPr/>
            <p:nvPr/>
          </p:nvSpPr>
          <p:spPr>
            <a:xfrm>
              <a:off x="276426" y="3541555"/>
              <a:ext cx="436800" cy="1265100"/>
            </a:xfrm>
            <a:prstGeom prst="snip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227" name="Google Shape;227;p23"/>
          <p:cNvSpPr/>
          <p:nvPr/>
        </p:nvSpPr>
        <p:spPr>
          <a:xfrm rot="10800000">
            <a:off x="270725" y="4604000"/>
            <a:ext cx="442500" cy="1489200"/>
          </a:xfrm>
          <a:prstGeom prst="snip2SameRect">
            <a:avLst>
              <a:gd name="adj1" fmla="val 50000"/>
              <a:gd name="adj2"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24" name="Google Shape;24;p4"/>
          <p:cNvSpPr txBox="1">
            <a:spLocks noGrp="1"/>
          </p:cNvSpPr>
          <p:nvPr>
            <p:ph type="body" idx="1"/>
          </p:nvPr>
        </p:nvSpPr>
        <p:spPr>
          <a:xfrm>
            <a:off x="720000" y="1215751"/>
            <a:ext cx="7704000" cy="399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1"/>
              </a:buClr>
              <a:buSzPts val="1200"/>
              <a:buFont typeface="Nunito Light"/>
              <a:buChar char="●"/>
              <a:defRPr sz="1000">
                <a:solidFill>
                  <a:schemeClr val="lt1"/>
                </a:solidFill>
              </a:defRPr>
            </a:lvl1pPr>
            <a:lvl2pPr marL="914400" lvl="1" indent="-304800" rtl="0">
              <a:lnSpc>
                <a:spcPct val="100000"/>
              </a:lnSpc>
              <a:spcBef>
                <a:spcPts val="0"/>
              </a:spcBef>
              <a:spcAft>
                <a:spcPts val="0"/>
              </a:spcAft>
              <a:buClr>
                <a:schemeClr val="lt1"/>
              </a:buClr>
              <a:buSzPts val="1200"/>
              <a:buFont typeface="Nunito Light"/>
              <a:buChar char="○"/>
              <a:defRPr>
                <a:solidFill>
                  <a:schemeClr val="lt1"/>
                </a:solidFill>
              </a:defRPr>
            </a:lvl2pPr>
            <a:lvl3pPr marL="1371600" lvl="2" indent="-304800" rtl="0">
              <a:lnSpc>
                <a:spcPct val="100000"/>
              </a:lnSpc>
              <a:spcBef>
                <a:spcPts val="0"/>
              </a:spcBef>
              <a:spcAft>
                <a:spcPts val="0"/>
              </a:spcAft>
              <a:buClr>
                <a:schemeClr val="lt1"/>
              </a:buClr>
              <a:buSzPts val="1200"/>
              <a:buFont typeface="Nunito Light"/>
              <a:buChar char="■"/>
              <a:defRPr>
                <a:solidFill>
                  <a:schemeClr val="lt1"/>
                </a:solidFill>
              </a:defRPr>
            </a:lvl3pPr>
            <a:lvl4pPr marL="1828800" lvl="3" indent="-304800" rtl="0">
              <a:lnSpc>
                <a:spcPct val="100000"/>
              </a:lnSpc>
              <a:spcBef>
                <a:spcPts val="0"/>
              </a:spcBef>
              <a:spcAft>
                <a:spcPts val="0"/>
              </a:spcAft>
              <a:buClr>
                <a:schemeClr val="lt1"/>
              </a:buClr>
              <a:buSzPts val="1200"/>
              <a:buFont typeface="Nunito Light"/>
              <a:buChar char="●"/>
              <a:defRPr>
                <a:solidFill>
                  <a:schemeClr val="lt1"/>
                </a:solidFill>
              </a:defRPr>
            </a:lvl4pPr>
            <a:lvl5pPr marL="2286000" lvl="4" indent="-304800" rtl="0">
              <a:lnSpc>
                <a:spcPct val="100000"/>
              </a:lnSpc>
              <a:spcBef>
                <a:spcPts val="0"/>
              </a:spcBef>
              <a:spcAft>
                <a:spcPts val="0"/>
              </a:spcAft>
              <a:buClr>
                <a:schemeClr val="lt1"/>
              </a:buClr>
              <a:buSzPts val="1200"/>
              <a:buFont typeface="Nunito Light"/>
              <a:buChar char="○"/>
              <a:defRPr>
                <a:solidFill>
                  <a:schemeClr val="lt1"/>
                </a:solidFill>
              </a:defRPr>
            </a:lvl5pPr>
            <a:lvl6pPr marL="2743200" lvl="5" indent="-304800" rtl="0">
              <a:lnSpc>
                <a:spcPct val="100000"/>
              </a:lnSpc>
              <a:spcBef>
                <a:spcPts val="0"/>
              </a:spcBef>
              <a:spcAft>
                <a:spcPts val="0"/>
              </a:spcAft>
              <a:buClr>
                <a:schemeClr val="lt1"/>
              </a:buClr>
              <a:buSzPts val="1200"/>
              <a:buFont typeface="Nunito Light"/>
              <a:buChar char="■"/>
              <a:defRPr>
                <a:solidFill>
                  <a:schemeClr val="lt1"/>
                </a:solidFill>
              </a:defRPr>
            </a:lvl6pPr>
            <a:lvl7pPr marL="3200400" lvl="6" indent="-304800" rtl="0">
              <a:lnSpc>
                <a:spcPct val="100000"/>
              </a:lnSpc>
              <a:spcBef>
                <a:spcPts val="0"/>
              </a:spcBef>
              <a:spcAft>
                <a:spcPts val="0"/>
              </a:spcAft>
              <a:buClr>
                <a:schemeClr val="lt1"/>
              </a:buClr>
              <a:buSzPts val="1200"/>
              <a:buFont typeface="Nunito Light"/>
              <a:buChar char="●"/>
              <a:defRPr>
                <a:solidFill>
                  <a:schemeClr val="lt1"/>
                </a:solidFill>
              </a:defRPr>
            </a:lvl7pPr>
            <a:lvl8pPr marL="3657600" lvl="7" indent="-304800" rtl="0">
              <a:lnSpc>
                <a:spcPct val="100000"/>
              </a:lnSpc>
              <a:spcBef>
                <a:spcPts val="0"/>
              </a:spcBef>
              <a:spcAft>
                <a:spcPts val="0"/>
              </a:spcAft>
              <a:buClr>
                <a:schemeClr val="lt1"/>
              </a:buClr>
              <a:buSzPts val="1200"/>
              <a:buFont typeface="Nunito Light"/>
              <a:buChar char="○"/>
              <a:defRPr>
                <a:solidFill>
                  <a:schemeClr val="lt1"/>
                </a:solidFill>
              </a:defRPr>
            </a:lvl8pPr>
            <a:lvl9pPr marL="4114800" lvl="8" indent="-304800" rtl="0">
              <a:lnSpc>
                <a:spcPct val="100000"/>
              </a:lnSpc>
              <a:spcBef>
                <a:spcPts val="0"/>
              </a:spcBef>
              <a:spcAft>
                <a:spcPts val="0"/>
              </a:spcAft>
              <a:buClr>
                <a:schemeClr val="lt1"/>
              </a:buClr>
              <a:buSzPts val="1200"/>
              <a:buFont typeface="Nunito Light"/>
              <a:buChar char="■"/>
              <a:defRPr>
                <a:solidFill>
                  <a:schemeClr val="lt1"/>
                </a:solidFill>
              </a:defRPr>
            </a:lvl9pPr>
          </a:lstStyle>
          <a:p>
            <a:endParaRPr/>
          </a:p>
        </p:txBody>
      </p:sp>
      <p:grpSp>
        <p:nvGrpSpPr>
          <p:cNvPr id="25" name="Google Shape;25;p4"/>
          <p:cNvGrpSpPr/>
          <p:nvPr/>
        </p:nvGrpSpPr>
        <p:grpSpPr>
          <a:xfrm rot="10800000">
            <a:off x="8424003" y="4316767"/>
            <a:ext cx="1044318" cy="1042364"/>
            <a:chOff x="-769549" y="3541555"/>
            <a:chExt cx="1482775" cy="1480000"/>
          </a:xfrm>
        </p:grpSpPr>
        <p:sp>
          <p:nvSpPr>
            <p:cNvPr id="26" name="Google Shape;26;p4"/>
            <p:cNvSpPr/>
            <p:nvPr/>
          </p:nvSpPr>
          <p:spPr>
            <a:xfrm rot="5400000">
              <a:off x="-355399" y="4170605"/>
              <a:ext cx="436800" cy="1265100"/>
            </a:xfrm>
            <a:prstGeom prst="snip2SameRect">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7" name="Google Shape;27;p4"/>
            <p:cNvSpPr/>
            <p:nvPr/>
          </p:nvSpPr>
          <p:spPr>
            <a:xfrm>
              <a:off x="276426" y="3541555"/>
              <a:ext cx="436800" cy="1265100"/>
            </a:xfrm>
            <a:prstGeom prst="snip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28" name="Google Shape;28;p4"/>
          <p:cNvSpPr/>
          <p:nvPr/>
        </p:nvSpPr>
        <p:spPr>
          <a:xfrm rot="5400000">
            <a:off x="17938" y="323918"/>
            <a:ext cx="307500" cy="891000"/>
          </a:xfrm>
          <a:prstGeom prst="snip2SameRect">
            <a:avLst>
              <a:gd name="adj1" fmla="val 50000"/>
              <a:gd name="adj2"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2"/>
        </a:solid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2718575" y="3500425"/>
            <a:ext cx="5705400" cy="72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solidFill>
                  <a:schemeClr val="lt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 name="Google Shape;32;p5"/>
          <p:cNvSpPr txBox="1">
            <a:spLocks noGrp="1"/>
          </p:cNvSpPr>
          <p:nvPr>
            <p:ph type="subTitle" idx="2"/>
          </p:nvPr>
        </p:nvSpPr>
        <p:spPr>
          <a:xfrm>
            <a:off x="2718575" y="1925125"/>
            <a:ext cx="5705400" cy="72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solidFill>
                  <a:schemeClr val="lt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5"/>
          <p:cNvSpPr txBox="1">
            <a:spLocks noGrp="1"/>
          </p:cNvSpPr>
          <p:nvPr>
            <p:ph type="subTitle" idx="3"/>
          </p:nvPr>
        </p:nvSpPr>
        <p:spPr>
          <a:xfrm>
            <a:off x="2718575" y="1484600"/>
            <a:ext cx="5705400" cy="498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lt1"/>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4" name="Google Shape;34;p5"/>
          <p:cNvSpPr txBox="1">
            <a:spLocks noGrp="1"/>
          </p:cNvSpPr>
          <p:nvPr>
            <p:ph type="subTitle" idx="4"/>
          </p:nvPr>
        </p:nvSpPr>
        <p:spPr>
          <a:xfrm>
            <a:off x="2718575" y="3050025"/>
            <a:ext cx="5705400" cy="498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lt1"/>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35" name="Google Shape;35;p5"/>
          <p:cNvGrpSpPr/>
          <p:nvPr/>
        </p:nvGrpSpPr>
        <p:grpSpPr>
          <a:xfrm>
            <a:off x="-769549" y="3329180"/>
            <a:ext cx="1482775" cy="2127970"/>
            <a:chOff x="-769549" y="3541555"/>
            <a:chExt cx="1482775" cy="2127970"/>
          </a:xfrm>
        </p:grpSpPr>
        <p:sp>
          <p:nvSpPr>
            <p:cNvPr id="36" name="Google Shape;36;p5"/>
            <p:cNvSpPr/>
            <p:nvPr/>
          </p:nvSpPr>
          <p:spPr>
            <a:xfrm>
              <a:off x="276426" y="3541555"/>
              <a:ext cx="436800" cy="1265100"/>
            </a:xfrm>
            <a:prstGeom prst="snip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7" name="Google Shape;37;p5"/>
            <p:cNvSpPr/>
            <p:nvPr/>
          </p:nvSpPr>
          <p:spPr>
            <a:xfrm rot="5400000">
              <a:off x="-355399" y="4170605"/>
              <a:ext cx="436800" cy="1265100"/>
            </a:xfrm>
            <a:prstGeom prst="snip2SameRect">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8" name="Google Shape;38;p5"/>
            <p:cNvSpPr/>
            <p:nvPr/>
          </p:nvSpPr>
          <p:spPr>
            <a:xfrm>
              <a:off x="276413" y="4802525"/>
              <a:ext cx="436800" cy="867000"/>
            </a:xfrm>
            <a:prstGeom prst="snip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39" name="Google Shape;39;p5"/>
          <p:cNvGrpSpPr/>
          <p:nvPr/>
        </p:nvGrpSpPr>
        <p:grpSpPr>
          <a:xfrm>
            <a:off x="5422627" y="-448220"/>
            <a:ext cx="5053159" cy="994143"/>
            <a:chOff x="5216738" y="-176571"/>
            <a:chExt cx="3672354" cy="722487"/>
          </a:xfrm>
        </p:grpSpPr>
        <p:sp>
          <p:nvSpPr>
            <p:cNvPr id="40" name="Google Shape;40;p5"/>
            <p:cNvSpPr/>
            <p:nvPr/>
          </p:nvSpPr>
          <p:spPr>
            <a:xfrm rot="5400000" flipH="1">
              <a:off x="6978242" y="-1364934"/>
              <a:ext cx="297300" cy="3524400"/>
            </a:xfrm>
            <a:prstGeom prst="snip2SameRect">
              <a:avLst>
                <a:gd name="adj1" fmla="val 50000"/>
                <a:gd name="adj2"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1" name="Google Shape;41;p5"/>
            <p:cNvSpPr/>
            <p:nvPr/>
          </p:nvSpPr>
          <p:spPr>
            <a:xfrm rot="10800000" flipH="1">
              <a:off x="5216738" y="-176571"/>
              <a:ext cx="290400" cy="576600"/>
            </a:xfrm>
            <a:prstGeom prst="snip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62"/>
        <p:cNvGrpSpPr/>
        <p:nvPr/>
      </p:nvGrpSpPr>
      <p:grpSpPr>
        <a:xfrm>
          <a:off x="0" y="0"/>
          <a:ext cx="0" cy="0"/>
          <a:chOff x="0" y="0"/>
          <a:chExt cx="0" cy="0"/>
        </a:xfrm>
      </p:grpSpPr>
      <p:sp>
        <p:nvSpPr>
          <p:cNvPr id="63" name="Google Shape;63;p8"/>
          <p:cNvSpPr txBox="1">
            <a:spLocks noGrp="1"/>
          </p:cNvSpPr>
          <p:nvPr>
            <p:ph type="title"/>
          </p:nvPr>
        </p:nvSpPr>
        <p:spPr>
          <a:xfrm>
            <a:off x="1445550" y="1221450"/>
            <a:ext cx="6252900" cy="27006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grpSp>
        <p:nvGrpSpPr>
          <p:cNvPr id="64" name="Google Shape;64;p8"/>
          <p:cNvGrpSpPr/>
          <p:nvPr/>
        </p:nvGrpSpPr>
        <p:grpSpPr>
          <a:xfrm rot="10800000">
            <a:off x="8430778" y="4320167"/>
            <a:ext cx="1044318" cy="1042364"/>
            <a:chOff x="-769549" y="3541555"/>
            <a:chExt cx="1482775" cy="1480000"/>
          </a:xfrm>
        </p:grpSpPr>
        <p:sp>
          <p:nvSpPr>
            <p:cNvPr id="65" name="Google Shape;65;p8"/>
            <p:cNvSpPr/>
            <p:nvPr/>
          </p:nvSpPr>
          <p:spPr>
            <a:xfrm rot="5400000">
              <a:off x="-355399" y="4170605"/>
              <a:ext cx="436800" cy="1265100"/>
            </a:xfrm>
            <a:prstGeom prst="snip2SameRect">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6" name="Google Shape;66;p8"/>
            <p:cNvSpPr/>
            <p:nvPr/>
          </p:nvSpPr>
          <p:spPr>
            <a:xfrm>
              <a:off x="276426" y="3541555"/>
              <a:ext cx="436800" cy="1265100"/>
            </a:xfrm>
            <a:prstGeom prst="snip2SameRect">
              <a:avLst>
                <a:gd name="adj1" fmla="val 50000"/>
                <a:gd name="adj2"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7" name="Google Shape;67;p8"/>
          <p:cNvGrpSpPr/>
          <p:nvPr/>
        </p:nvGrpSpPr>
        <p:grpSpPr>
          <a:xfrm rot="-5400000" flipH="1">
            <a:off x="-1456064" y="1456043"/>
            <a:ext cx="3625348" cy="713240"/>
            <a:chOff x="5216738" y="-176571"/>
            <a:chExt cx="3672354" cy="722487"/>
          </a:xfrm>
        </p:grpSpPr>
        <p:sp>
          <p:nvSpPr>
            <p:cNvPr id="68" name="Google Shape;68;p8"/>
            <p:cNvSpPr/>
            <p:nvPr/>
          </p:nvSpPr>
          <p:spPr>
            <a:xfrm rot="5400000" flipH="1">
              <a:off x="6978242" y="-1364934"/>
              <a:ext cx="297300" cy="3524400"/>
            </a:xfrm>
            <a:prstGeom prst="snip2SameRect">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 name="Google Shape;69;p8"/>
            <p:cNvSpPr/>
            <p:nvPr/>
          </p:nvSpPr>
          <p:spPr>
            <a:xfrm rot="10800000" flipH="1">
              <a:off x="5216738" y="-176571"/>
              <a:ext cx="290400" cy="576600"/>
            </a:xfrm>
            <a:prstGeom prst="snip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1479175" y="1446825"/>
            <a:ext cx="61857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72" name="Google Shape;72;p9"/>
          <p:cNvSpPr txBox="1">
            <a:spLocks noGrp="1"/>
          </p:cNvSpPr>
          <p:nvPr>
            <p:ph type="subTitle" idx="1"/>
          </p:nvPr>
        </p:nvSpPr>
        <p:spPr>
          <a:xfrm>
            <a:off x="1479175" y="3411225"/>
            <a:ext cx="61857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sz="1600">
                <a:solidFill>
                  <a:schemeClr val="lt1"/>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endParaRPr/>
          </a:p>
        </p:txBody>
      </p:sp>
      <p:grpSp>
        <p:nvGrpSpPr>
          <p:cNvPr id="73" name="Google Shape;73;p9"/>
          <p:cNvGrpSpPr/>
          <p:nvPr/>
        </p:nvGrpSpPr>
        <p:grpSpPr>
          <a:xfrm rot="10800000">
            <a:off x="8430778" y="4320167"/>
            <a:ext cx="1044318" cy="1042364"/>
            <a:chOff x="-769549" y="3541555"/>
            <a:chExt cx="1482775" cy="1480000"/>
          </a:xfrm>
        </p:grpSpPr>
        <p:sp>
          <p:nvSpPr>
            <p:cNvPr id="74" name="Google Shape;74;p9"/>
            <p:cNvSpPr/>
            <p:nvPr/>
          </p:nvSpPr>
          <p:spPr>
            <a:xfrm rot="5400000">
              <a:off x="-355399" y="4170605"/>
              <a:ext cx="436800" cy="1265100"/>
            </a:xfrm>
            <a:prstGeom prst="snip2SameRect">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5" name="Google Shape;75;p9"/>
            <p:cNvSpPr/>
            <p:nvPr/>
          </p:nvSpPr>
          <p:spPr>
            <a:xfrm>
              <a:off x="276426" y="3541555"/>
              <a:ext cx="436800" cy="1265100"/>
            </a:xfrm>
            <a:prstGeom prst="snip2SameRect">
              <a:avLst>
                <a:gd name="adj1" fmla="val 50000"/>
                <a:gd name="adj2"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76" name="Google Shape;76;p9"/>
          <p:cNvGrpSpPr/>
          <p:nvPr/>
        </p:nvGrpSpPr>
        <p:grpSpPr>
          <a:xfrm rot="-5400000" flipH="1">
            <a:off x="-1223562" y="3624167"/>
            <a:ext cx="3611895" cy="867507"/>
            <a:chOff x="5216749" y="-321167"/>
            <a:chExt cx="3658727" cy="878755"/>
          </a:xfrm>
        </p:grpSpPr>
        <p:sp>
          <p:nvSpPr>
            <p:cNvPr id="77" name="Google Shape;77;p9"/>
            <p:cNvSpPr/>
            <p:nvPr/>
          </p:nvSpPr>
          <p:spPr>
            <a:xfrm rot="5400000" flipH="1">
              <a:off x="6964625" y="-1353262"/>
              <a:ext cx="297300" cy="3524400"/>
            </a:xfrm>
            <a:prstGeom prst="snip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8" name="Google Shape;78;p9"/>
            <p:cNvSpPr/>
            <p:nvPr/>
          </p:nvSpPr>
          <p:spPr>
            <a:xfrm rot="10800000" flipH="1">
              <a:off x="5216749" y="-321167"/>
              <a:ext cx="283800" cy="721200"/>
            </a:xfrm>
            <a:prstGeom prst="snip2SameRect">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79" name="Google Shape;79;p9"/>
          <p:cNvSpPr/>
          <p:nvPr/>
        </p:nvSpPr>
        <p:spPr>
          <a:xfrm rot="10800000">
            <a:off x="92" y="-1085463"/>
            <a:ext cx="293400" cy="3479400"/>
          </a:xfrm>
          <a:prstGeom prst="snip2SameRect">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0"/>
        <p:cNvGrpSpPr/>
        <p:nvPr/>
      </p:nvGrpSpPr>
      <p:grpSpPr>
        <a:xfrm>
          <a:off x="0" y="0"/>
          <a:ext cx="0" cy="0"/>
          <a:chOff x="0" y="0"/>
          <a:chExt cx="0" cy="0"/>
        </a:xfrm>
      </p:grpSpPr>
      <p:sp>
        <p:nvSpPr>
          <p:cNvPr id="81" name="Google Shape;81;p10"/>
          <p:cNvSpPr>
            <a:spLocks noGrp="1"/>
          </p:cNvSpPr>
          <p:nvPr>
            <p:ph type="pic" idx="2"/>
          </p:nvPr>
        </p:nvSpPr>
        <p:spPr>
          <a:xfrm>
            <a:off x="0" y="0"/>
            <a:ext cx="9144000" cy="5143500"/>
          </a:xfrm>
          <a:prstGeom prst="rect">
            <a:avLst/>
          </a:prstGeom>
          <a:noFill/>
          <a:ln>
            <a:noFill/>
          </a:ln>
        </p:spPr>
      </p:sp>
      <p:sp>
        <p:nvSpPr>
          <p:cNvPr id="82" name="Google Shape;82;p10"/>
          <p:cNvSpPr txBox="1">
            <a:spLocks noGrp="1"/>
          </p:cNvSpPr>
          <p:nvPr>
            <p:ph type="title"/>
          </p:nvPr>
        </p:nvSpPr>
        <p:spPr>
          <a:xfrm>
            <a:off x="1948800" y="4014450"/>
            <a:ext cx="5246400" cy="441600"/>
          </a:xfrm>
          <a:prstGeom prst="rect">
            <a:avLst/>
          </a:prstGeom>
          <a:solidFill>
            <a:schemeClr val="lt2"/>
          </a:solidFill>
        </p:spPr>
        <p:txBody>
          <a:bodyPr spcFirstLastPara="1" wrap="square" lIns="91425" tIns="91425" rIns="91425" bIns="91425" anchor="t"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2"/>
        </a:solidFill>
        <a:effectLst/>
      </p:bgPr>
    </p:bg>
    <p:spTree>
      <p:nvGrpSpPr>
        <p:cNvPr id="1" name="Shape 83"/>
        <p:cNvGrpSpPr/>
        <p:nvPr/>
      </p:nvGrpSpPr>
      <p:grpSpPr>
        <a:xfrm>
          <a:off x="0" y="0"/>
          <a:ext cx="0" cy="0"/>
          <a:chOff x="0" y="0"/>
          <a:chExt cx="0" cy="0"/>
        </a:xfrm>
      </p:grpSpPr>
      <p:sp>
        <p:nvSpPr>
          <p:cNvPr id="84" name="Google Shape;84;p11"/>
          <p:cNvSpPr txBox="1">
            <a:spLocks noGrp="1"/>
          </p:cNvSpPr>
          <p:nvPr>
            <p:ph type="title" hasCustomPrompt="1"/>
          </p:nvPr>
        </p:nvSpPr>
        <p:spPr>
          <a:xfrm>
            <a:off x="1284000" y="1242600"/>
            <a:ext cx="6576000" cy="10425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5" name="Google Shape;85;p11"/>
          <p:cNvSpPr txBox="1">
            <a:spLocks noGrp="1"/>
          </p:cNvSpPr>
          <p:nvPr>
            <p:ph type="subTitle" idx="1"/>
          </p:nvPr>
        </p:nvSpPr>
        <p:spPr>
          <a:xfrm>
            <a:off x="1284000" y="2417550"/>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86" name="Google Shape;86;p11"/>
          <p:cNvGrpSpPr/>
          <p:nvPr/>
        </p:nvGrpSpPr>
        <p:grpSpPr>
          <a:xfrm rot="5400000">
            <a:off x="6974711" y="2178293"/>
            <a:ext cx="3625348" cy="713240"/>
            <a:chOff x="5216738" y="-176571"/>
            <a:chExt cx="3672354" cy="722487"/>
          </a:xfrm>
        </p:grpSpPr>
        <p:sp>
          <p:nvSpPr>
            <p:cNvPr id="87" name="Google Shape;87;p11"/>
            <p:cNvSpPr/>
            <p:nvPr/>
          </p:nvSpPr>
          <p:spPr>
            <a:xfrm rot="5400000" flipH="1">
              <a:off x="6978242" y="-1364934"/>
              <a:ext cx="297300" cy="3524400"/>
            </a:xfrm>
            <a:prstGeom prst="snip2SameRect">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8" name="Google Shape;88;p11"/>
            <p:cNvSpPr/>
            <p:nvPr/>
          </p:nvSpPr>
          <p:spPr>
            <a:xfrm rot="10800000" flipH="1">
              <a:off x="5216738" y="-176571"/>
              <a:ext cx="290400" cy="576600"/>
            </a:xfrm>
            <a:prstGeom prst="snip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89" name="Google Shape;89;p11"/>
          <p:cNvGrpSpPr/>
          <p:nvPr/>
        </p:nvGrpSpPr>
        <p:grpSpPr>
          <a:xfrm rot="10800000" flipH="1">
            <a:off x="-484847" y="4307542"/>
            <a:ext cx="1044318" cy="1042364"/>
            <a:chOff x="-769549" y="3541555"/>
            <a:chExt cx="1482775" cy="1480000"/>
          </a:xfrm>
        </p:grpSpPr>
        <p:sp>
          <p:nvSpPr>
            <p:cNvPr id="90" name="Google Shape;90;p11"/>
            <p:cNvSpPr/>
            <p:nvPr/>
          </p:nvSpPr>
          <p:spPr>
            <a:xfrm rot="5400000">
              <a:off x="-355399" y="4170605"/>
              <a:ext cx="436800" cy="1265100"/>
            </a:xfrm>
            <a:prstGeom prst="snip2SameRect">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1" name="Google Shape;91;p11"/>
            <p:cNvSpPr/>
            <p:nvPr/>
          </p:nvSpPr>
          <p:spPr>
            <a:xfrm>
              <a:off x="276426" y="3541555"/>
              <a:ext cx="436800" cy="1265100"/>
            </a:xfrm>
            <a:prstGeom prst="snip2SameRect">
              <a:avLst>
                <a:gd name="adj1" fmla="val 50000"/>
                <a:gd name="adj2"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bg>
      <p:bgPr>
        <a:solidFill>
          <a:schemeClr val="lt2"/>
        </a:solidFill>
        <a:effectLst/>
      </p:bgPr>
    </p:bg>
    <p:spTree>
      <p:nvGrpSpPr>
        <p:cNvPr id="1" name="Shape 138"/>
        <p:cNvGrpSpPr/>
        <p:nvPr/>
      </p:nvGrpSpPr>
      <p:grpSpPr>
        <a:xfrm>
          <a:off x="0" y="0"/>
          <a:ext cx="0" cy="0"/>
          <a:chOff x="0" y="0"/>
          <a:chExt cx="0" cy="0"/>
        </a:xfrm>
      </p:grpSpPr>
      <p:sp>
        <p:nvSpPr>
          <p:cNvPr id="139" name="Google Shape;139;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140" name="Google Shape;140;p17"/>
          <p:cNvSpPr txBox="1">
            <a:spLocks noGrp="1"/>
          </p:cNvSpPr>
          <p:nvPr>
            <p:ph type="subTitle" idx="1"/>
          </p:nvPr>
        </p:nvSpPr>
        <p:spPr>
          <a:xfrm>
            <a:off x="869150" y="2294138"/>
            <a:ext cx="2216400" cy="202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endParaRPr/>
          </a:p>
        </p:txBody>
      </p:sp>
      <p:sp>
        <p:nvSpPr>
          <p:cNvPr id="141" name="Google Shape;141;p17"/>
          <p:cNvSpPr txBox="1">
            <a:spLocks noGrp="1"/>
          </p:cNvSpPr>
          <p:nvPr>
            <p:ph type="subTitle" idx="2"/>
          </p:nvPr>
        </p:nvSpPr>
        <p:spPr>
          <a:xfrm>
            <a:off x="3463854" y="2294138"/>
            <a:ext cx="2216400" cy="202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endParaRPr/>
          </a:p>
        </p:txBody>
      </p:sp>
      <p:sp>
        <p:nvSpPr>
          <p:cNvPr id="142" name="Google Shape;142;p17"/>
          <p:cNvSpPr txBox="1">
            <a:spLocks noGrp="1"/>
          </p:cNvSpPr>
          <p:nvPr>
            <p:ph type="subTitle" idx="3"/>
          </p:nvPr>
        </p:nvSpPr>
        <p:spPr>
          <a:xfrm>
            <a:off x="6058565" y="2294138"/>
            <a:ext cx="2216400" cy="202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endParaRPr/>
          </a:p>
        </p:txBody>
      </p:sp>
      <p:sp>
        <p:nvSpPr>
          <p:cNvPr id="143" name="Google Shape;143;p17"/>
          <p:cNvSpPr txBox="1">
            <a:spLocks noGrp="1"/>
          </p:cNvSpPr>
          <p:nvPr>
            <p:ph type="subTitle" idx="4"/>
          </p:nvPr>
        </p:nvSpPr>
        <p:spPr>
          <a:xfrm>
            <a:off x="869150" y="1446513"/>
            <a:ext cx="22164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2400"/>
              <a:buFont typeface="Raleway"/>
              <a:buNone/>
              <a:defRPr sz="1800" b="1">
                <a:solidFill>
                  <a:schemeClr val="lt1"/>
                </a:solidFill>
                <a:latin typeface="Raleway"/>
                <a:ea typeface="Raleway"/>
                <a:cs typeface="Raleway"/>
                <a:sym typeface="Raleway"/>
              </a:defRPr>
            </a:lvl1pPr>
            <a:lvl2pPr lvl="1" algn="ctr" rtl="0">
              <a:lnSpc>
                <a:spcPct val="100000"/>
              </a:lnSpc>
              <a:spcBef>
                <a:spcPts val="0"/>
              </a:spcBef>
              <a:spcAft>
                <a:spcPts val="0"/>
              </a:spcAft>
              <a:buClr>
                <a:schemeClr val="lt1"/>
              </a:buClr>
              <a:buSzPts val="2400"/>
              <a:buFont typeface="Raleway"/>
              <a:buNone/>
              <a:defRPr sz="2400" b="1">
                <a:solidFill>
                  <a:schemeClr val="lt1"/>
                </a:solidFill>
                <a:latin typeface="Raleway"/>
                <a:ea typeface="Raleway"/>
                <a:cs typeface="Raleway"/>
                <a:sym typeface="Raleway"/>
              </a:defRPr>
            </a:lvl2pPr>
            <a:lvl3pPr lvl="2" algn="ctr" rtl="0">
              <a:lnSpc>
                <a:spcPct val="100000"/>
              </a:lnSpc>
              <a:spcBef>
                <a:spcPts val="0"/>
              </a:spcBef>
              <a:spcAft>
                <a:spcPts val="0"/>
              </a:spcAft>
              <a:buClr>
                <a:schemeClr val="lt1"/>
              </a:buClr>
              <a:buSzPts val="2400"/>
              <a:buFont typeface="Raleway"/>
              <a:buNone/>
              <a:defRPr sz="2400" b="1">
                <a:solidFill>
                  <a:schemeClr val="lt1"/>
                </a:solidFill>
                <a:latin typeface="Raleway"/>
                <a:ea typeface="Raleway"/>
                <a:cs typeface="Raleway"/>
                <a:sym typeface="Raleway"/>
              </a:defRPr>
            </a:lvl3pPr>
            <a:lvl4pPr lvl="3" algn="ctr" rtl="0">
              <a:lnSpc>
                <a:spcPct val="100000"/>
              </a:lnSpc>
              <a:spcBef>
                <a:spcPts val="0"/>
              </a:spcBef>
              <a:spcAft>
                <a:spcPts val="0"/>
              </a:spcAft>
              <a:buClr>
                <a:schemeClr val="lt1"/>
              </a:buClr>
              <a:buSzPts val="2400"/>
              <a:buFont typeface="Raleway"/>
              <a:buNone/>
              <a:defRPr sz="2400" b="1">
                <a:solidFill>
                  <a:schemeClr val="lt1"/>
                </a:solidFill>
                <a:latin typeface="Raleway"/>
                <a:ea typeface="Raleway"/>
                <a:cs typeface="Raleway"/>
                <a:sym typeface="Raleway"/>
              </a:defRPr>
            </a:lvl4pPr>
            <a:lvl5pPr lvl="4" algn="ctr" rtl="0">
              <a:lnSpc>
                <a:spcPct val="100000"/>
              </a:lnSpc>
              <a:spcBef>
                <a:spcPts val="0"/>
              </a:spcBef>
              <a:spcAft>
                <a:spcPts val="0"/>
              </a:spcAft>
              <a:buClr>
                <a:schemeClr val="lt1"/>
              </a:buClr>
              <a:buSzPts val="2400"/>
              <a:buFont typeface="Raleway"/>
              <a:buNone/>
              <a:defRPr sz="2400" b="1">
                <a:solidFill>
                  <a:schemeClr val="lt1"/>
                </a:solidFill>
                <a:latin typeface="Raleway"/>
                <a:ea typeface="Raleway"/>
                <a:cs typeface="Raleway"/>
                <a:sym typeface="Raleway"/>
              </a:defRPr>
            </a:lvl5pPr>
            <a:lvl6pPr lvl="5" algn="ctr" rtl="0">
              <a:lnSpc>
                <a:spcPct val="100000"/>
              </a:lnSpc>
              <a:spcBef>
                <a:spcPts val="0"/>
              </a:spcBef>
              <a:spcAft>
                <a:spcPts val="0"/>
              </a:spcAft>
              <a:buClr>
                <a:schemeClr val="lt1"/>
              </a:buClr>
              <a:buSzPts val="2400"/>
              <a:buFont typeface="Raleway"/>
              <a:buNone/>
              <a:defRPr sz="2400" b="1">
                <a:solidFill>
                  <a:schemeClr val="lt1"/>
                </a:solidFill>
                <a:latin typeface="Raleway"/>
                <a:ea typeface="Raleway"/>
                <a:cs typeface="Raleway"/>
                <a:sym typeface="Raleway"/>
              </a:defRPr>
            </a:lvl6pPr>
            <a:lvl7pPr lvl="6" algn="ctr" rtl="0">
              <a:lnSpc>
                <a:spcPct val="100000"/>
              </a:lnSpc>
              <a:spcBef>
                <a:spcPts val="0"/>
              </a:spcBef>
              <a:spcAft>
                <a:spcPts val="0"/>
              </a:spcAft>
              <a:buClr>
                <a:schemeClr val="lt1"/>
              </a:buClr>
              <a:buSzPts val="2400"/>
              <a:buFont typeface="Raleway"/>
              <a:buNone/>
              <a:defRPr sz="2400" b="1">
                <a:solidFill>
                  <a:schemeClr val="lt1"/>
                </a:solidFill>
                <a:latin typeface="Raleway"/>
                <a:ea typeface="Raleway"/>
                <a:cs typeface="Raleway"/>
                <a:sym typeface="Raleway"/>
              </a:defRPr>
            </a:lvl7pPr>
            <a:lvl8pPr lvl="7" algn="ctr" rtl="0">
              <a:lnSpc>
                <a:spcPct val="100000"/>
              </a:lnSpc>
              <a:spcBef>
                <a:spcPts val="0"/>
              </a:spcBef>
              <a:spcAft>
                <a:spcPts val="0"/>
              </a:spcAft>
              <a:buClr>
                <a:schemeClr val="lt1"/>
              </a:buClr>
              <a:buSzPts val="2400"/>
              <a:buFont typeface="Raleway"/>
              <a:buNone/>
              <a:defRPr sz="2400" b="1">
                <a:solidFill>
                  <a:schemeClr val="lt1"/>
                </a:solidFill>
                <a:latin typeface="Raleway"/>
                <a:ea typeface="Raleway"/>
                <a:cs typeface="Raleway"/>
                <a:sym typeface="Raleway"/>
              </a:defRPr>
            </a:lvl8pPr>
            <a:lvl9pPr lvl="8" algn="ctr" rtl="0">
              <a:lnSpc>
                <a:spcPct val="100000"/>
              </a:lnSpc>
              <a:spcBef>
                <a:spcPts val="0"/>
              </a:spcBef>
              <a:spcAft>
                <a:spcPts val="0"/>
              </a:spcAft>
              <a:buClr>
                <a:schemeClr val="lt1"/>
              </a:buClr>
              <a:buSzPts val="2400"/>
              <a:buFont typeface="Raleway"/>
              <a:buNone/>
              <a:defRPr sz="2400" b="1">
                <a:solidFill>
                  <a:schemeClr val="lt1"/>
                </a:solidFill>
                <a:latin typeface="Raleway"/>
                <a:ea typeface="Raleway"/>
                <a:cs typeface="Raleway"/>
                <a:sym typeface="Raleway"/>
              </a:defRPr>
            </a:lvl9pPr>
          </a:lstStyle>
          <a:p>
            <a:endParaRPr/>
          </a:p>
        </p:txBody>
      </p:sp>
      <p:sp>
        <p:nvSpPr>
          <p:cNvPr id="144" name="Google Shape;144;p17"/>
          <p:cNvSpPr txBox="1">
            <a:spLocks noGrp="1"/>
          </p:cNvSpPr>
          <p:nvPr>
            <p:ph type="subTitle" idx="5"/>
          </p:nvPr>
        </p:nvSpPr>
        <p:spPr>
          <a:xfrm>
            <a:off x="3463858" y="1446513"/>
            <a:ext cx="22164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2400"/>
              <a:buFont typeface="Raleway"/>
              <a:buNone/>
              <a:defRPr sz="1800" b="1">
                <a:solidFill>
                  <a:schemeClr val="lt1"/>
                </a:solidFill>
                <a:latin typeface="Raleway"/>
                <a:ea typeface="Raleway"/>
                <a:cs typeface="Raleway"/>
                <a:sym typeface="Raleway"/>
              </a:defRPr>
            </a:lvl1pPr>
            <a:lvl2pPr lvl="1" algn="ctr" rtl="0">
              <a:lnSpc>
                <a:spcPct val="100000"/>
              </a:lnSpc>
              <a:spcBef>
                <a:spcPts val="0"/>
              </a:spcBef>
              <a:spcAft>
                <a:spcPts val="0"/>
              </a:spcAft>
              <a:buClr>
                <a:schemeClr val="lt1"/>
              </a:buClr>
              <a:buSzPts val="2400"/>
              <a:buFont typeface="Raleway"/>
              <a:buNone/>
              <a:defRPr sz="2400" b="1">
                <a:solidFill>
                  <a:schemeClr val="lt1"/>
                </a:solidFill>
                <a:latin typeface="Raleway"/>
                <a:ea typeface="Raleway"/>
                <a:cs typeface="Raleway"/>
                <a:sym typeface="Raleway"/>
              </a:defRPr>
            </a:lvl2pPr>
            <a:lvl3pPr lvl="2" algn="ctr" rtl="0">
              <a:lnSpc>
                <a:spcPct val="100000"/>
              </a:lnSpc>
              <a:spcBef>
                <a:spcPts val="0"/>
              </a:spcBef>
              <a:spcAft>
                <a:spcPts val="0"/>
              </a:spcAft>
              <a:buClr>
                <a:schemeClr val="lt1"/>
              </a:buClr>
              <a:buSzPts val="2400"/>
              <a:buFont typeface="Raleway"/>
              <a:buNone/>
              <a:defRPr sz="2400" b="1">
                <a:solidFill>
                  <a:schemeClr val="lt1"/>
                </a:solidFill>
                <a:latin typeface="Raleway"/>
                <a:ea typeface="Raleway"/>
                <a:cs typeface="Raleway"/>
                <a:sym typeface="Raleway"/>
              </a:defRPr>
            </a:lvl3pPr>
            <a:lvl4pPr lvl="3" algn="ctr" rtl="0">
              <a:lnSpc>
                <a:spcPct val="100000"/>
              </a:lnSpc>
              <a:spcBef>
                <a:spcPts val="0"/>
              </a:spcBef>
              <a:spcAft>
                <a:spcPts val="0"/>
              </a:spcAft>
              <a:buClr>
                <a:schemeClr val="lt1"/>
              </a:buClr>
              <a:buSzPts val="2400"/>
              <a:buFont typeface="Raleway"/>
              <a:buNone/>
              <a:defRPr sz="2400" b="1">
                <a:solidFill>
                  <a:schemeClr val="lt1"/>
                </a:solidFill>
                <a:latin typeface="Raleway"/>
                <a:ea typeface="Raleway"/>
                <a:cs typeface="Raleway"/>
                <a:sym typeface="Raleway"/>
              </a:defRPr>
            </a:lvl4pPr>
            <a:lvl5pPr lvl="4" algn="ctr" rtl="0">
              <a:lnSpc>
                <a:spcPct val="100000"/>
              </a:lnSpc>
              <a:spcBef>
                <a:spcPts val="0"/>
              </a:spcBef>
              <a:spcAft>
                <a:spcPts val="0"/>
              </a:spcAft>
              <a:buClr>
                <a:schemeClr val="lt1"/>
              </a:buClr>
              <a:buSzPts val="2400"/>
              <a:buFont typeface="Raleway"/>
              <a:buNone/>
              <a:defRPr sz="2400" b="1">
                <a:solidFill>
                  <a:schemeClr val="lt1"/>
                </a:solidFill>
                <a:latin typeface="Raleway"/>
                <a:ea typeface="Raleway"/>
                <a:cs typeface="Raleway"/>
                <a:sym typeface="Raleway"/>
              </a:defRPr>
            </a:lvl5pPr>
            <a:lvl6pPr lvl="5" algn="ctr" rtl="0">
              <a:lnSpc>
                <a:spcPct val="100000"/>
              </a:lnSpc>
              <a:spcBef>
                <a:spcPts val="0"/>
              </a:spcBef>
              <a:spcAft>
                <a:spcPts val="0"/>
              </a:spcAft>
              <a:buClr>
                <a:schemeClr val="lt1"/>
              </a:buClr>
              <a:buSzPts val="2400"/>
              <a:buFont typeface="Raleway"/>
              <a:buNone/>
              <a:defRPr sz="2400" b="1">
                <a:solidFill>
                  <a:schemeClr val="lt1"/>
                </a:solidFill>
                <a:latin typeface="Raleway"/>
                <a:ea typeface="Raleway"/>
                <a:cs typeface="Raleway"/>
                <a:sym typeface="Raleway"/>
              </a:defRPr>
            </a:lvl6pPr>
            <a:lvl7pPr lvl="6" algn="ctr" rtl="0">
              <a:lnSpc>
                <a:spcPct val="100000"/>
              </a:lnSpc>
              <a:spcBef>
                <a:spcPts val="0"/>
              </a:spcBef>
              <a:spcAft>
                <a:spcPts val="0"/>
              </a:spcAft>
              <a:buClr>
                <a:schemeClr val="lt1"/>
              </a:buClr>
              <a:buSzPts val="2400"/>
              <a:buFont typeface="Raleway"/>
              <a:buNone/>
              <a:defRPr sz="2400" b="1">
                <a:solidFill>
                  <a:schemeClr val="lt1"/>
                </a:solidFill>
                <a:latin typeface="Raleway"/>
                <a:ea typeface="Raleway"/>
                <a:cs typeface="Raleway"/>
                <a:sym typeface="Raleway"/>
              </a:defRPr>
            </a:lvl7pPr>
            <a:lvl8pPr lvl="7" algn="ctr" rtl="0">
              <a:lnSpc>
                <a:spcPct val="100000"/>
              </a:lnSpc>
              <a:spcBef>
                <a:spcPts val="0"/>
              </a:spcBef>
              <a:spcAft>
                <a:spcPts val="0"/>
              </a:spcAft>
              <a:buClr>
                <a:schemeClr val="lt1"/>
              </a:buClr>
              <a:buSzPts val="2400"/>
              <a:buFont typeface="Raleway"/>
              <a:buNone/>
              <a:defRPr sz="2400" b="1">
                <a:solidFill>
                  <a:schemeClr val="lt1"/>
                </a:solidFill>
                <a:latin typeface="Raleway"/>
                <a:ea typeface="Raleway"/>
                <a:cs typeface="Raleway"/>
                <a:sym typeface="Raleway"/>
              </a:defRPr>
            </a:lvl8pPr>
            <a:lvl9pPr lvl="8" algn="ctr" rtl="0">
              <a:lnSpc>
                <a:spcPct val="100000"/>
              </a:lnSpc>
              <a:spcBef>
                <a:spcPts val="0"/>
              </a:spcBef>
              <a:spcAft>
                <a:spcPts val="0"/>
              </a:spcAft>
              <a:buClr>
                <a:schemeClr val="lt1"/>
              </a:buClr>
              <a:buSzPts val="2400"/>
              <a:buFont typeface="Raleway"/>
              <a:buNone/>
              <a:defRPr sz="2400" b="1">
                <a:solidFill>
                  <a:schemeClr val="lt1"/>
                </a:solidFill>
                <a:latin typeface="Raleway"/>
                <a:ea typeface="Raleway"/>
                <a:cs typeface="Raleway"/>
                <a:sym typeface="Raleway"/>
              </a:defRPr>
            </a:lvl9pPr>
          </a:lstStyle>
          <a:p>
            <a:endParaRPr/>
          </a:p>
        </p:txBody>
      </p:sp>
      <p:sp>
        <p:nvSpPr>
          <p:cNvPr id="145" name="Google Shape;145;p17"/>
          <p:cNvSpPr txBox="1">
            <a:spLocks noGrp="1"/>
          </p:cNvSpPr>
          <p:nvPr>
            <p:ph type="subTitle" idx="6"/>
          </p:nvPr>
        </p:nvSpPr>
        <p:spPr>
          <a:xfrm>
            <a:off x="6058565" y="1446513"/>
            <a:ext cx="22164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2400"/>
              <a:buFont typeface="Raleway"/>
              <a:buNone/>
              <a:defRPr sz="1800" b="1">
                <a:solidFill>
                  <a:schemeClr val="lt1"/>
                </a:solidFill>
                <a:latin typeface="Raleway"/>
                <a:ea typeface="Raleway"/>
                <a:cs typeface="Raleway"/>
                <a:sym typeface="Raleway"/>
              </a:defRPr>
            </a:lvl1pPr>
            <a:lvl2pPr lvl="1" algn="ctr" rtl="0">
              <a:lnSpc>
                <a:spcPct val="100000"/>
              </a:lnSpc>
              <a:spcBef>
                <a:spcPts val="0"/>
              </a:spcBef>
              <a:spcAft>
                <a:spcPts val="0"/>
              </a:spcAft>
              <a:buClr>
                <a:schemeClr val="lt1"/>
              </a:buClr>
              <a:buSzPts val="2400"/>
              <a:buFont typeface="Raleway"/>
              <a:buNone/>
              <a:defRPr sz="2400" b="1">
                <a:solidFill>
                  <a:schemeClr val="lt1"/>
                </a:solidFill>
                <a:latin typeface="Raleway"/>
                <a:ea typeface="Raleway"/>
                <a:cs typeface="Raleway"/>
                <a:sym typeface="Raleway"/>
              </a:defRPr>
            </a:lvl2pPr>
            <a:lvl3pPr lvl="2" algn="ctr" rtl="0">
              <a:lnSpc>
                <a:spcPct val="100000"/>
              </a:lnSpc>
              <a:spcBef>
                <a:spcPts val="0"/>
              </a:spcBef>
              <a:spcAft>
                <a:spcPts val="0"/>
              </a:spcAft>
              <a:buClr>
                <a:schemeClr val="lt1"/>
              </a:buClr>
              <a:buSzPts val="2400"/>
              <a:buFont typeface="Raleway"/>
              <a:buNone/>
              <a:defRPr sz="2400" b="1">
                <a:solidFill>
                  <a:schemeClr val="lt1"/>
                </a:solidFill>
                <a:latin typeface="Raleway"/>
                <a:ea typeface="Raleway"/>
                <a:cs typeface="Raleway"/>
                <a:sym typeface="Raleway"/>
              </a:defRPr>
            </a:lvl3pPr>
            <a:lvl4pPr lvl="3" algn="ctr" rtl="0">
              <a:lnSpc>
                <a:spcPct val="100000"/>
              </a:lnSpc>
              <a:spcBef>
                <a:spcPts val="0"/>
              </a:spcBef>
              <a:spcAft>
                <a:spcPts val="0"/>
              </a:spcAft>
              <a:buClr>
                <a:schemeClr val="lt1"/>
              </a:buClr>
              <a:buSzPts val="2400"/>
              <a:buFont typeface="Raleway"/>
              <a:buNone/>
              <a:defRPr sz="2400" b="1">
                <a:solidFill>
                  <a:schemeClr val="lt1"/>
                </a:solidFill>
                <a:latin typeface="Raleway"/>
                <a:ea typeface="Raleway"/>
                <a:cs typeface="Raleway"/>
                <a:sym typeface="Raleway"/>
              </a:defRPr>
            </a:lvl4pPr>
            <a:lvl5pPr lvl="4" algn="ctr" rtl="0">
              <a:lnSpc>
                <a:spcPct val="100000"/>
              </a:lnSpc>
              <a:spcBef>
                <a:spcPts val="0"/>
              </a:spcBef>
              <a:spcAft>
                <a:spcPts val="0"/>
              </a:spcAft>
              <a:buClr>
                <a:schemeClr val="lt1"/>
              </a:buClr>
              <a:buSzPts val="2400"/>
              <a:buFont typeface="Raleway"/>
              <a:buNone/>
              <a:defRPr sz="2400" b="1">
                <a:solidFill>
                  <a:schemeClr val="lt1"/>
                </a:solidFill>
                <a:latin typeface="Raleway"/>
                <a:ea typeface="Raleway"/>
                <a:cs typeface="Raleway"/>
                <a:sym typeface="Raleway"/>
              </a:defRPr>
            </a:lvl5pPr>
            <a:lvl6pPr lvl="5" algn="ctr" rtl="0">
              <a:lnSpc>
                <a:spcPct val="100000"/>
              </a:lnSpc>
              <a:spcBef>
                <a:spcPts val="0"/>
              </a:spcBef>
              <a:spcAft>
                <a:spcPts val="0"/>
              </a:spcAft>
              <a:buClr>
                <a:schemeClr val="lt1"/>
              </a:buClr>
              <a:buSzPts val="2400"/>
              <a:buFont typeface="Raleway"/>
              <a:buNone/>
              <a:defRPr sz="2400" b="1">
                <a:solidFill>
                  <a:schemeClr val="lt1"/>
                </a:solidFill>
                <a:latin typeface="Raleway"/>
                <a:ea typeface="Raleway"/>
                <a:cs typeface="Raleway"/>
                <a:sym typeface="Raleway"/>
              </a:defRPr>
            </a:lvl6pPr>
            <a:lvl7pPr lvl="6" algn="ctr" rtl="0">
              <a:lnSpc>
                <a:spcPct val="100000"/>
              </a:lnSpc>
              <a:spcBef>
                <a:spcPts val="0"/>
              </a:spcBef>
              <a:spcAft>
                <a:spcPts val="0"/>
              </a:spcAft>
              <a:buClr>
                <a:schemeClr val="lt1"/>
              </a:buClr>
              <a:buSzPts val="2400"/>
              <a:buFont typeface="Raleway"/>
              <a:buNone/>
              <a:defRPr sz="2400" b="1">
                <a:solidFill>
                  <a:schemeClr val="lt1"/>
                </a:solidFill>
                <a:latin typeface="Raleway"/>
                <a:ea typeface="Raleway"/>
                <a:cs typeface="Raleway"/>
                <a:sym typeface="Raleway"/>
              </a:defRPr>
            </a:lvl7pPr>
            <a:lvl8pPr lvl="7" algn="ctr" rtl="0">
              <a:lnSpc>
                <a:spcPct val="100000"/>
              </a:lnSpc>
              <a:spcBef>
                <a:spcPts val="0"/>
              </a:spcBef>
              <a:spcAft>
                <a:spcPts val="0"/>
              </a:spcAft>
              <a:buClr>
                <a:schemeClr val="lt1"/>
              </a:buClr>
              <a:buSzPts val="2400"/>
              <a:buFont typeface="Raleway"/>
              <a:buNone/>
              <a:defRPr sz="2400" b="1">
                <a:solidFill>
                  <a:schemeClr val="lt1"/>
                </a:solidFill>
                <a:latin typeface="Raleway"/>
                <a:ea typeface="Raleway"/>
                <a:cs typeface="Raleway"/>
                <a:sym typeface="Raleway"/>
              </a:defRPr>
            </a:lvl8pPr>
            <a:lvl9pPr lvl="8" algn="ctr" rtl="0">
              <a:lnSpc>
                <a:spcPct val="100000"/>
              </a:lnSpc>
              <a:spcBef>
                <a:spcPts val="0"/>
              </a:spcBef>
              <a:spcAft>
                <a:spcPts val="0"/>
              </a:spcAft>
              <a:buClr>
                <a:schemeClr val="lt1"/>
              </a:buClr>
              <a:buSzPts val="2400"/>
              <a:buFont typeface="Raleway"/>
              <a:buNone/>
              <a:defRPr sz="2400" b="1">
                <a:solidFill>
                  <a:schemeClr val="lt1"/>
                </a:solidFill>
                <a:latin typeface="Raleway"/>
                <a:ea typeface="Raleway"/>
                <a:cs typeface="Raleway"/>
                <a:sym typeface="Raleway"/>
              </a:defRPr>
            </a:lvl9pPr>
          </a:lstStyle>
          <a:p>
            <a:endParaRPr/>
          </a:p>
        </p:txBody>
      </p:sp>
      <p:grpSp>
        <p:nvGrpSpPr>
          <p:cNvPr id="146" name="Google Shape;146;p17"/>
          <p:cNvGrpSpPr/>
          <p:nvPr/>
        </p:nvGrpSpPr>
        <p:grpSpPr>
          <a:xfrm>
            <a:off x="-717075" y="696675"/>
            <a:ext cx="2119000" cy="4736450"/>
            <a:chOff x="-717075" y="696675"/>
            <a:chExt cx="2119000" cy="4736450"/>
          </a:xfrm>
        </p:grpSpPr>
        <p:sp>
          <p:nvSpPr>
            <p:cNvPr id="147" name="Google Shape;147;p17"/>
            <p:cNvSpPr/>
            <p:nvPr/>
          </p:nvSpPr>
          <p:spPr>
            <a:xfrm rot="5400000">
              <a:off x="-335325" y="314925"/>
              <a:ext cx="305400" cy="1068900"/>
            </a:xfrm>
            <a:prstGeom prst="snip2SameRect">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8" name="Google Shape;148;p17"/>
            <p:cNvSpPr/>
            <p:nvPr/>
          </p:nvSpPr>
          <p:spPr>
            <a:xfrm>
              <a:off x="181199" y="839175"/>
              <a:ext cx="321000" cy="3753000"/>
            </a:xfrm>
            <a:prstGeom prst="snip2SameRect">
              <a:avLst>
                <a:gd name="adj1" fmla="val 50000"/>
                <a:gd name="adj2"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9" name="Google Shape;149;p17"/>
            <p:cNvSpPr/>
            <p:nvPr/>
          </p:nvSpPr>
          <p:spPr>
            <a:xfrm>
              <a:off x="33900" y="4425125"/>
              <a:ext cx="307500" cy="504000"/>
            </a:xfrm>
            <a:prstGeom prst="snip2SameRect">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0" name="Google Shape;150;p17"/>
            <p:cNvSpPr/>
            <p:nvPr/>
          </p:nvSpPr>
          <p:spPr>
            <a:xfrm rot="5400000">
              <a:off x="568350" y="4391825"/>
              <a:ext cx="305400" cy="1068900"/>
            </a:xfrm>
            <a:prstGeom prst="snip2SameRect">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1" name="Google Shape;151;p17"/>
            <p:cNvSpPr/>
            <p:nvPr/>
          </p:nvSpPr>
          <p:spPr>
            <a:xfrm>
              <a:off x="1094425" y="4929125"/>
              <a:ext cx="307500" cy="504000"/>
            </a:xfrm>
            <a:prstGeom prst="snip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52" name="Google Shape;152;p17"/>
          <p:cNvGrpSpPr/>
          <p:nvPr/>
        </p:nvGrpSpPr>
        <p:grpSpPr>
          <a:xfrm>
            <a:off x="7604996" y="-528766"/>
            <a:ext cx="1538958" cy="1068264"/>
            <a:chOff x="-769549" y="3541555"/>
            <a:chExt cx="2132112" cy="1480000"/>
          </a:xfrm>
        </p:grpSpPr>
        <p:sp>
          <p:nvSpPr>
            <p:cNvPr id="153" name="Google Shape;153;p17"/>
            <p:cNvSpPr/>
            <p:nvPr/>
          </p:nvSpPr>
          <p:spPr>
            <a:xfrm rot="5400000">
              <a:off x="-355399" y="4170605"/>
              <a:ext cx="436800" cy="1265100"/>
            </a:xfrm>
            <a:prstGeom prst="snip2SameRect">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4" name="Google Shape;154;p17"/>
            <p:cNvSpPr/>
            <p:nvPr/>
          </p:nvSpPr>
          <p:spPr>
            <a:xfrm>
              <a:off x="276426" y="3541555"/>
              <a:ext cx="436800" cy="1265100"/>
            </a:xfrm>
            <a:prstGeom prst="snip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5" name="Google Shape;155;p17"/>
            <p:cNvSpPr/>
            <p:nvPr/>
          </p:nvSpPr>
          <p:spPr>
            <a:xfrm rot="-5400000">
              <a:off x="710663" y="4369650"/>
              <a:ext cx="436800" cy="867000"/>
            </a:xfrm>
            <a:prstGeom prst="snip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Montserrat"/>
              <a:buNone/>
              <a:defRPr sz="3000" b="1">
                <a:solidFill>
                  <a:schemeClr val="lt1"/>
                </a:solidFill>
                <a:latin typeface="Montserrat"/>
                <a:ea typeface="Montserrat"/>
                <a:cs typeface="Montserrat"/>
                <a:sym typeface="Montserrat"/>
              </a:defRPr>
            </a:lvl1pPr>
            <a:lvl2pPr lvl="1" rtl="0">
              <a:spcBef>
                <a:spcPts val="0"/>
              </a:spcBef>
              <a:spcAft>
                <a:spcPts val="0"/>
              </a:spcAft>
              <a:buClr>
                <a:schemeClr val="lt1"/>
              </a:buClr>
              <a:buSzPts val="3000"/>
              <a:buFont typeface="Raleway"/>
              <a:buNone/>
              <a:defRPr sz="3000" b="1">
                <a:solidFill>
                  <a:schemeClr val="lt1"/>
                </a:solidFill>
                <a:latin typeface="Raleway"/>
                <a:ea typeface="Raleway"/>
                <a:cs typeface="Raleway"/>
                <a:sym typeface="Raleway"/>
              </a:defRPr>
            </a:lvl2pPr>
            <a:lvl3pPr lvl="2" rtl="0">
              <a:spcBef>
                <a:spcPts val="0"/>
              </a:spcBef>
              <a:spcAft>
                <a:spcPts val="0"/>
              </a:spcAft>
              <a:buClr>
                <a:schemeClr val="lt1"/>
              </a:buClr>
              <a:buSzPts val="3000"/>
              <a:buFont typeface="Raleway"/>
              <a:buNone/>
              <a:defRPr sz="3000" b="1">
                <a:solidFill>
                  <a:schemeClr val="lt1"/>
                </a:solidFill>
                <a:latin typeface="Raleway"/>
                <a:ea typeface="Raleway"/>
                <a:cs typeface="Raleway"/>
                <a:sym typeface="Raleway"/>
              </a:defRPr>
            </a:lvl3pPr>
            <a:lvl4pPr lvl="3" rtl="0">
              <a:spcBef>
                <a:spcPts val="0"/>
              </a:spcBef>
              <a:spcAft>
                <a:spcPts val="0"/>
              </a:spcAft>
              <a:buClr>
                <a:schemeClr val="lt1"/>
              </a:buClr>
              <a:buSzPts val="3000"/>
              <a:buFont typeface="Raleway"/>
              <a:buNone/>
              <a:defRPr sz="3000" b="1">
                <a:solidFill>
                  <a:schemeClr val="lt1"/>
                </a:solidFill>
                <a:latin typeface="Raleway"/>
                <a:ea typeface="Raleway"/>
                <a:cs typeface="Raleway"/>
                <a:sym typeface="Raleway"/>
              </a:defRPr>
            </a:lvl4pPr>
            <a:lvl5pPr lvl="4" rtl="0">
              <a:spcBef>
                <a:spcPts val="0"/>
              </a:spcBef>
              <a:spcAft>
                <a:spcPts val="0"/>
              </a:spcAft>
              <a:buClr>
                <a:schemeClr val="lt1"/>
              </a:buClr>
              <a:buSzPts val="3000"/>
              <a:buFont typeface="Raleway"/>
              <a:buNone/>
              <a:defRPr sz="3000" b="1">
                <a:solidFill>
                  <a:schemeClr val="lt1"/>
                </a:solidFill>
                <a:latin typeface="Raleway"/>
                <a:ea typeface="Raleway"/>
                <a:cs typeface="Raleway"/>
                <a:sym typeface="Raleway"/>
              </a:defRPr>
            </a:lvl5pPr>
            <a:lvl6pPr lvl="5" rtl="0">
              <a:spcBef>
                <a:spcPts val="0"/>
              </a:spcBef>
              <a:spcAft>
                <a:spcPts val="0"/>
              </a:spcAft>
              <a:buClr>
                <a:schemeClr val="lt1"/>
              </a:buClr>
              <a:buSzPts val="3000"/>
              <a:buFont typeface="Raleway"/>
              <a:buNone/>
              <a:defRPr sz="3000" b="1">
                <a:solidFill>
                  <a:schemeClr val="lt1"/>
                </a:solidFill>
                <a:latin typeface="Raleway"/>
                <a:ea typeface="Raleway"/>
                <a:cs typeface="Raleway"/>
                <a:sym typeface="Raleway"/>
              </a:defRPr>
            </a:lvl6pPr>
            <a:lvl7pPr lvl="6" rtl="0">
              <a:spcBef>
                <a:spcPts val="0"/>
              </a:spcBef>
              <a:spcAft>
                <a:spcPts val="0"/>
              </a:spcAft>
              <a:buClr>
                <a:schemeClr val="lt1"/>
              </a:buClr>
              <a:buSzPts val="3000"/>
              <a:buFont typeface="Raleway"/>
              <a:buNone/>
              <a:defRPr sz="3000" b="1">
                <a:solidFill>
                  <a:schemeClr val="lt1"/>
                </a:solidFill>
                <a:latin typeface="Raleway"/>
                <a:ea typeface="Raleway"/>
                <a:cs typeface="Raleway"/>
                <a:sym typeface="Raleway"/>
              </a:defRPr>
            </a:lvl7pPr>
            <a:lvl8pPr lvl="7" rtl="0">
              <a:spcBef>
                <a:spcPts val="0"/>
              </a:spcBef>
              <a:spcAft>
                <a:spcPts val="0"/>
              </a:spcAft>
              <a:buClr>
                <a:schemeClr val="lt1"/>
              </a:buClr>
              <a:buSzPts val="3000"/>
              <a:buFont typeface="Raleway"/>
              <a:buNone/>
              <a:defRPr sz="3000" b="1">
                <a:solidFill>
                  <a:schemeClr val="lt1"/>
                </a:solidFill>
                <a:latin typeface="Raleway"/>
                <a:ea typeface="Raleway"/>
                <a:cs typeface="Raleway"/>
                <a:sym typeface="Raleway"/>
              </a:defRPr>
            </a:lvl8pPr>
            <a:lvl9pPr lvl="8" rtl="0">
              <a:spcBef>
                <a:spcPts val="0"/>
              </a:spcBef>
              <a:spcAft>
                <a:spcPts val="0"/>
              </a:spcAft>
              <a:buClr>
                <a:schemeClr val="lt1"/>
              </a:buClr>
              <a:buSzPts val="3000"/>
              <a:buFont typeface="Raleway"/>
              <a:buNone/>
              <a:defRPr sz="3000" b="1">
                <a:solidFill>
                  <a:schemeClr val="lt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1pPr>
            <a:lvl2pPr marL="914400" lvl="1" indent="-304800">
              <a:lnSpc>
                <a:spcPct val="100000"/>
              </a:lnSpc>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2pPr>
            <a:lvl3pPr marL="1371600" lvl="2" indent="-304800">
              <a:lnSpc>
                <a:spcPct val="100000"/>
              </a:lnSpc>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3pPr>
            <a:lvl4pPr marL="1828800" lvl="3" indent="-304800">
              <a:lnSpc>
                <a:spcPct val="100000"/>
              </a:lnSpc>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4pPr>
            <a:lvl5pPr marL="2286000" lvl="4" indent="-304800">
              <a:lnSpc>
                <a:spcPct val="100000"/>
              </a:lnSpc>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5pPr>
            <a:lvl6pPr marL="2743200" lvl="5" indent="-304800">
              <a:lnSpc>
                <a:spcPct val="100000"/>
              </a:lnSpc>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6pPr>
            <a:lvl7pPr marL="3200400" lvl="6" indent="-304800">
              <a:lnSpc>
                <a:spcPct val="100000"/>
              </a:lnSpc>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7pPr>
            <a:lvl8pPr marL="3657600" lvl="7" indent="-304800">
              <a:lnSpc>
                <a:spcPct val="100000"/>
              </a:lnSpc>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8pPr>
            <a:lvl9pPr marL="4114800" lvl="8" indent="-304800">
              <a:lnSpc>
                <a:spcPct val="100000"/>
              </a:lnSpc>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5" r:id="rId5"/>
    <p:sldLayoutId id="2147483656" r:id="rId6"/>
    <p:sldLayoutId id="2147483657" r:id="rId7"/>
    <p:sldLayoutId id="2147483658" r:id="rId8"/>
    <p:sldLayoutId id="2147483663" r:id="rId9"/>
    <p:sldLayoutId id="2147483665" r:id="rId10"/>
    <p:sldLayoutId id="2147483668" r:id="rId11"/>
    <p:sldLayoutId id="214748366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37"/>
        <p:cNvGrpSpPr/>
        <p:nvPr/>
      </p:nvGrpSpPr>
      <p:grpSpPr>
        <a:xfrm>
          <a:off x="0" y="0"/>
          <a:ext cx="0" cy="0"/>
          <a:chOff x="0" y="0"/>
          <a:chExt cx="0" cy="0"/>
        </a:xfrm>
      </p:grpSpPr>
      <p:sp>
        <p:nvSpPr>
          <p:cNvPr id="238" name="Google Shape;238;p27"/>
          <p:cNvSpPr txBox="1">
            <a:spLocks noGrp="1"/>
          </p:cNvSpPr>
          <p:nvPr>
            <p:ph type="ctrTitle"/>
          </p:nvPr>
        </p:nvSpPr>
        <p:spPr>
          <a:xfrm>
            <a:off x="870438" y="797132"/>
            <a:ext cx="6954715" cy="235620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sz="1800" dirty="0">
                <a:latin typeface="Times New Roman" panose="02020603050405020304" pitchFamily="18" charset="0"/>
                <a:ea typeface="Times New Roman" panose="02020603050405020304" pitchFamily="18" charset="0"/>
              </a:rPr>
              <a:t>UNIVERZITET U</a:t>
            </a:r>
            <a:r>
              <a:rPr lang="sr-Cyrl-RS" sz="1800" dirty="0">
                <a:latin typeface="Times New Roman" panose="02020603050405020304" pitchFamily="18" charset="0"/>
                <a:ea typeface="Times New Roman" panose="02020603050405020304" pitchFamily="18" charset="0"/>
              </a:rPr>
              <a:t> </a:t>
            </a:r>
            <a:r>
              <a:rPr lang="sr-Latn-RS" sz="1800" dirty="0">
                <a:latin typeface="Times New Roman" panose="02020603050405020304" pitchFamily="18" charset="0"/>
                <a:ea typeface="Times New Roman" panose="02020603050405020304" pitchFamily="18" charset="0"/>
              </a:rPr>
              <a:t>NIŠU</a:t>
            </a:r>
            <a:br>
              <a:rPr lang="sr-Cyrl-RS" sz="1800" dirty="0">
                <a:latin typeface="Times New Roman" panose="02020603050405020304" pitchFamily="18" charset="0"/>
                <a:ea typeface="Times New Roman" panose="02020603050405020304" pitchFamily="18" charset="0"/>
              </a:rPr>
            </a:br>
            <a:r>
              <a:rPr lang="sr-Latn-RS" sz="1800" dirty="0">
                <a:latin typeface="Times New Roman" panose="02020603050405020304" pitchFamily="18" charset="0"/>
                <a:ea typeface="Times New Roman" panose="02020603050405020304" pitchFamily="18" charset="0"/>
              </a:rPr>
              <a:t>ELEKTRONSKI FAKULTET</a:t>
            </a:r>
            <a:br>
              <a:rPr lang="sr-Latn-RS" sz="2400" dirty="0">
                <a:latin typeface="Times New Roman" panose="02020603050405020304" pitchFamily="18" charset="0"/>
                <a:ea typeface="Times New Roman" panose="02020603050405020304" pitchFamily="18" charset="0"/>
              </a:rPr>
            </a:br>
            <a:br>
              <a:rPr lang="sr-Latn-RS" sz="2400" dirty="0">
                <a:latin typeface="Times New Roman" panose="02020603050405020304" pitchFamily="18" charset="0"/>
                <a:ea typeface="Times New Roman" panose="02020603050405020304" pitchFamily="18" charset="0"/>
              </a:rPr>
            </a:br>
            <a:br>
              <a:rPr lang="sr-Latn-RS" sz="2400" dirty="0">
                <a:latin typeface="Times New Roman" panose="02020603050405020304" pitchFamily="18" charset="0"/>
                <a:ea typeface="Times New Roman" panose="02020603050405020304" pitchFamily="18" charset="0"/>
              </a:rPr>
            </a:br>
            <a:r>
              <a:rPr lang="sr-Latn-RS" sz="2000" dirty="0">
                <a:latin typeface="Times New Roman" panose="02020603050405020304" pitchFamily="18" charset="0"/>
                <a:ea typeface="Times New Roman" panose="02020603050405020304" pitchFamily="18" charset="0"/>
              </a:rPr>
              <a:t>Seminarski rad II</a:t>
            </a:r>
            <a:br>
              <a:rPr lang="sr-Cyrl-RS" sz="2000" dirty="0">
                <a:latin typeface="Times New Roman" panose="02020603050405020304" pitchFamily="18" charset="0"/>
                <a:ea typeface="Times New Roman" panose="02020603050405020304" pitchFamily="18" charset="0"/>
              </a:rPr>
            </a:br>
            <a:r>
              <a:rPr lang="sr-Latn-RS" sz="2400" dirty="0">
                <a:latin typeface="Times New Roman" panose="02020603050405020304" pitchFamily="18" charset="0"/>
                <a:ea typeface="Times New Roman" panose="02020603050405020304" pitchFamily="18" charset="0"/>
              </a:rPr>
              <a:t>SIGURNOST KOD POSTGRESQL BAZE PODATAKA</a:t>
            </a:r>
            <a:endParaRPr sz="2400" dirty="0"/>
          </a:p>
        </p:txBody>
      </p:sp>
      <p:sp>
        <p:nvSpPr>
          <p:cNvPr id="239" name="Google Shape;239;p27"/>
          <p:cNvSpPr txBox="1">
            <a:spLocks noGrp="1"/>
          </p:cNvSpPr>
          <p:nvPr>
            <p:ph type="subTitle" idx="1"/>
          </p:nvPr>
        </p:nvSpPr>
        <p:spPr>
          <a:xfrm>
            <a:off x="668215" y="3485697"/>
            <a:ext cx="7807569" cy="1398074"/>
          </a:xfrm>
          <a:prstGeom prst="rect">
            <a:avLst/>
          </a:prstGeom>
        </p:spPr>
        <p:txBody>
          <a:bodyPr spcFirstLastPara="1" wrap="square" lIns="91425" tIns="91425" rIns="91425" bIns="91425" anchor="t" anchorCtr="0">
            <a:noAutofit/>
          </a:bodyPr>
          <a:lstStyle/>
          <a:p>
            <a:r>
              <a:rPr lang="sr-Latn-RS" sz="1400" dirty="0">
                <a:solidFill>
                  <a:schemeClr val="bg1"/>
                </a:solidFill>
                <a:latin typeface="Times New Roman" panose="02020603050405020304" pitchFamily="18" charset="0"/>
                <a:ea typeface="Times New Roman" panose="02020603050405020304" pitchFamily="18" charset="0"/>
              </a:rPr>
              <a:t>Student</a:t>
            </a:r>
            <a:r>
              <a:rPr lang="sr-Cyrl-RS" sz="1400" dirty="0">
                <a:solidFill>
                  <a:schemeClr val="bg1"/>
                </a:solidFill>
                <a:effectLst/>
                <a:latin typeface="Times New Roman" panose="02020603050405020304" pitchFamily="18" charset="0"/>
                <a:ea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rPr>
              <a:t>	</a:t>
            </a:r>
            <a:r>
              <a:rPr lang="sr-Latn-RS" sz="1400" dirty="0">
                <a:solidFill>
                  <a:schemeClr val="bg1"/>
                </a:solidFill>
                <a:effectLst/>
                <a:latin typeface="Times New Roman" panose="02020603050405020304" pitchFamily="18" charset="0"/>
                <a:ea typeface="Times New Roman" panose="02020603050405020304" pitchFamily="18" charset="0"/>
              </a:rPr>
              <a:t>              </a:t>
            </a:r>
            <a:r>
              <a:rPr lang="sr-Latn-RS" sz="1400" dirty="0">
                <a:solidFill>
                  <a:schemeClr val="bg1"/>
                </a:solidFill>
                <a:latin typeface="Times New Roman" panose="02020603050405020304" pitchFamily="18" charset="0"/>
                <a:ea typeface="Times New Roman" panose="02020603050405020304" pitchFamily="18" charset="0"/>
              </a:rPr>
              <a:t>Mentor</a:t>
            </a:r>
            <a:r>
              <a:rPr lang="sr-Cyrl-RS" sz="1400" dirty="0">
                <a:solidFill>
                  <a:schemeClr val="bg1"/>
                </a:solidFill>
                <a:effectLst/>
                <a:latin typeface="Times New Roman" panose="02020603050405020304" pitchFamily="18" charset="0"/>
                <a:ea typeface="Times New Roman" panose="02020603050405020304" pitchFamily="18" charset="0"/>
              </a:rPr>
              <a:t>:</a:t>
            </a:r>
            <a:endParaRPr lang="sr-Latn-RS" sz="1400" dirty="0">
              <a:solidFill>
                <a:schemeClr val="bg1"/>
              </a:solidFill>
              <a:effectLst/>
              <a:latin typeface="Times New Roman" panose="02020603050405020304" pitchFamily="18" charset="0"/>
              <a:ea typeface="Times New Roman" panose="02020603050405020304" pitchFamily="18" charset="0"/>
            </a:endParaRPr>
          </a:p>
          <a:p>
            <a:r>
              <a:rPr lang="sr-Latn-RS" sz="1400" dirty="0">
                <a:solidFill>
                  <a:schemeClr val="bg1"/>
                </a:solidFill>
                <a:latin typeface="Times New Roman" panose="02020603050405020304" pitchFamily="18" charset="0"/>
                <a:ea typeface="Times New Roman" panose="02020603050405020304" pitchFamily="18" charset="0"/>
              </a:rPr>
              <a:t>Ivana Petković</a:t>
            </a:r>
            <a:r>
              <a:rPr lang="sr-Cyrl-RS" sz="1400" dirty="0">
                <a:solidFill>
                  <a:schemeClr val="bg1"/>
                </a:solidFill>
                <a:effectLst/>
                <a:latin typeface="Times New Roman" panose="02020603050405020304" pitchFamily="18" charset="0"/>
                <a:ea typeface="Times New Roman" panose="02020603050405020304" pitchFamily="18" charset="0"/>
              </a:rPr>
              <a:t>, </a:t>
            </a:r>
            <a:r>
              <a:rPr lang="sr-Latn-RS" sz="1400" dirty="0">
                <a:solidFill>
                  <a:schemeClr val="bg1"/>
                </a:solidFill>
                <a:effectLst/>
                <a:latin typeface="Times New Roman" panose="02020603050405020304" pitchFamily="18" charset="0"/>
                <a:ea typeface="Times New Roman" panose="02020603050405020304" pitchFamily="18" charset="0"/>
              </a:rPr>
              <a:t>br</a:t>
            </a:r>
            <a:r>
              <a:rPr lang="sr-Cyrl-RS" sz="1400" dirty="0">
                <a:solidFill>
                  <a:schemeClr val="bg1"/>
                </a:solidFill>
                <a:effectLst/>
                <a:latin typeface="Times New Roman" panose="02020603050405020304" pitchFamily="18" charset="0"/>
                <a:ea typeface="Times New Roman" panose="02020603050405020304" pitchFamily="18" charset="0"/>
              </a:rPr>
              <a:t>. </a:t>
            </a:r>
            <a:r>
              <a:rPr lang="sr-Latn-RS" sz="1400" dirty="0">
                <a:solidFill>
                  <a:schemeClr val="bg1"/>
                </a:solidFill>
                <a:latin typeface="Times New Roman" panose="02020603050405020304" pitchFamily="18" charset="0"/>
                <a:ea typeface="Times New Roman" panose="02020603050405020304" pitchFamily="18" charset="0"/>
              </a:rPr>
              <a:t>ind</a:t>
            </a:r>
            <a:r>
              <a:rPr lang="sr-Cyrl-RS" sz="1400" dirty="0">
                <a:solidFill>
                  <a:schemeClr val="bg1"/>
                </a:solidFill>
                <a:effectLst/>
                <a:latin typeface="Times New Roman" panose="02020603050405020304" pitchFamily="18" charset="0"/>
                <a:ea typeface="Times New Roman" panose="02020603050405020304" pitchFamily="18" charset="0"/>
              </a:rPr>
              <a:t>. 17</a:t>
            </a:r>
            <a:r>
              <a:rPr lang="sr-Latn-RS" sz="1400" dirty="0">
                <a:solidFill>
                  <a:schemeClr val="bg1"/>
                </a:solidFill>
                <a:effectLst/>
                <a:latin typeface="Times New Roman" panose="02020603050405020304" pitchFamily="18" charset="0"/>
                <a:ea typeface="Times New Roman" panose="02020603050405020304" pitchFamily="18" charset="0"/>
              </a:rPr>
              <a:t>87</a:t>
            </a:r>
            <a:r>
              <a:rPr lang="sr-Cyrl-RS" sz="1400" dirty="0">
                <a:solidFill>
                  <a:schemeClr val="bg1"/>
                </a:solidFill>
                <a:effectLst/>
                <a:latin typeface="Times New Roman" panose="02020603050405020304" pitchFamily="18" charset="0"/>
                <a:ea typeface="Times New Roman" panose="02020603050405020304" pitchFamily="18" charset="0"/>
              </a:rPr>
              <a:t>                                </a:t>
            </a:r>
            <a:r>
              <a:rPr lang="sr-Latn-RS" sz="1400" dirty="0">
                <a:solidFill>
                  <a:schemeClr val="bg1"/>
                </a:solidFill>
                <a:effectLst/>
                <a:latin typeface="Times New Roman" panose="02020603050405020304" pitchFamily="18" charset="0"/>
                <a:ea typeface="Times New Roman" panose="02020603050405020304" pitchFamily="18" charset="0"/>
              </a:rPr>
              <a:t>                                    </a:t>
            </a:r>
            <a:r>
              <a:rPr lang="sr-Latn-RS" sz="1400" dirty="0">
                <a:solidFill>
                  <a:schemeClr val="bg1"/>
                </a:solidFill>
                <a:latin typeface="Times New Roman" panose="02020603050405020304" pitchFamily="18" charset="0"/>
                <a:ea typeface="Times New Roman" panose="02020603050405020304" pitchFamily="18" charset="0"/>
              </a:rPr>
              <a:t>Doc</a:t>
            </a:r>
            <a:r>
              <a:rPr lang="sr-Cyrl-RS" sz="1400" dirty="0">
                <a:solidFill>
                  <a:schemeClr val="bg1"/>
                </a:solidFill>
                <a:effectLst/>
                <a:latin typeface="Times New Roman" panose="02020603050405020304" pitchFamily="18" charset="0"/>
                <a:ea typeface="Times New Roman" panose="02020603050405020304" pitchFamily="18" charset="0"/>
              </a:rPr>
              <a:t>.</a:t>
            </a:r>
            <a:r>
              <a:rPr lang="sr-Cyrl-RS" sz="1400" spc="-10" dirty="0">
                <a:solidFill>
                  <a:schemeClr val="bg1"/>
                </a:solidFill>
                <a:effectLst/>
                <a:latin typeface="Times New Roman" panose="02020603050405020304" pitchFamily="18" charset="0"/>
                <a:ea typeface="Times New Roman" panose="02020603050405020304" pitchFamily="18" charset="0"/>
              </a:rPr>
              <a:t> </a:t>
            </a:r>
            <a:r>
              <a:rPr lang="sr-Latn-RS" sz="1400" spc="-10" dirty="0">
                <a:solidFill>
                  <a:schemeClr val="bg1"/>
                </a:solidFill>
                <a:effectLst/>
                <a:latin typeface="Times New Roman" panose="02020603050405020304" pitchFamily="18" charset="0"/>
                <a:ea typeface="Times New Roman" panose="02020603050405020304" pitchFamily="18" charset="0"/>
              </a:rPr>
              <a:t>dr</a:t>
            </a:r>
            <a:r>
              <a:rPr lang="sr-Cyrl-RS" sz="1400" spc="15" dirty="0">
                <a:solidFill>
                  <a:schemeClr val="bg1"/>
                </a:solidFill>
                <a:effectLst/>
                <a:latin typeface="Times New Roman" panose="02020603050405020304" pitchFamily="18" charset="0"/>
                <a:ea typeface="Times New Roman" panose="02020603050405020304" pitchFamily="18" charset="0"/>
              </a:rPr>
              <a:t> </a:t>
            </a:r>
            <a:r>
              <a:rPr lang="sr-Latn-RS" sz="1400" spc="15" dirty="0">
                <a:solidFill>
                  <a:schemeClr val="bg1"/>
                </a:solidFill>
                <a:effectLst/>
                <a:latin typeface="Times New Roman" panose="02020603050405020304" pitchFamily="18" charset="0"/>
                <a:ea typeface="Times New Roman" panose="02020603050405020304" pitchFamily="18" charset="0"/>
              </a:rPr>
              <a:t>Aleksandar</a:t>
            </a:r>
            <a:r>
              <a:rPr lang="sr-Cyrl-RS" sz="1400" spc="-10" dirty="0">
                <a:solidFill>
                  <a:schemeClr val="bg1"/>
                </a:solidFill>
                <a:effectLst/>
                <a:latin typeface="Times New Roman" panose="02020603050405020304" pitchFamily="18" charset="0"/>
                <a:ea typeface="Times New Roman" panose="02020603050405020304" pitchFamily="18" charset="0"/>
              </a:rPr>
              <a:t> </a:t>
            </a:r>
            <a:r>
              <a:rPr lang="sr-Latn-RS" sz="1400" spc="-10" dirty="0">
                <a:solidFill>
                  <a:schemeClr val="bg1"/>
                </a:solidFill>
                <a:effectLst/>
                <a:latin typeface="Times New Roman" panose="02020603050405020304" pitchFamily="18" charset="0"/>
                <a:ea typeface="Times New Roman" panose="02020603050405020304" pitchFamily="18" charset="0"/>
              </a:rPr>
              <a:t>Stanimirović</a:t>
            </a:r>
            <a:endParaRPr lang="sr-Cyrl-RS" sz="1400" spc="-10" dirty="0">
              <a:solidFill>
                <a:schemeClr val="bg1"/>
              </a:solidFill>
              <a:effectLst/>
              <a:latin typeface="Times New Roman" panose="02020603050405020304" pitchFamily="18" charset="0"/>
              <a:ea typeface="Times New Roman" panose="02020603050405020304" pitchFamily="18" charset="0"/>
            </a:endParaRPr>
          </a:p>
          <a:p>
            <a:pPr algn="ctr"/>
            <a:endParaRPr lang="sr-Cyrl-RS" sz="1400" dirty="0">
              <a:solidFill>
                <a:schemeClr val="bg1"/>
              </a:solidFill>
              <a:effectLst/>
              <a:latin typeface="Times New Roman" panose="02020603050405020304" pitchFamily="18" charset="0"/>
              <a:ea typeface="Times New Roman" panose="02020603050405020304" pitchFamily="18" charset="0"/>
            </a:endParaRPr>
          </a:p>
          <a:p>
            <a:pPr algn="ctr"/>
            <a:r>
              <a:rPr lang="sr-Latn-RS" sz="1400" dirty="0">
                <a:solidFill>
                  <a:schemeClr val="bg1"/>
                </a:solidFill>
                <a:latin typeface="Times New Roman" panose="02020603050405020304" pitchFamily="18" charset="0"/>
                <a:ea typeface="Times New Roman" panose="02020603050405020304" pitchFamily="18" charset="0"/>
              </a:rPr>
              <a:t>Niš</a:t>
            </a:r>
            <a:r>
              <a:rPr lang="bs-Latn-BA" sz="1400" dirty="0">
                <a:solidFill>
                  <a:schemeClr val="bg1"/>
                </a:solidFill>
                <a:effectLst/>
                <a:latin typeface="Times New Roman" panose="02020603050405020304" pitchFamily="18" charset="0"/>
                <a:ea typeface="Times New Roman" panose="02020603050405020304" pitchFamily="18" charset="0"/>
              </a:rPr>
              <a:t>, </a:t>
            </a:r>
            <a:r>
              <a:rPr lang="sr-Latn-RS" sz="1400" dirty="0">
                <a:solidFill>
                  <a:schemeClr val="bg1"/>
                </a:solidFill>
                <a:latin typeface="Times New Roman" panose="02020603050405020304" pitchFamily="18" charset="0"/>
                <a:ea typeface="Times New Roman" panose="02020603050405020304" pitchFamily="18" charset="0"/>
              </a:rPr>
              <a:t>maj</a:t>
            </a:r>
            <a:r>
              <a:rPr lang="bs-Latn-BA" sz="1400" dirty="0">
                <a:solidFill>
                  <a:schemeClr val="bg1"/>
                </a:solidFill>
                <a:effectLst/>
                <a:latin typeface="Times New Roman" panose="02020603050405020304" pitchFamily="18" charset="0"/>
                <a:ea typeface="Times New Roman" panose="02020603050405020304" pitchFamily="18" charset="0"/>
              </a:rPr>
              <a:t> 20</a:t>
            </a:r>
            <a:r>
              <a:rPr lang="sr-Cyrl-RS" sz="1400" dirty="0">
                <a:solidFill>
                  <a:schemeClr val="bg1"/>
                </a:solidFill>
                <a:effectLst/>
                <a:latin typeface="Times New Roman" panose="02020603050405020304" pitchFamily="18" charset="0"/>
                <a:ea typeface="Times New Roman" panose="02020603050405020304" pitchFamily="18" charset="0"/>
              </a:rPr>
              <a:t>2</a:t>
            </a:r>
            <a:r>
              <a:rPr lang="sr-Latn-RS" sz="1400" dirty="0">
                <a:solidFill>
                  <a:schemeClr val="bg1"/>
                </a:solidFill>
                <a:effectLst/>
                <a:latin typeface="Times New Roman" panose="02020603050405020304" pitchFamily="18" charset="0"/>
                <a:ea typeface="Times New Roman" panose="02020603050405020304" pitchFamily="18" charset="0"/>
              </a:rPr>
              <a:t>4</a:t>
            </a:r>
            <a:r>
              <a:rPr lang="bs-Latn-BA" sz="1400" dirty="0">
                <a:solidFill>
                  <a:schemeClr val="bg1"/>
                </a:solidFill>
                <a:effectLst/>
                <a:latin typeface="Times New Roman" panose="02020603050405020304" pitchFamily="18" charset="0"/>
                <a:ea typeface="Times New Roman" panose="02020603050405020304" pitchFamily="18" charset="0"/>
              </a:rPr>
              <a:t>.</a:t>
            </a:r>
            <a:r>
              <a:rPr lang="bs-Latn-BA" sz="1400" spc="5" dirty="0">
                <a:solidFill>
                  <a:schemeClr val="bg1"/>
                </a:solidFill>
                <a:effectLst/>
                <a:latin typeface="Times New Roman" panose="02020603050405020304" pitchFamily="18" charset="0"/>
                <a:ea typeface="Times New Roman" panose="02020603050405020304" pitchFamily="18" charset="0"/>
              </a:rPr>
              <a:t> </a:t>
            </a:r>
            <a:r>
              <a:rPr lang="sr-Latn-RS" sz="1400" spc="-10" dirty="0">
                <a:solidFill>
                  <a:schemeClr val="bg1"/>
                </a:solidFill>
                <a:latin typeface="Times New Roman" panose="02020603050405020304" pitchFamily="18" charset="0"/>
                <a:ea typeface="Times New Roman" panose="02020603050405020304" pitchFamily="18" charset="0"/>
              </a:rPr>
              <a:t>godina</a:t>
            </a:r>
            <a:endParaRPr lang="sr-Cyrl-RS" sz="1400" dirty="0">
              <a:solidFill>
                <a:schemeClr val="bg1"/>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8" name="Google Shape;288;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dirty="0"/>
              <a:t>Korisničke uloge</a:t>
            </a:r>
            <a:endParaRPr dirty="0"/>
          </a:p>
        </p:txBody>
      </p:sp>
      <p:pic>
        <p:nvPicPr>
          <p:cNvPr id="3" name="Picture 2">
            <a:extLst>
              <a:ext uri="{FF2B5EF4-FFF2-40B4-BE49-F238E27FC236}">
                <a16:creationId xmlns:a16="http://schemas.microsoft.com/office/drawing/2014/main" id="{FF78717E-A187-2DDC-4B92-A5EACBFDC3DD}"/>
              </a:ext>
            </a:extLst>
          </p:cNvPr>
          <p:cNvPicPr>
            <a:picLocks noChangeAspect="1"/>
          </p:cNvPicPr>
          <p:nvPr/>
        </p:nvPicPr>
        <p:blipFill>
          <a:blip r:embed="rId3"/>
          <a:stretch>
            <a:fillRect/>
          </a:stretch>
        </p:blipFill>
        <p:spPr>
          <a:xfrm>
            <a:off x="1" y="1469447"/>
            <a:ext cx="9155108" cy="3674054"/>
          </a:xfrm>
          <a:prstGeom prst="rect">
            <a:avLst/>
          </a:prstGeom>
        </p:spPr>
      </p:pic>
    </p:spTree>
    <p:extLst>
      <p:ext uri="{BB962C8B-B14F-4D97-AF65-F5344CB8AC3E}">
        <p14:creationId xmlns:p14="http://schemas.microsoft.com/office/powerpoint/2010/main" val="1543125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sz="2800" dirty="0"/>
              <a:t>Superuser(Superkorisnik)</a:t>
            </a:r>
            <a:endParaRPr sz="2800" dirty="0"/>
          </a:p>
        </p:txBody>
      </p:sp>
      <p:sp>
        <p:nvSpPr>
          <p:cNvPr id="31" name="TextBox 30">
            <a:extLst>
              <a:ext uri="{FF2B5EF4-FFF2-40B4-BE49-F238E27FC236}">
                <a16:creationId xmlns:a16="http://schemas.microsoft.com/office/drawing/2014/main" id="{4B54C89E-C6FF-3117-D749-51FFA4E7FB0B}"/>
              </a:ext>
            </a:extLst>
          </p:cNvPr>
          <p:cNvSpPr txBox="1"/>
          <p:nvPr/>
        </p:nvSpPr>
        <p:spPr>
          <a:xfrm>
            <a:off x="720000" y="1228984"/>
            <a:ext cx="7100526" cy="3447098"/>
          </a:xfrm>
          <a:prstGeom prst="rect">
            <a:avLst/>
          </a:prstGeom>
          <a:noFill/>
        </p:spPr>
        <p:txBody>
          <a:bodyPr wrap="square">
            <a:spAutoFit/>
          </a:bodyPr>
          <a:lstStyle/>
          <a:p>
            <a:pPr algn="just"/>
            <a:r>
              <a:rPr lang="sr-Latn-RS" dirty="0">
                <a:solidFill>
                  <a:schemeClr val="bg1"/>
                </a:solidFill>
                <a:effectLst/>
                <a:latin typeface="DM Sans" pitchFamily="2" charset="0"/>
                <a:ea typeface="Times New Roman" panose="02020603050405020304" pitchFamily="18" charset="0"/>
              </a:rPr>
              <a:t>PostgreSQL super korisnik je korisnik koji zaobilazi sve provere dozvola, osim prava da se prijavi. To je opasna privilegija i ne bi trebalo da se koristi nesmotreno. Mnoge baze podataka u oblaku uopšte ne dozvoljavaju ovaj nivo privilegija. Normalno je postaviti stroge kontrole na korisnike ovog tipa. </a:t>
            </a:r>
          </a:p>
          <a:p>
            <a:pPr algn="just"/>
            <a:endParaRPr lang="sr-Latn-RS" dirty="0">
              <a:solidFill>
                <a:schemeClr val="bg1"/>
              </a:solidFill>
              <a:effectLst/>
              <a:latin typeface="DM Sans" pitchFamily="2" charset="0"/>
              <a:ea typeface="Times New Roman" panose="02020603050405020304" pitchFamily="18" charset="0"/>
            </a:endParaRPr>
          </a:p>
          <a:p>
            <a:pPr lvl="0" algn="just"/>
            <a:r>
              <a:rPr lang="sr-Latn-RS" dirty="0">
                <a:solidFill>
                  <a:schemeClr val="bg1"/>
                </a:solidFill>
                <a:effectLst/>
                <a:latin typeface="DM Sans" pitchFamily="2" charset="0"/>
                <a:ea typeface="Times New Roman" panose="02020603050405020304" pitchFamily="18" charset="0"/>
              </a:rPr>
              <a:t>Korisnik postaje superkorisnik kada je kreiran sa SUPERUSER skupom atributa</a:t>
            </a:r>
            <a:r>
              <a:rPr lang="sr-Latn-RS" dirty="0">
                <a:solidFill>
                  <a:schemeClr val="bg1"/>
                </a:solidFill>
                <a:latin typeface="DM Sans" pitchFamily="2" charset="0"/>
                <a:ea typeface="Times New Roman" panose="02020603050405020304" pitchFamily="18" charset="0"/>
              </a:rPr>
              <a:t>:</a:t>
            </a:r>
            <a:r>
              <a:rPr lang="sr-Latn-RS" sz="1800" dirty="0">
                <a:effectLst/>
                <a:latin typeface="Times New Roman" panose="02020603050405020304" pitchFamily="18" charset="0"/>
                <a:ea typeface="Times New Roman" panose="02020603050405020304" pitchFamily="18" charset="0"/>
              </a:rPr>
              <a:t> </a:t>
            </a:r>
            <a:endParaRPr lang="sr-Latn-RS" sz="1800" dirty="0">
              <a:latin typeface="Times New Roman" panose="02020603050405020304" pitchFamily="18" charset="0"/>
              <a:ea typeface="Times New Roman" panose="02020603050405020304" pitchFamily="18" charset="0"/>
            </a:endParaRPr>
          </a:p>
          <a:p>
            <a:pPr lvl="0" algn="just"/>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CREATE USER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username</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SUPERUSER</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Latn-RS" dirty="0">
                <a:solidFill>
                  <a:srgbClr val="F9F9F3"/>
                </a:solidFill>
                <a:effectLs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endParaRPr lang="sr-Latn-RS" dirty="0">
              <a:solidFill>
                <a:srgbClr val="F9F9F3"/>
              </a:solidFill>
              <a:highlight>
                <a:srgbClr val="000000"/>
              </a:highlight>
              <a:latin typeface="Consolas" panose="020B0609020204030204" pitchFamily="49" charset="0"/>
            </a:endParaRPr>
          </a:p>
          <a:p>
            <a:r>
              <a:rPr lang="sr-Latn-RS" dirty="0">
                <a:solidFill>
                  <a:schemeClr val="bg1"/>
                </a:solidFill>
                <a:effectLst/>
                <a:latin typeface="DM Sans" pitchFamily="2" charset="0"/>
                <a:ea typeface="Times New Roman" panose="02020603050405020304" pitchFamily="18" charset="0"/>
              </a:rPr>
              <a:t>Korisnik može biti lišen statusa super korisnika uklanjanjem atributa SUPERUSER pomoću ove komande:</a:t>
            </a:r>
          </a:p>
          <a:p>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ALTER USER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username</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NOSUPERUSER</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endParaRPr lang="sr-Cyrl-RS" dirty="0">
              <a:solidFill>
                <a:schemeClr val="bg1"/>
              </a:solidFill>
              <a:effectLst/>
              <a:latin typeface="Times New Roman" panose="02020603050405020304" pitchFamily="18" charset="0"/>
              <a:ea typeface="Times New Roman" panose="02020603050405020304" pitchFamily="18" charset="0"/>
            </a:endParaRPr>
          </a:p>
          <a:p>
            <a:r>
              <a:rPr lang="sr-Latn-RS" dirty="0">
                <a:solidFill>
                  <a:schemeClr val="bg1"/>
                </a:solidFill>
                <a:effectLst/>
                <a:latin typeface="DM Sans" pitchFamily="2" charset="0"/>
                <a:ea typeface="Times New Roman" panose="02020603050405020304" pitchFamily="18" charset="0"/>
              </a:rPr>
              <a:t>Korisnik se kasnije može vratiti na status super korisnika pomoću komande:</a:t>
            </a:r>
            <a:endParaRPr lang="sr-Cyrl-RS" dirty="0">
              <a:solidFill>
                <a:schemeClr val="bg1"/>
              </a:solidFill>
              <a:effectLst/>
              <a:latin typeface="Times New Roman" panose="02020603050405020304" pitchFamily="18" charset="0"/>
              <a:ea typeface="Times New Roman" panose="02020603050405020304" pitchFamily="18" charset="0"/>
            </a:endParaRPr>
          </a:p>
          <a:p>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ALTER USER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username</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SUPERUSER</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endParaRPr lang="sr-Latn-RS" dirty="0">
              <a:solidFill>
                <a:srgbClr val="F9F9F3"/>
              </a:solidFill>
              <a:highlight>
                <a:srgbClr val="000000"/>
              </a:highlight>
              <a:latin typeface="Consolas" panose="020B0609020204030204" pitchFamily="49" charset="0"/>
            </a:endParaRPr>
          </a:p>
        </p:txBody>
      </p:sp>
    </p:spTree>
    <p:extLst>
      <p:ext uri="{BB962C8B-B14F-4D97-AF65-F5344CB8AC3E}">
        <p14:creationId xmlns:p14="http://schemas.microsoft.com/office/powerpoint/2010/main" val="101940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5"/>
          <p:cNvSpPr txBox="1">
            <a:spLocks noGrp="1"/>
          </p:cNvSpPr>
          <p:nvPr>
            <p:ph type="title"/>
          </p:nvPr>
        </p:nvSpPr>
        <p:spPr>
          <a:xfrm>
            <a:off x="719999" y="18033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sz="2000" dirty="0"/>
              <a:t>Davanje ograničenih ovlašćenja superkorisnika određenim korisnicima</a:t>
            </a:r>
            <a:endParaRPr sz="2000" dirty="0"/>
          </a:p>
        </p:txBody>
      </p:sp>
      <p:sp>
        <p:nvSpPr>
          <p:cNvPr id="31" name="TextBox 30">
            <a:extLst>
              <a:ext uri="{FF2B5EF4-FFF2-40B4-BE49-F238E27FC236}">
                <a16:creationId xmlns:a16="http://schemas.microsoft.com/office/drawing/2014/main" id="{4B54C89E-C6FF-3117-D749-51FFA4E7FB0B}"/>
              </a:ext>
            </a:extLst>
          </p:cNvPr>
          <p:cNvSpPr txBox="1"/>
          <p:nvPr/>
        </p:nvSpPr>
        <p:spPr>
          <a:xfrm>
            <a:off x="719999" y="992851"/>
            <a:ext cx="8123211" cy="4093428"/>
          </a:xfrm>
          <a:prstGeom prst="rect">
            <a:avLst/>
          </a:prstGeom>
          <a:noFill/>
        </p:spPr>
        <p:txBody>
          <a:bodyPr wrap="square">
            <a:spAutoFit/>
          </a:bodyPr>
          <a:lstStyle/>
          <a:p>
            <a:pPr algn="just"/>
            <a:r>
              <a:rPr lang="sr-Latn-RS" dirty="0">
                <a:solidFill>
                  <a:schemeClr val="bg1"/>
                </a:solidFill>
                <a:effectLst/>
                <a:latin typeface="DM Sans" pitchFamily="2" charset="0"/>
                <a:ea typeface="Times New Roman" panose="02020603050405020304" pitchFamily="18" charset="0"/>
              </a:rPr>
              <a:t>Uloga super korisnika ima neke privilegije koje se mogu zasebno dodeliti i ulogama koje nisu superkorisnici.</a:t>
            </a:r>
          </a:p>
          <a:p>
            <a:endParaRPr lang="sr-Latn-RS" dirty="0">
              <a:solidFill>
                <a:srgbClr val="F9F9F3"/>
              </a:solidFill>
              <a:highlight>
                <a:srgbClr val="000000"/>
              </a:highlight>
              <a:latin typeface="Consolas" panose="020B0609020204030204" pitchFamily="49" charset="0"/>
            </a:endParaRPr>
          </a:p>
          <a:p>
            <a:r>
              <a:rPr lang="bs-Latn-BA" b="1" dirty="0">
                <a:solidFill>
                  <a:schemeClr val="bg1"/>
                </a:solidFill>
                <a:latin typeface="DM Sans" pitchFamily="2" charset="0"/>
                <a:ea typeface="Times New Roman" panose="02020603050405020304" pitchFamily="18" charset="0"/>
              </a:rPr>
              <a:t>PRIMER 1:</a:t>
            </a:r>
            <a:endParaRPr lang="sr-Latn-RS" dirty="0">
              <a:solidFill>
                <a:srgbClr val="F9F9F3"/>
              </a:solidFill>
              <a:highlight>
                <a:srgbClr val="000000"/>
              </a:highlight>
              <a:latin typeface="Consolas" panose="020B0609020204030204" pitchFamily="49" charset="0"/>
            </a:endParaRPr>
          </a:p>
          <a:p>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pguser@hvost</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psql</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-U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postgres</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200" dirty="0">
              <a:effectLst/>
              <a:latin typeface="Times New Roman" panose="02020603050405020304" pitchFamily="18" charset="0"/>
              <a:ea typeface="Times New Roman" panose="02020603050405020304" pitchFamily="18" charset="0"/>
            </a:endParaRPr>
          </a:p>
          <a:p>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test2</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200" dirty="0">
              <a:effectLst/>
              <a:latin typeface="Times New Roman" panose="02020603050405020304" pitchFamily="18" charset="0"/>
              <a:ea typeface="Times New Roman" panose="02020603050405020304" pitchFamily="18" charset="0"/>
            </a:endParaRPr>
          </a:p>
          <a:p>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200" dirty="0">
              <a:effectLst/>
              <a:latin typeface="Times New Roman" panose="02020603050405020304" pitchFamily="18" charset="0"/>
              <a:ea typeface="Times New Roman" panose="02020603050405020304" pitchFamily="18" charset="0"/>
            </a:endParaRPr>
          </a:p>
          <a:p>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test2=#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create</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table</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lines</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line</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text</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200" dirty="0">
              <a:effectLst/>
              <a:latin typeface="Times New Roman" panose="02020603050405020304" pitchFamily="18" charset="0"/>
              <a:ea typeface="Times New Roman" panose="02020603050405020304" pitchFamily="18" charset="0"/>
            </a:endParaRPr>
          </a:p>
          <a:p>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CREATE TABLE</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200" dirty="0">
              <a:effectLst/>
              <a:latin typeface="Times New Roman" panose="02020603050405020304" pitchFamily="18" charset="0"/>
              <a:ea typeface="Times New Roman" panose="02020603050405020304" pitchFamily="18" charset="0"/>
            </a:endParaRPr>
          </a:p>
          <a:p>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test2=#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copy</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lines</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from</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home</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bob</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/names.txt';</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200" dirty="0">
              <a:effectLst/>
              <a:latin typeface="Times New Roman" panose="02020603050405020304" pitchFamily="18" charset="0"/>
              <a:ea typeface="Times New Roman" panose="02020603050405020304" pitchFamily="18" charset="0"/>
            </a:endParaRPr>
          </a:p>
          <a:p>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COPY 37</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200" dirty="0">
              <a:effectLst/>
              <a:latin typeface="Times New Roman" panose="02020603050405020304" pitchFamily="18" charset="0"/>
              <a:ea typeface="Times New Roman" panose="02020603050405020304" pitchFamily="18" charset="0"/>
            </a:endParaRPr>
          </a:p>
          <a:p>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test2=# GRANT ALL ON TABLE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lines</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TO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bob</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200" dirty="0">
              <a:effectLst/>
              <a:latin typeface="Times New Roman" panose="02020603050405020304" pitchFamily="18" charset="0"/>
              <a:ea typeface="Times New Roman" panose="02020603050405020304" pitchFamily="18" charset="0"/>
            </a:endParaRPr>
          </a:p>
          <a:p>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test2=# SET ROLE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to</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bob</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200" dirty="0">
              <a:effectLst/>
              <a:latin typeface="Times New Roman" panose="02020603050405020304" pitchFamily="18" charset="0"/>
              <a:ea typeface="Times New Roman" panose="02020603050405020304" pitchFamily="18" charset="0"/>
            </a:endParaRPr>
          </a:p>
          <a:p>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SET</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200" dirty="0">
              <a:effectLst/>
              <a:latin typeface="Times New Roman" panose="02020603050405020304" pitchFamily="18" charset="0"/>
              <a:ea typeface="Times New Roman" panose="02020603050405020304" pitchFamily="18" charset="0"/>
            </a:endParaRPr>
          </a:p>
          <a:p>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test2=&gt;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copy</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lines</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from</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home</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bob</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/names.txt';</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200" dirty="0">
              <a:effectLst/>
              <a:latin typeface="Times New Roman" panose="02020603050405020304" pitchFamily="18" charset="0"/>
              <a:ea typeface="Times New Roman" panose="02020603050405020304" pitchFamily="18" charset="0"/>
            </a:endParaRPr>
          </a:p>
          <a:p>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ERROR: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must</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be</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superuser</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or</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have</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privileges</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of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the</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pg_read_server_files</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200" dirty="0">
              <a:effectLst/>
              <a:latin typeface="Times New Roman" panose="02020603050405020304" pitchFamily="18" charset="0"/>
              <a:ea typeface="Times New Roman" panose="02020603050405020304" pitchFamily="18" charset="0"/>
            </a:endParaRPr>
          </a:p>
          <a:p>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role</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to</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COPY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from</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file</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200" dirty="0">
              <a:effectLst/>
              <a:latin typeface="Times New Roman" panose="02020603050405020304" pitchFamily="18" charset="0"/>
              <a:ea typeface="Times New Roman" panose="02020603050405020304" pitchFamily="18" charset="0"/>
            </a:endParaRPr>
          </a:p>
          <a:p>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HINT: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Anyone</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can</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COPY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to</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stdout</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or</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from</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stdin</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psql's</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copy</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command</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also</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200" dirty="0">
              <a:effectLst/>
              <a:latin typeface="Times New Roman" panose="02020603050405020304" pitchFamily="18" charset="0"/>
              <a:ea typeface="Times New Roman" panose="02020603050405020304" pitchFamily="18" charset="0"/>
            </a:endParaRPr>
          </a:p>
          <a:p>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works</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for</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anyone</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p>
          <a:p>
            <a:endParaRPr lang="sr-Latn-RS" sz="1200" dirty="0">
              <a:solidFill>
                <a:srgbClr val="F9F9F3"/>
              </a:solidFill>
              <a:highlight>
                <a:srgbClr val="000000"/>
              </a:highlight>
              <a:latin typeface="Consolas" panose="020B0609020204030204" pitchFamily="49" charset="0"/>
            </a:endParaRPr>
          </a:p>
          <a:p>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test2=# GRANT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pg_read_server_files</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TO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bob</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endParaRPr lang="sr-Latn-RS" sz="1200" dirty="0">
              <a:solidFill>
                <a:srgbClr val="F9F9F3"/>
              </a:solidFill>
              <a:highlight>
                <a:srgbClr val="000000"/>
              </a:highlight>
              <a:latin typeface="Consolas" panose="020B0609020204030204" pitchFamily="49" charset="0"/>
            </a:endParaRPr>
          </a:p>
        </p:txBody>
      </p:sp>
    </p:spTree>
    <p:extLst>
      <p:ext uri="{BB962C8B-B14F-4D97-AF65-F5344CB8AC3E}">
        <p14:creationId xmlns:p14="http://schemas.microsoft.com/office/powerpoint/2010/main" val="3173931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5"/>
          <p:cNvSpPr txBox="1">
            <a:spLocks noGrp="1"/>
          </p:cNvSpPr>
          <p:nvPr>
            <p:ph type="title"/>
          </p:nvPr>
        </p:nvSpPr>
        <p:spPr>
          <a:xfrm>
            <a:off x="719999" y="18033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sz="2000" dirty="0"/>
              <a:t>Davanje ograničenih ovlašćenja superkorisnika određenim korisnicima</a:t>
            </a:r>
            <a:endParaRPr sz="2000" dirty="0"/>
          </a:p>
        </p:txBody>
      </p:sp>
      <p:sp>
        <p:nvSpPr>
          <p:cNvPr id="31" name="TextBox 30">
            <a:extLst>
              <a:ext uri="{FF2B5EF4-FFF2-40B4-BE49-F238E27FC236}">
                <a16:creationId xmlns:a16="http://schemas.microsoft.com/office/drawing/2014/main" id="{4B54C89E-C6FF-3117-D749-51FFA4E7FB0B}"/>
              </a:ext>
            </a:extLst>
          </p:cNvPr>
          <p:cNvSpPr txBox="1"/>
          <p:nvPr/>
        </p:nvSpPr>
        <p:spPr>
          <a:xfrm>
            <a:off x="719999" y="1438020"/>
            <a:ext cx="8123211" cy="4001095"/>
          </a:xfrm>
          <a:prstGeom prst="rect">
            <a:avLst/>
          </a:prstGeom>
          <a:noFill/>
        </p:spPr>
        <p:txBody>
          <a:bodyPr wrap="square">
            <a:spAutoFit/>
          </a:bodyPr>
          <a:lstStyle/>
          <a:p>
            <a:pPr algn="just"/>
            <a:r>
              <a:rPr lang="bs-Latn-BA" sz="1800" b="1" dirty="0">
                <a:solidFill>
                  <a:schemeClr val="bg1"/>
                </a:solidFill>
                <a:latin typeface="DM Sans" pitchFamily="2" charset="0"/>
                <a:ea typeface="Times New Roman" panose="02020603050405020304" pitchFamily="18" charset="0"/>
              </a:rPr>
              <a:t>PRIMER 2: </a:t>
            </a:r>
          </a:p>
          <a:p>
            <a:pPr algn="just"/>
            <a:r>
              <a:rPr lang="sr-Latn-RS" sz="1800" b="1" dirty="0">
                <a:solidFill>
                  <a:schemeClr val="bg1"/>
                </a:solidFill>
                <a:effectLst/>
                <a:latin typeface="DM Sans" pitchFamily="2" charset="0"/>
                <a:ea typeface="Times New Roman" panose="02020603050405020304" pitchFamily="18" charset="0"/>
              </a:rPr>
              <a:t>Dodeljivanje privilegija za pravljenje rezervnih kopija korisniku</a:t>
            </a:r>
          </a:p>
          <a:p>
            <a:pPr algn="just"/>
            <a:endParaRPr lang="sr-Latn-RS" b="1" dirty="0">
              <a:solidFill>
                <a:schemeClr val="bg1"/>
              </a:solidFill>
              <a:latin typeface="DM Sans" pitchFamily="2" charset="0"/>
              <a:ea typeface="Times New Roman" panose="02020603050405020304" pitchFamily="18" charset="0"/>
            </a:endParaRPr>
          </a:p>
          <a:p>
            <a:r>
              <a:rPr lang="sr-Latn-RS" sz="1800" dirty="0">
                <a:solidFill>
                  <a:schemeClr val="bg1"/>
                </a:solidFill>
                <a:effectLst/>
                <a:latin typeface="DM Sans" pitchFamily="2" charset="0"/>
                <a:ea typeface="Times New Roman" panose="02020603050405020304" pitchFamily="18" charset="0"/>
              </a:rPr>
              <a:t>Sledećom komandom moguće je napraviti „rezervnog“ korisnika:</a:t>
            </a:r>
            <a:endParaRPr lang="sr-Cyrl-RS" sz="1800" dirty="0">
              <a:effectLst/>
              <a:latin typeface="Times New Roman" panose="02020603050405020304" pitchFamily="18" charset="0"/>
              <a:ea typeface="Times New Roman" panose="02020603050405020304" pitchFamily="18" charset="0"/>
            </a:endParaRPr>
          </a:p>
          <a:p>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CREATE USER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backup_user</a:t>
            </a:r>
            <a:r>
              <a:rPr lang="sr-Latn-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800" dirty="0">
              <a:effectLst/>
              <a:latin typeface="Times New Roman" panose="02020603050405020304" pitchFamily="18" charset="0"/>
              <a:ea typeface="Times New Roman" panose="02020603050405020304" pitchFamily="18" charset="0"/>
            </a:endParaRPr>
          </a:p>
          <a:p>
            <a:r>
              <a:rPr lang="sr-Latn-RS" sz="1800" dirty="0">
                <a:solidFill>
                  <a:srgbClr val="F9F9F3"/>
                </a:solidFill>
                <a:effectLst/>
                <a:latin typeface="Consolas" panose="020B0609020204030204" pitchFamily="49" charset="0"/>
                <a:ea typeface="Calibri" panose="020F0502020204030204" pitchFamily="34" charset="0"/>
                <a:cs typeface="Consolas" panose="020B0609020204030204" pitchFamily="49" charset="0"/>
              </a:rPr>
              <a:t> </a:t>
            </a:r>
            <a:endParaRPr lang="sr-Cyrl-RS" sz="1800" dirty="0">
              <a:effectLst/>
              <a:latin typeface="Times New Roman" panose="02020603050405020304" pitchFamily="18" charset="0"/>
              <a:ea typeface="Times New Roman" panose="02020603050405020304" pitchFamily="18" charset="0"/>
            </a:endParaRPr>
          </a:p>
          <a:p>
            <a:r>
              <a:rPr lang="sr-Latn-RS" sz="1800" dirty="0">
                <a:solidFill>
                  <a:schemeClr val="bg1"/>
                </a:solidFill>
                <a:effectLst/>
                <a:latin typeface="DM Sans" pitchFamily="2" charset="0"/>
                <a:ea typeface="Times New Roman" panose="02020603050405020304" pitchFamily="18" charset="0"/>
              </a:rPr>
              <a:t>Za logičke rezervne kopije dodeliti mu ulogu pg_read_all_data: </a:t>
            </a:r>
            <a:endParaRPr lang="sr-Cyrl-RS" sz="1800" dirty="0">
              <a:solidFill>
                <a:schemeClr val="bg1"/>
              </a:solidFill>
              <a:effectLst/>
              <a:latin typeface="Times New Roman" panose="02020603050405020304" pitchFamily="18" charset="0"/>
              <a:ea typeface="Times New Roman" panose="02020603050405020304" pitchFamily="18" charset="0"/>
            </a:endParaRPr>
          </a:p>
          <a:p>
            <a:pPr algn="just"/>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GRANT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pg_read_all_data</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TO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backup_user</a:t>
            </a:r>
            <a:r>
              <a:rPr lang="sr-Latn-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800" dirty="0">
              <a:effectLst/>
              <a:latin typeface="Times New Roman" panose="02020603050405020304" pitchFamily="18" charset="0"/>
              <a:ea typeface="Times New Roman" panose="02020603050405020304" pitchFamily="18" charset="0"/>
            </a:endParaRPr>
          </a:p>
          <a:p>
            <a:pPr algn="just"/>
            <a:r>
              <a:rPr lang="sr-Latn-RS" sz="1800" dirty="0">
                <a:effectLst/>
                <a:latin typeface="Times New Roman" panose="02020603050405020304" pitchFamily="18" charset="0"/>
                <a:ea typeface="Times New Roman" panose="02020603050405020304" pitchFamily="18" charset="0"/>
              </a:rPr>
              <a:t> </a:t>
            </a:r>
            <a:endParaRPr lang="sr-Cyrl-RS" sz="1800" dirty="0">
              <a:effectLst/>
              <a:latin typeface="Times New Roman" panose="02020603050405020304" pitchFamily="18" charset="0"/>
              <a:ea typeface="Times New Roman" panose="02020603050405020304" pitchFamily="18" charset="0"/>
            </a:endParaRPr>
          </a:p>
          <a:p>
            <a:pPr algn="just"/>
            <a:r>
              <a:rPr lang="sr-Latn-RS" sz="1800" dirty="0">
                <a:solidFill>
                  <a:schemeClr val="bg1"/>
                </a:solidFill>
                <a:effectLst/>
                <a:latin typeface="DM Sans" pitchFamily="2" charset="0"/>
                <a:ea typeface="Times New Roman" panose="02020603050405020304" pitchFamily="18" charset="0"/>
              </a:rPr>
              <a:t>I atribut REPLICATION za pravljenje fizičkih rezervnih kopija:</a:t>
            </a:r>
            <a:endParaRPr lang="sr-Cyrl-RS" sz="1800" dirty="0">
              <a:effectLst/>
              <a:latin typeface="Times New Roman" panose="02020603050405020304" pitchFamily="18" charset="0"/>
              <a:ea typeface="Times New Roman" panose="02020603050405020304" pitchFamily="18" charset="0"/>
            </a:endParaRPr>
          </a:p>
          <a:p>
            <a:pPr algn="just"/>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ALTER USER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backup_user</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WITH REPLICATION</a:t>
            </a:r>
            <a:r>
              <a:rPr lang="sr-Latn-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800" dirty="0">
              <a:effectLst/>
              <a:latin typeface="Times New Roman" panose="02020603050405020304" pitchFamily="18" charset="0"/>
              <a:ea typeface="Times New Roman" panose="02020603050405020304" pitchFamily="18" charset="0"/>
            </a:endParaRPr>
          </a:p>
          <a:p>
            <a:pPr algn="just"/>
            <a:endParaRPr lang="sr-Cyrl-RS" dirty="0">
              <a:solidFill>
                <a:schemeClr val="bg1"/>
              </a:solidFill>
              <a:effectLst/>
              <a:latin typeface="Times New Roman" panose="02020603050405020304" pitchFamily="18" charset="0"/>
              <a:ea typeface="Times New Roman" panose="02020603050405020304" pitchFamily="18" charset="0"/>
            </a:endParaRPr>
          </a:p>
          <a:p>
            <a:pPr algn="just"/>
            <a:r>
              <a:rPr lang="sr-Latn-RS" sz="1800" b="1" dirty="0">
                <a:effectLst/>
                <a:latin typeface="Times New Roman" panose="02020603050405020304" pitchFamily="18" charset="0"/>
                <a:ea typeface="Times New Roman" panose="02020603050405020304" pitchFamily="18" charset="0"/>
              </a:rPr>
              <a:t> </a:t>
            </a:r>
            <a:endParaRPr lang="sr-Cyrl-RS" sz="1800" dirty="0">
              <a:effectLst/>
              <a:latin typeface="Times New Roman" panose="02020603050405020304" pitchFamily="18" charset="0"/>
              <a:ea typeface="Times New Roman" panose="02020603050405020304" pitchFamily="18" charset="0"/>
            </a:endParaRPr>
          </a:p>
          <a:p>
            <a:endParaRPr lang="bs-Latn-BA" b="1" dirty="0">
              <a:solidFill>
                <a:schemeClr val="bg1"/>
              </a:solidFill>
              <a:latin typeface="DM Sans" pitchFamily="2" charset="0"/>
              <a:ea typeface="Times New Roman" panose="02020603050405020304" pitchFamily="18" charset="0"/>
            </a:endParaRPr>
          </a:p>
          <a:p>
            <a:endParaRPr lang="sr-Latn-RS" dirty="0">
              <a:solidFill>
                <a:srgbClr val="F9F9F3"/>
              </a:solidFill>
              <a:highlight>
                <a:srgbClr val="000000"/>
              </a:highlight>
              <a:latin typeface="Consolas" panose="020B0609020204030204" pitchFamily="49" charset="0"/>
            </a:endParaRPr>
          </a:p>
        </p:txBody>
      </p:sp>
    </p:spTree>
    <p:extLst>
      <p:ext uri="{BB962C8B-B14F-4D97-AF65-F5344CB8AC3E}">
        <p14:creationId xmlns:p14="http://schemas.microsoft.com/office/powerpoint/2010/main" val="1105977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5"/>
          <p:cNvSpPr txBox="1">
            <a:spLocks noGrp="1"/>
          </p:cNvSpPr>
          <p:nvPr>
            <p:ph type="title"/>
          </p:nvPr>
        </p:nvSpPr>
        <p:spPr>
          <a:xfrm>
            <a:off x="719998" y="31267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sz="2000" dirty="0"/>
              <a:t>Kreiranje novog korisnika</a:t>
            </a:r>
            <a:endParaRPr sz="2000" dirty="0"/>
          </a:p>
        </p:txBody>
      </p:sp>
      <p:sp>
        <p:nvSpPr>
          <p:cNvPr id="31" name="TextBox 30">
            <a:extLst>
              <a:ext uri="{FF2B5EF4-FFF2-40B4-BE49-F238E27FC236}">
                <a16:creationId xmlns:a16="http://schemas.microsoft.com/office/drawing/2014/main" id="{4B54C89E-C6FF-3117-D749-51FFA4E7FB0B}"/>
              </a:ext>
            </a:extLst>
          </p:cNvPr>
          <p:cNvSpPr txBox="1"/>
          <p:nvPr/>
        </p:nvSpPr>
        <p:spPr>
          <a:xfrm>
            <a:off x="719998" y="753031"/>
            <a:ext cx="8123211" cy="3631763"/>
          </a:xfrm>
          <a:prstGeom prst="rect">
            <a:avLst/>
          </a:prstGeom>
          <a:noFill/>
        </p:spPr>
        <p:txBody>
          <a:bodyPr wrap="square">
            <a:spAutoFit/>
          </a:bodyPr>
          <a:lstStyle/>
          <a:p>
            <a:pPr algn="just"/>
            <a:endParaRPr lang="sr-Cyrl-RS" sz="1800" dirty="0">
              <a:solidFill>
                <a:schemeClr val="bg1"/>
              </a:solidFill>
              <a:effectLst/>
              <a:latin typeface="Times New Roman" panose="02020603050405020304" pitchFamily="18" charset="0"/>
              <a:ea typeface="Times New Roman" panose="02020603050405020304" pitchFamily="18" charset="0"/>
            </a:endParaRPr>
          </a:p>
          <a:p>
            <a:pPr algn="just"/>
            <a:r>
              <a:rPr lang="sr-Latn-RS" sz="1800" dirty="0">
                <a:solidFill>
                  <a:schemeClr val="bg1"/>
                </a:solidFill>
                <a:effectLst/>
                <a:latin typeface="DM Sans" pitchFamily="2" charset="0"/>
                <a:ea typeface="Times New Roman" panose="02020603050405020304" pitchFamily="18" charset="0"/>
              </a:rPr>
              <a:t>Iz komandne </a:t>
            </a:r>
            <a:r>
              <a:rPr lang="sr-Latn-RS" sz="1800" dirty="0">
                <a:solidFill>
                  <a:schemeClr val="bg1"/>
                </a:solidFill>
                <a:latin typeface="DM Sans" pitchFamily="2" charset="0"/>
                <a:ea typeface="Times New Roman" panose="02020603050405020304" pitchFamily="18" charset="0"/>
              </a:rPr>
              <a:t>linije se može primeniti komanda createuser:</a:t>
            </a:r>
          </a:p>
          <a:p>
            <a:pPr algn="just"/>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pguser@hvost</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createuser</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bo</a:t>
            </a:r>
            <a:r>
              <a:rPr lang="sr-Latn-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                                           </a:t>
            </a:r>
            <a:endParaRPr lang="sr-Cyrl-RS" sz="1800" dirty="0">
              <a:effectLst/>
              <a:latin typeface="Times New Roman" panose="02020603050405020304" pitchFamily="18" charset="0"/>
              <a:ea typeface="Times New Roman" panose="02020603050405020304" pitchFamily="18" charset="0"/>
            </a:endParaRPr>
          </a:p>
          <a:p>
            <a:pPr algn="just"/>
            <a:endParaRPr lang="sr-Latn-RS" sz="1800" dirty="0">
              <a:solidFill>
                <a:schemeClr val="bg1"/>
              </a:solidFill>
              <a:effectLst/>
              <a:latin typeface="Times New Roman" panose="02020603050405020304" pitchFamily="18" charset="0"/>
              <a:ea typeface="Times New Roman" panose="02020603050405020304" pitchFamily="18" charset="0"/>
            </a:endParaRPr>
          </a:p>
          <a:p>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pguser@hvost</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createuser</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interactive</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alice</a:t>
            </a:r>
            <a:r>
              <a:rPr lang="sr-Latn-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800" dirty="0">
              <a:effectLst/>
              <a:latin typeface="Times New Roman" panose="02020603050405020304" pitchFamily="18" charset="0"/>
              <a:ea typeface="Times New Roman" panose="02020603050405020304" pitchFamily="18" charset="0"/>
            </a:endParaRPr>
          </a:p>
          <a:p>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Shall</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the</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new</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role</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be</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superuser</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(y/n) n</a:t>
            </a:r>
            <a:r>
              <a:rPr lang="sr-Latn-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800" dirty="0">
              <a:effectLst/>
              <a:latin typeface="Times New Roman" panose="02020603050405020304" pitchFamily="18" charset="0"/>
              <a:ea typeface="Times New Roman" panose="02020603050405020304" pitchFamily="18" charset="0"/>
            </a:endParaRPr>
          </a:p>
          <a:p>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Shall</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the</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new</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role</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be</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allowed</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to</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create</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databases</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(y/n) y</a:t>
            </a:r>
            <a:r>
              <a:rPr lang="sr-Latn-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800" dirty="0">
              <a:effectLst/>
              <a:latin typeface="Times New Roman" panose="02020603050405020304" pitchFamily="18" charset="0"/>
              <a:ea typeface="Times New Roman" panose="02020603050405020304" pitchFamily="18" charset="0"/>
            </a:endParaRPr>
          </a:p>
          <a:p>
            <a:pPr algn="just"/>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Shall</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the</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new</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role</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be</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allowed</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to</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create</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more</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new</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roles</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(y/n)</a:t>
            </a:r>
            <a:r>
              <a:rPr lang="sr-Latn-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n            </a:t>
            </a:r>
            <a:endParaRPr lang="sr-Cyrl-RS" sz="1800" dirty="0">
              <a:effectLst/>
              <a:latin typeface="Times New Roman" panose="02020603050405020304" pitchFamily="18" charset="0"/>
              <a:ea typeface="Times New Roman" panose="02020603050405020304" pitchFamily="18" charset="0"/>
            </a:endParaRPr>
          </a:p>
          <a:p>
            <a:pPr algn="just"/>
            <a:endParaRPr lang="sr-Latn-RS" sz="1800" dirty="0">
              <a:solidFill>
                <a:schemeClr val="bg1"/>
              </a:solidFill>
              <a:effectLst/>
              <a:latin typeface="Times New Roman" panose="02020603050405020304" pitchFamily="18" charset="0"/>
              <a:ea typeface="Times New Roman" panose="02020603050405020304" pitchFamily="18" charset="0"/>
            </a:endParaRPr>
          </a:p>
          <a:p>
            <a:pPr algn="just"/>
            <a:r>
              <a:rPr lang="sr-Latn-RS" sz="1800" dirty="0">
                <a:solidFill>
                  <a:schemeClr val="bg1"/>
                </a:solidFill>
                <a:latin typeface="Times New Roman" panose="02020603050405020304" pitchFamily="18" charset="0"/>
                <a:ea typeface="Times New Roman" panose="02020603050405020304" pitchFamily="18" charset="0"/>
              </a:rPr>
              <a:t>Preko SQL upita:</a:t>
            </a:r>
          </a:p>
          <a:p>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CREATE USER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bob</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Latn-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800" dirty="0">
              <a:effectLst/>
              <a:latin typeface="Times New Roman" panose="02020603050405020304" pitchFamily="18" charset="0"/>
              <a:ea typeface="Times New Roman" panose="02020603050405020304" pitchFamily="18" charset="0"/>
            </a:endParaRPr>
          </a:p>
          <a:p>
            <a:pPr algn="just"/>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CREATE USER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alice</a:t>
            </a:r>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CREATEDB</a:t>
            </a:r>
            <a:r>
              <a:rPr lang="sr-Latn-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Latn-RS" sz="1800" dirty="0">
                <a:solidFill>
                  <a:srgbClr val="F9F9F3"/>
                </a:solidFill>
                <a:effectLst/>
                <a:latin typeface="Consolas" panose="020B0609020204030204" pitchFamily="49" charset="0"/>
                <a:ea typeface="Calibri" panose="020F0502020204030204" pitchFamily="34" charset="0"/>
                <a:cs typeface="Consolas" panose="020B0609020204030204" pitchFamily="49" charset="0"/>
              </a:rPr>
              <a:t>   </a:t>
            </a:r>
            <a:endParaRPr lang="sr-Cyrl-RS" sz="1800" dirty="0">
              <a:effectLst/>
              <a:latin typeface="Times New Roman" panose="02020603050405020304" pitchFamily="18" charset="0"/>
              <a:ea typeface="Times New Roman" panose="02020603050405020304" pitchFamily="18" charset="0"/>
            </a:endParaRPr>
          </a:p>
          <a:p>
            <a:pPr algn="just"/>
            <a:endParaRPr lang="sr-Cyrl-RS"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35931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5"/>
          <p:cNvSpPr txBox="1">
            <a:spLocks noGrp="1"/>
          </p:cNvSpPr>
          <p:nvPr>
            <p:ph type="title"/>
          </p:nvPr>
        </p:nvSpPr>
        <p:spPr>
          <a:xfrm>
            <a:off x="720000" y="49315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sz="2000" dirty="0"/>
              <a:t>Uklanjanje korisnika bez brisanja njegovih podataka</a:t>
            </a:r>
            <a:endParaRPr sz="2000" dirty="0"/>
          </a:p>
        </p:txBody>
      </p:sp>
      <p:sp>
        <p:nvSpPr>
          <p:cNvPr id="31" name="TextBox 30">
            <a:extLst>
              <a:ext uri="{FF2B5EF4-FFF2-40B4-BE49-F238E27FC236}">
                <a16:creationId xmlns:a16="http://schemas.microsoft.com/office/drawing/2014/main" id="{4B54C89E-C6FF-3117-D749-51FFA4E7FB0B}"/>
              </a:ext>
            </a:extLst>
          </p:cNvPr>
          <p:cNvSpPr txBox="1"/>
          <p:nvPr/>
        </p:nvSpPr>
        <p:spPr>
          <a:xfrm>
            <a:off x="510394" y="1065852"/>
            <a:ext cx="8123211" cy="4647426"/>
          </a:xfrm>
          <a:prstGeom prst="rect">
            <a:avLst/>
          </a:prstGeom>
          <a:noFill/>
        </p:spPr>
        <p:txBody>
          <a:bodyPr wrap="square">
            <a:spAutoFit/>
          </a:bodyPr>
          <a:lstStyle/>
          <a:p>
            <a:pPr algn="just"/>
            <a:r>
              <a:rPr lang="sr-Latn-RS" dirty="0">
                <a:solidFill>
                  <a:schemeClr val="bg1"/>
                </a:solidFill>
                <a:effectLst/>
                <a:latin typeface="DM Sans" pitchFamily="2" charset="0"/>
                <a:ea typeface="Times New Roman" panose="02020603050405020304" pitchFamily="18" charset="0"/>
              </a:rPr>
              <a:t>Kada pokušavamo da uklonimo korisnika koji poseduje neke tabele ili druge objekte baze podataka, dobijamo sledeću grešku koja onemogućava da korisnik bude izbačen</a:t>
            </a:r>
            <a:r>
              <a:rPr lang="sr-Latn-RS" sz="1800" dirty="0">
                <a:solidFill>
                  <a:schemeClr val="bg1"/>
                </a:solidFill>
                <a:latin typeface="DM Sans" pitchFamily="2" charset="0"/>
                <a:ea typeface="Times New Roman" panose="02020603050405020304" pitchFamily="18" charset="0"/>
              </a:rPr>
              <a:t>:</a:t>
            </a:r>
          </a:p>
          <a:p>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testdb</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drop</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user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bob</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ERROR: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role</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bob</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cannot</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be</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dropped</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because</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some</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objects</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depend</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on</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it</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DETAIL: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owner</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of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table</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bobstable</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owner</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of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sequence</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bobstable_id_se</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q</a:t>
            </a:r>
          </a:p>
          <a:p>
            <a:endParaRPr lang="sr-Latn-RS" dirty="0">
              <a:solidFill>
                <a:schemeClr val="bg1"/>
              </a:solidFill>
              <a:highlight>
                <a:srgbClr val="000000"/>
              </a:highlight>
              <a:latin typeface="DM Sans" pitchFamily="2" charset="0"/>
              <a:ea typeface="Calibri" panose="020F0502020204030204" pitchFamily="34" charset="0"/>
              <a:cs typeface="Consolas" panose="020B0609020204030204" pitchFamily="49" charset="0"/>
            </a:endParaRPr>
          </a:p>
          <a:p>
            <a:r>
              <a:rPr lang="sr-Latn-RS" dirty="0">
                <a:solidFill>
                  <a:schemeClr val="bg1"/>
                </a:solidFill>
                <a:effectLst/>
                <a:latin typeface="DM Sans" pitchFamily="2" charset="0"/>
                <a:ea typeface="Calibri" panose="020F0502020204030204" pitchFamily="34" charset="0"/>
              </a:rPr>
              <a:t>Da biste izmenili korisnike, morate da budete super korisnik ili da imate privilegiju CREATEROLE.</a:t>
            </a:r>
            <a:endParaRPr lang="sr-Latn-RS" dirty="0">
              <a:solidFill>
                <a:schemeClr val="bg1"/>
              </a:solidFill>
              <a:latin typeface="Times New Roman" panose="02020603050405020304" pitchFamily="18" charset="0"/>
              <a:ea typeface="Calibri" panose="020F0502020204030204" pitchFamily="34" charset="0"/>
            </a:endParaRPr>
          </a:p>
          <a:p>
            <a:endParaRPr lang="sr-Latn-RS" dirty="0">
              <a:solidFill>
                <a:srgbClr val="F9F9F3"/>
              </a:solidFill>
              <a:highlight>
                <a:srgbClr val="000000"/>
              </a:highlight>
              <a:latin typeface="Consolas" panose="020B0609020204030204" pitchFamily="49" charset="0"/>
              <a:ea typeface="Calibri" panose="020F0502020204030204" pitchFamily="34" charset="0"/>
              <a:cs typeface="Consolas" panose="020B0609020204030204" pitchFamily="49" charset="0"/>
            </a:endParaRPr>
          </a:p>
          <a:p>
            <a:r>
              <a:rPr lang="sr-Latn-RS" dirty="0">
                <a:solidFill>
                  <a:schemeClr val="bg1"/>
                </a:solidFill>
                <a:effectLst/>
                <a:latin typeface="DM Sans" pitchFamily="2" charset="0"/>
                <a:ea typeface="Calibri" panose="020F0502020204030204" pitchFamily="34" charset="0"/>
              </a:rPr>
              <a:t>REŠENJE 1:</a:t>
            </a:r>
            <a:endParaRPr lang="sr-Latn-RS" dirty="0">
              <a:solidFill>
                <a:srgbClr val="F9F9F3"/>
              </a:solidFill>
              <a:highlight>
                <a:srgbClr val="000000"/>
              </a:highlight>
              <a:latin typeface="Consolas" panose="020B0609020204030204" pitchFamily="49" charset="0"/>
              <a:ea typeface="Calibri" panose="020F0502020204030204" pitchFamily="34" charset="0"/>
              <a:cs typeface="Consolas" panose="020B0609020204030204" pitchFamily="49" charset="0"/>
            </a:endParaRPr>
          </a:p>
          <a:p>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pguser</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alter</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user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bob</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nologin</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pPr algn="just"/>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ALTER ROL</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E                                                               </a:t>
            </a:r>
            <a:r>
              <a:rPr lang="sr-Latn-RS" dirty="0">
                <a:solidFill>
                  <a:srgbClr val="F9F9F3"/>
                </a:solidFill>
                <a:effectLs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Latn-RS" dirty="0">
                <a:solidFill>
                  <a:srgbClr val="F9F9F3"/>
                </a:solidFill>
                <a:effectLst/>
                <a:latin typeface="Consolas" panose="020B0609020204030204" pitchFamily="49" charset="0"/>
                <a:ea typeface="Calibri" panose="020F0502020204030204" pitchFamily="34" charset="0"/>
                <a:cs typeface="Consolas" panose="020B0609020204030204" pitchFamily="49" charset="0"/>
              </a:rPr>
              <a:t> </a:t>
            </a:r>
            <a:endParaRPr lang="sr-Latn-RS" dirty="0">
              <a:solidFill>
                <a:srgbClr val="F9F9F3"/>
              </a:solidFill>
              <a:highlight>
                <a:srgbClr val="000000"/>
              </a:highlight>
              <a:latin typeface="Consolas" panose="020B0609020204030204" pitchFamily="49" charset="0"/>
              <a:ea typeface="Calibri" panose="020F0502020204030204" pitchFamily="34" charset="0"/>
              <a:cs typeface="Consolas" panose="020B0609020204030204" pitchFamily="49" charset="0"/>
            </a:endParaRPr>
          </a:p>
          <a:p>
            <a:r>
              <a:rPr lang="sr-Latn-RS" dirty="0">
                <a:solidFill>
                  <a:schemeClr val="bg1"/>
                </a:solidFill>
                <a:effectLst/>
                <a:latin typeface="DM Sans" pitchFamily="2" charset="0"/>
                <a:ea typeface="Calibri" panose="020F0502020204030204" pitchFamily="34" charset="0"/>
              </a:rPr>
              <a:t>REŠENJE 2:</a:t>
            </a:r>
            <a:endParaRPr lang="sr-Latn-RS" dirty="0">
              <a:solidFill>
                <a:srgbClr val="F9F9F3"/>
              </a:solidFill>
              <a:highlight>
                <a:srgbClr val="000000"/>
              </a:highlight>
              <a:latin typeface="Consolas" panose="020B0609020204030204" pitchFamily="49" charset="0"/>
              <a:ea typeface="Calibri" panose="020F0502020204030204" pitchFamily="34" charset="0"/>
              <a:cs typeface="Consolas" panose="020B0609020204030204" pitchFamily="49" charset="0"/>
            </a:endParaRPr>
          </a:p>
          <a:p>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pguser</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GRANT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bob</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TO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bobs_replacement</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pPr algn="just"/>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GRANT</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pPr algn="just"/>
            <a:endParaRPr lang="sr-Cyrl-RS" dirty="0">
              <a:solidFill>
                <a:schemeClr val="bg1"/>
              </a:solidFill>
              <a:effectLst/>
              <a:latin typeface="Times New Roman" panose="02020603050405020304" pitchFamily="18" charset="0"/>
              <a:ea typeface="Times New Roman" panose="02020603050405020304" pitchFamily="18" charset="0"/>
            </a:endParaRPr>
          </a:p>
          <a:p>
            <a:pPr algn="just"/>
            <a:r>
              <a:rPr lang="sr-Latn-RS" sz="1800" b="1" dirty="0">
                <a:effectLst/>
                <a:latin typeface="Times New Roman" panose="02020603050405020304" pitchFamily="18" charset="0"/>
                <a:ea typeface="Times New Roman" panose="02020603050405020304" pitchFamily="18" charset="0"/>
              </a:rPr>
              <a:t> </a:t>
            </a:r>
            <a:endParaRPr lang="sr-Cyrl-RS" sz="1800" dirty="0">
              <a:effectLst/>
              <a:latin typeface="Times New Roman" panose="02020603050405020304" pitchFamily="18" charset="0"/>
              <a:ea typeface="Times New Roman" panose="02020603050405020304" pitchFamily="18" charset="0"/>
            </a:endParaRPr>
          </a:p>
          <a:p>
            <a:endParaRPr lang="bs-Latn-BA" b="1" dirty="0">
              <a:solidFill>
                <a:schemeClr val="bg1"/>
              </a:solidFill>
              <a:latin typeface="DM Sans" pitchFamily="2" charset="0"/>
              <a:ea typeface="Times New Roman" panose="02020603050405020304" pitchFamily="18" charset="0"/>
            </a:endParaRPr>
          </a:p>
          <a:p>
            <a:endParaRPr lang="sr-Latn-RS" dirty="0">
              <a:solidFill>
                <a:srgbClr val="F9F9F3"/>
              </a:solidFill>
              <a:highlight>
                <a:srgbClr val="000000"/>
              </a:highlight>
              <a:latin typeface="Consolas" panose="020B0609020204030204" pitchFamily="49" charset="0"/>
            </a:endParaRPr>
          </a:p>
        </p:txBody>
      </p:sp>
    </p:spTree>
    <p:extLst>
      <p:ext uri="{BB962C8B-B14F-4D97-AF65-F5344CB8AC3E}">
        <p14:creationId xmlns:p14="http://schemas.microsoft.com/office/powerpoint/2010/main" val="3386153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8" name="Google Shape;288;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dirty="0"/>
              <a:t>Kontrola pristupa</a:t>
            </a:r>
            <a:endParaRPr dirty="0"/>
          </a:p>
        </p:txBody>
      </p:sp>
      <p:sp>
        <p:nvSpPr>
          <p:cNvPr id="291" name="Google Shape;291;p32"/>
          <p:cNvSpPr txBox="1">
            <a:spLocks noGrp="1"/>
          </p:cNvSpPr>
          <p:nvPr>
            <p:ph type="subTitle" idx="3"/>
          </p:nvPr>
        </p:nvSpPr>
        <p:spPr>
          <a:xfrm>
            <a:off x="840698" y="1017725"/>
            <a:ext cx="7895771" cy="3774281"/>
          </a:xfrm>
          <a:prstGeom prst="rect">
            <a:avLst/>
          </a:prstGeom>
        </p:spPr>
        <p:txBody>
          <a:bodyPr spcFirstLastPara="1" wrap="square" lIns="91425" tIns="91425" rIns="91425" bIns="91425" anchor="b" anchorCtr="0">
            <a:noAutofit/>
          </a:bodyPr>
          <a:lstStyle/>
          <a:p>
            <a:pPr marL="285750" indent="-285750" algn="just">
              <a:lnSpc>
                <a:spcPct val="150000"/>
              </a:lnSpc>
              <a:buFontTx/>
              <a:buChar char="-"/>
            </a:pPr>
            <a:r>
              <a:rPr lang="sr-Latn-RS" sz="1400" b="0" dirty="0">
                <a:effectLst/>
                <a:latin typeface="DM Sans" pitchFamily="2" charset="0"/>
                <a:ea typeface="Times New Roman" panose="02020603050405020304" pitchFamily="18" charset="0"/>
              </a:rPr>
              <a:t>Kontrola pristupa bazi podataka definiše ko i na koji način može pristupati podacima unutar baze podataka i od izuzetnog je značaja za sigurnost same baze podataka. Ovo uključuje različite dozvole i ograničenja korisnika i zavisi od privilegija koje imaju sami korisnici. </a:t>
            </a:r>
          </a:p>
          <a:p>
            <a:pPr marL="285750" indent="-285750" algn="just">
              <a:lnSpc>
                <a:spcPct val="150000"/>
              </a:lnSpc>
              <a:buFontTx/>
              <a:buChar char="-"/>
            </a:pPr>
            <a:endParaRPr lang="sr-Latn-RS" sz="1400" b="0" dirty="0">
              <a:effectLst/>
              <a:latin typeface="Times New Roman" panose="02020603050405020304" pitchFamily="18" charset="0"/>
              <a:ea typeface="Times New Roman" panose="02020603050405020304" pitchFamily="18" charset="0"/>
            </a:endParaRPr>
          </a:p>
          <a:p>
            <a:pPr marL="285750" indent="-285750" algn="just">
              <a:lnSpc>
                <a:spcPct val="150000"/>
              </a:lnSpc>
              <a:buFontTx/>
              <a:buChar char="-"/>
            </a:pPr>
            <a:r>
              <a:rPr lang="sr-Latn-RS" sz="1400" dirty="0">
                <a:effectLst/>
                <a:latin typeface="DM Sans" pitchFamily="2" charset="0"/>
                <a:ea typeface="Times New Roman" panose="02020603050405020304" pitchFamily="18" charset="0"/>
              </a:rPr>
              <a:t>Primeri:</a:t>
            </a:r>
          </a:p>
          <a:p>
            <a:pPr marL="0" indent="0" algn="just">
              <a:lnSpc>
                <a:spcPct val="150000"/>
              </a:lnSpc>
            </a:pPr>
            <a:r>
              <a:rPr lang="sr-Latn-RS" sz="1400" b="0" dirty="0">
                <a:effectLst/>
                <a:latin typeface="Times New Roman" panose="02020603050405020304" pitchFamily="18" charset="0"/>
                <a:ea typeface="Times New Roman" panose="02020603050405020304" pitchFamily="18" charset="0"/>
              </a:rPr>
              <a:t>1) </a:t>
            </a:r>
            <a:r>
              <a:rPr lang="sr-Latn-RS" sz="1400" b="0" dirty="0">
                <a:effectLst/>
                <a:latin typeface="DM Sans" pitchFamily="2" charset="0"/>
                <a:ea typeface="Times New Roman" panose="02020603050405020304" pitchFamily="18" charset="0"/>
              </a:rPr>
              <a:t>Dozvola pristupa nekog korisnika tabeli</a:t>
            </a:r>
          </a:p>
          <a:p>
            <a:pPr marL="0" indent="0" algn="just">
              <a:lnSpc>
                <a:spcPct val="150000"/>
              </a:lnSpc>
            </a:pPr>
            <a:r>
              <a:rPr lang="sr-Latn-RS" sz="1400" b="0" dirty="0">
                <a:latin typeface="DM Sans" pitchFamily="2" charset="0"/>
                <a:ea typeface="Times New Roman" panose="02020603050405020304" pitchFamily="18" charset="0"/>
              </a:rPr>
              <a:t>2) Dozvola pristupa korisnika određenim kolonama </a:t>
            </a:r>
          </a:p>
          <a:p>
            <a:pPr marL="0" indent="0" algn="just">
              <a:lnSpc>
                <a:spcPct val="150000"/>
              </a:lnSpc>
            </a:pPr>
            <a:r>
              <a:rPr lang="sr-Latn-RS" sz="1400" b="0" dirty="0">
                <a:effectLst/>
                <a:latin typeface="DM Sans" pitchFamily="2" charset="0"/>
                <a:ea typeface="Times New Roman" panose="02020603050405020304" pitchFamily="18" charset="0"/>
              </a:rPr>
              <a:t>3) Dozvola pristupa korisnika određenim redovima</a:t>
            </a:r>
          </a:p>
          <a:p>
            <a:pPr marL="0" indent="0" algn="just">
              <a:lnSpc>
                <a:spcPct val="150000"/>
              </a:lnSpc>
            </a:pPr>
            <a:r>
              <a:rPr lang="sr-Latn-RS" sz="1400" b="0" dirty="0">
                <a:latin typeface="DM Sans" pitchFamily="2" charset="0"/>
                <a:ea typeface="Times New Roman" panose="02020603050405020304" pitchFamily="18" charset="0"/>
              </a:rPr>
              <a:t>4) Privremeno sprečavanje korisnika da se poveže</a:t>
            </a:r>
            <a:endParaRPr lang="sr-Latn-RS" sz="1400" b="0" dirty="0">
              <a:effectLst/>
              <a:latin typeface="DM Sans" pitchFamily="2" charset="0"/>
              <a:ea typeface="Times New Roman" panose="02020603050405020304" pitchFamily="18" charset="0"/>
            </a:endParaRPr>
          </a:p>
          <a:p>
            <a:pPr marL="285750" indent="-285750" algn="just">
              <a:lnSpc>
                <a:spcPct val="150000"/>
              </a:lnSpc>
              <a:buFontTx/>
              <a:buChar char="-"/>
            </a:pPr>
            <a:endParaRPr lang="sr-Cyrl-R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80379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sz="2800" dirty="0"/>
              <a:t>Dozvola pristupa nekog korisnika tabeli</a:t>
            </a:r>
            <a:endParaRPr sz="2800" dirty="0"/>
          </a:p>
        </p:txBody>
      </p:sp>
      <p:sp>
        <p:nvSpPr>
          <p:cNvPr id="31" name="TextBox 30">
            <a:extLst>
              <a:ext uri="{FF2B5EF4-FFF2-40B4-BE49-F238E27FC236}">
                <a16:creationId xmlns:a16="http://schemas.microsoft.com/office/drawing/2014/main" id="{4B54C89E-C6FF-3117-D749-51FFA4E7FB0B}"/>
              </a:ext>
            </a:extLst>
          </p:cNvPr>
          <p:cNvSpPr txBox="1"/>
          <p:nvPr/>
        </p:nvSpPr>
        <p:spPr>
          <a:xfrm>
            <a:off x="720000" y="1228984"/>
            <a:ext cx="7100526" cy="3108543"/>
          </a:xfrm>
          <a:prstGeom prst="rect">
            <a:avLst/>
          </a:prstGeom>
          <a:noFill/>
        </p:spPr>
        <p:txBody>
          <a:bodyPr wrap="square">
            <a:spAutoFit/>
          </a:bodyPr>
          <a:lstStyle/>
          <a:p>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CREATE GROUP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webreaders</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CREATE USER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tim</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CREATE USER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bob</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REVOKE ALL ON SCHEMA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someschema</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FROM PUBLIC</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p>
          <a:p>
            <a:endParaRPr lang="sr-Latn-RS" dirty="0">
              <a:solidFill>
                <a:srgbClr val="F9F9F3"/>
              </a:solidFill>
              <a:highlight>
                <a:srgbClr val="000000"/>
              </a:highlight>
              <a:latin typeface="Consolas" panose="020B0609020204030204" pitchFamily="49" charset="0"/>
            </a:endParaRPr>
          </a:p>
          <a:p>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GRANT USAGE ON SCHEMA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someschema</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TO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webreaders</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endParaRPr lang="sr-Latn-RS" dirty="0">
              <a:solidFill>
                <a:srgbClr val="F9F9F3"/>
              </a:solidFill>
              <a:highlight>
                <a:srgbClr val="000000"/>
              </a:highlight>
              <a:latin typeface="Consolas" panose="020B0609020204030204" pitchFamily="49" charset="0"/>
            </a:endParaRPr>
          </a:p>
          <a:p>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GRANT SELECT ON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someschema.pages</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TO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webreaders</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GRANT INSERT ON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someschema.viewlog</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TO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webreaders</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pPr algn="just"/>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GRANT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webreaders</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TO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tim</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bob</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endParaRPr lang="sr-Latn-RS" dirty="0">
              <a:solidFill>
                <a:srgbClr val="F9F9F3"/>
              </a:solidFill>
              <a:highlight>
                <a:srgbClr val="000000"/>
              </a:highlight>
              <a:latin typeface="Consolas" panose="020B0609020204030204" pitchFamily="49" charset="0"/>
            </a:endParaRPr>
          </a:p>
          <a:p>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GRANT INSERT, UPDATE, DELETE ON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someschema.comments</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TO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webreaders</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endParaRPr lang="sr-Latn-RS" dirty="0">
              <a:solidFill>
                <a:srgbClr val="F9F9F3"/>
              </a:solidFill>
              <a:highlight>
                <a:srgbClr val="000000"/>
              </a:highlight>
              <a:latin typeface="Consolas" panose="020B0609020204030204" pitchFamily="49" charset="0"/>
            </a:endParaRPr>
          </a:p>
          <a:p>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GRANT SELECT ON ALL TABLES IN SCHEMA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someschema</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TO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bob</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endParaRPr lang="sr-Latn-RS" dirty="0">
              <a:solidFill>
                <a:srgbClr val="F9F9F3"/>
              </a:solidFill>
              <a:highlight>
                <a:srgbClr val="000000"/>
              </a:highlight>
              <a:latin typeface="Consolas" panose="020B060902020403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sz="2000" dirty="0"/>
              <a:t>Dozvola pristupa korisnika određenim kolonama</a:t>
            </a:r>
            <a:endParaRPr sz="2000" dirty="0"/>
          </a:p>
        </p:txBody>
      </p:sp>
      <p:sp>
        <p:nvSpPr>
          <p:cNvPr id="3" name="TextBox 2">
            <a:extLst>
              <a:ext uri="{FF2B5EF4-FFF2-40B4-BE49-F238E27FC236}">
                <a16:creationId xmlns:a16="http://schemas.microsoft.com/office/drawing/2014/main" id="{0F7E7128-C48B-60B8-5086-174F9019B53A}"/>
              </a:ext>
            </a:extLst>
          </p:cNvPr>
          <p:cNvSpPr txBox="1"/>
          <p:nvPr/>
        </p:nvSpPr>
        <p:spPr>
          <a:xfrm>
            <a:off x="719999" y="1017725"/>
            <a:ext cx="7703999" cy="4308872"/>
          </a:xfrm>
          <a:prstGeom prst="rect">
            <a:avLst/>
          </a:prstGeom>
          <a:noFill/>
        </p:spPr>
        <p:txBody>
          <a:bodyPr wrap="square">
            <a:spAutoFit/>
          </a:bodyPr>
          <a:lstStyle/>
          <a:p>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CREATE TABLE someschema.sometable2(col1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int</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col2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text</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p>
          <a:p>
            <a:endPar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endParaRPr>
          </a:p>
          <a:p>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GRANT SELECT, INSERT ON someschema.sometable2</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TO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somerole</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GRANT UPDATE (col2) ON someschema.sometable2</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TO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somero</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le;   </a:t>
            </a:r>
          </a:p>
          <a:p>
            <a:endPar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endParaRPr>
          </a:p>
          <a:p>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SET ROLE TO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somerole</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endParaRPr lang="sr-Latn-RS" dirty="0">
              <a:solidFill>
                <a:srgbClr val="F9F9F3"/>
              </a:solidFill>
              <a:highlight>
                <a:srgbClr val="000000"/>
              </a:highlight>
              <a:latin typeface="Consolas" panose="020B0609020204030204" pitchFamily="49" charset="0"/>
              <a:ea typeface="Calibri" panose="020F0502020204030204" pitchFamily="34" charset="0"/>
              <a:cs typeface="Consolas" panose="020B0609020204030204" pitchFamily="49" charset="0"/>
            </a:endParaRPr>
          </a:p>
          <a:p>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INSERT INTO someschema.sometable2 VALUES (1,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One</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p>
          <a:p>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SELECT * FROM someschema.sometable2 WHERE col1 = 1;</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endPar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endParaRPr>
          </a:p>
          <a:p>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UPDATE someschema.sometable2 SET col2 =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The</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number</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one</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endParaRPr lang="sr-Latn-RS" dirty="0">
              <a:solidFill>
                <a:srgbClr val="F9F9F3"/>
              </a:solidFill>
              <a:highlight>
                <a:srgbClr val="000000"/>
              </a:highlight>
              <a:latin typeface="Consolas" panose="020B0609020204030204" pitchFamily="49" charset="0"/>
              <a:ea typeface="Calibri" panose="020F0502020204030204" pitchFamily="34" charset="0"/>
              <a:cs typeface="Consolas" panose="020B0609020204030204" pitchFamily="49" charset="0"/>
            </a:endParaRPr>
          </a:p>
          <a:p>
            <a:r>
              <a:rPr lang="sr-Latn-RS" dirty="0">
                <a:solidFill>
                  <a:schemeClr val="bg1"/>
                </a:solidFill>
                <a:effectLst/>
                <a:latin typeface="DM Sans" pitchFamily="2" charset="0"/>
                <a:ea typeface="Times New Roman" panose="02020603050405020304" pitchFamily="18" charset="0"/>
              </a:rPr>
              <a:t>Što vraća izlaz:</a:t>
            </a:r>
          </a:p>
          <a:p>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UPDATE </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1</a:t>
            </a:r>
            <a:r>
              <a:rPr lang="sr-Latn-RS" dirty="0">
                <a:solidFill>
                  <a:schemeClr val="bg1"/>
                </a:solidFill>
                <a:effectLst/>
                <a:highlight>
                  <a:srgbClr val="000000"/>
                </a:highlight>
                <a:latin typeface="DM Sans" pitchFamily="2" charset="0"/>
                <a:ea typeface="Calibri" panose="020F0502020204030204" pitchFamily="34" charset="0"/>
                <a:cs typeface="Consolas" panose="020B0609020204030204" pitchFamily="49" charset="0"/>
              </a:rPr>
              <a:t>                                                       </a:t>
            </a:r>
            <a:endParaRPr lang="sr-Cyrl-RS" dirty="0">
              <a:solidFill>
                <a:schemeClr val="bg1"/>
              </a:solidFill>
              <a:effectLst/>
              <a:latin typeface="Times New Roman" panose="02020603050405020304" pitchFamily="18" charset="0"/>
              <a:ea typeface="Times New Roman" panose="02020603050405020304" pitchFamily="18" charset="0"/>
            </a:endParaRPr>
          </a:p>
          <a:p>
            <a:endPar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endParaRPr>
          </a:p>
          <a:p>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UPDATE someschema.sometable2 SET col1 = 2</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r>
              <a:rPr lang="sr-Latn-RS" dirty="0">
                <a:solidFill>
                  <a:schemeClr val="bg1"/>
                </a:solidFill>
                <a:effectLst/>
                <a:latin typeface="DM Sans" pitchFamily="2" charset="0"/>
                <a:ea typeface="Times New Roman" panose="02020603050405020304" pitchFamily="18" charset="0"/>
              </a:rPr>
              <a:t>Što će vratiti izlaz:</a:t>
            </a:r>
          </a:p>
          <a:p>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ERROR: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permission</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denied</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for</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relation</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sometable</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2</a:t>
            </a:r>
            <a:r>
              <a:rPr lang="sr-Latn-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800" dirty="0">
              <a:effectLst/>
              <a:latin typeface="Times New Roman" panose="02020603050405020304" pitchFamily="18" charset="0"/>
              <a:ea typeface="Times New Roman" panose="02020603050405020304" pitchFamily="18" charset="0"/>
            </a:endParaRPr>
          </a:p>
          <a:p>
            <a:endPar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19095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sz="2000" dirty="0"/>
              <a:t>Dozvola pristupa korisnika određenim redovima</a:t>
            </a:r>
            <a:endParaRPr sz="2000" dirty="0"/>
          </a:p>
        </p:txBody>
      </p:sp>
      <p:sp>
        <p:nvSpPr>
          <p:cNvPr id="2" name="TextBox 1">
            <a:extLst>
              <a:ext uri="{FF2B5EF4-FFF2-40B4-BE49-F238E27FC236}">
                <a16:creationId xmlns:a16="http://schemas.microsoft.com/office/drawing/2014/main" id="{D6849B4F-077B-846A-5372-BBBCF0DFFE62}"/>
              </a:ext>
            </a:extLst>
          </p:cNvPr>
          <p:cNvSpPr txBox="1"/>
          <p:nvPr/>
        </p:nvSpPr>
        <p:spPr>
          <a:xfrm>
            <a:off x="720000" y="940576"/>
            <a:ext cx="7121987" cy="4347344"/>
          </a:xfrm>
          <a:prstGeom prst="rect">
            <a:avLst/>
          </a:prstGeom>
          <a:noFill/>
        </p:spPr>
        <p:txBody>
          <a:bodyPr wrap="square" rtlCol="0">
            <a:spAutoFit/>
          </a:bodyPr>
          <a:lstStyle/>
          <a:p>
            <a:r>
              <a:rPr lang="sr-Latn-RS" dirty="0">
                <a:solidFill>
                  <a:schemeClr val="bg1"/>
                </a:solidFill>
                <a:effectLst/>
                <a:latin typeface="DM Sans" pitchFamily="2" charset="0"/>
                <a:ea typeface="Times New Roman" panose="02020603050405020304" pitchFamily="18" charset="0"/>
              </a:rPr>
              <a:t>PostgreSQL podržava davanje privilegija podskupu redova u tabeli pomoću RLS-a</a:t>
            </a:r>
            <a:r>
              <a:rPr lang="sr-Cyrl-RS" dirty="0">
                <a:solidFill>
                  <a:schemeClr val="bg1"/>
                </a:solidFill>
                <a:effectLst/>
              </a:rPr>
              <a:t> </a:t>
            </a:r>
            <a:r>
              <a:rPr lang="sr-Latn-RS" dirty="0">
                <a:solidFill>
                  <a:schemeClr val="bg1"/>
                </a:solidFill>
                <a:effectLst/>
              </a:rPr>
              <a:t>(</a:t>
            </a:r>
            <a:r>
              <a:rPr lang="bs-Latn-BA" dirty="0">
                <a:solidFill>
                  <a:schemeClr val="bg1"/>
                </a:solidFill>
                <a:effectLst/>
                <a:latin typeface="DM Sans" pitchFamily="2" charset="0"/>
                <a:ea typeface="Times New Roman" panose="02020603050405020304" pitchFamily="18" charset="0"/>
              </a:rPr>
              <a:t>RSL – Row Level Security).</a:t>
            </a:r>
          </a:p>
          <a:p>
            <a:endParaRPr lang="bs-Latn-BA" dirty="0">
              <a:solidFill>
                <a:schemeClr val="bg1"/>
              </a:solidFill>
              <a:latin typeface="DM Sans" pitchFamily="2" charset="0"/>
              <a:ea typeface="Times New Roman" panose="02020603050405020304" pitchFamily="18" charset="0"/>
            </a:endParaRPr>
          </a:p>
          <a:p>
            <a:r>
              <a:rPr lang="bs-Latn-BA" b="1" dirty="0">
                <a:solidFill>
                  <a:schemeClr val="bg1"/>
                </a:solidFill>
                <a:latin typeface="DM Sans" pitchFamily="2" charset="0"/>
                <a:ea typeface="Times New Roman" panose="02020603050405020304" pitchFamily="18" charset="0"/>
              </a:rPr>
              <a:t>PRIMER 1:</a:t>
            </a:r>
          </a:p>
          <a:p>
            <a:endParaRPr lang="bs-Latn-BA" dirty="0">
              <a:solidFill>
                <a:schemeClr val="bg1"/>
              </a:solidFill>
              <a:latin typeface="DM Sans" pitchFamily="2" charset="0"/>
              <a:ea typeface="Times New Roman" panose="02020603050405020304" pitchFamily="18" charset="0"/>
            </a:endParaRPr>
          </a:p>
          <a:p>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CREATE TABLE someschema.sometable3(col1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int</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col2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text</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pPr algn="just"/>
            <a:r>
              <a:rPr lang="bs-Latn-BA" dirty="0">
                <a:solidFill>
                  <a:schemeClr val="bg1"/>
                </a:solidFill>
                <a:effectLst/>
                <a:latin typeface="DM Sans" pitchFamily="2" charset="0"/>
                <a:ea typeface="Times New Roman" panose="02020603050405020304" pitchFamily="18" charset="0"/>
              </a:rPr>
              <a:t> </a:t>
            </a:r>
          </a:p>
          <a:p>
            <a:pPr algn="just"/>
            <a:r>
              <a:rPr lang="sr-Latn-RS" dirty="0">
                <a:solidFill>
                  <a:schemeClr val="bg1"/>
                </a:solidFill>
                <a:effectLst/>
                <a:latin typeface="DM Sans" pitchFamily="2" charset="0"/>
                <a:ea typeface="Times New Roman" panose="02020603050405020304" pitchFamily="18" charset="0"/>
              </a:rPr>
              <a:t>RLS mora biti omogućen na toj tabeli:</a:t>
            </a:r>
            <a:endParaRPr lang="sr-Cyrl-RS" dirty="0">
              <a:effectLst/>
              <a:latin typeface="Times New Roman" panose="02020603050405020304" pitchFamily="18" charset="0"/>
              <a:ea typeface="Times New Roman" panose="02020603050405020304" pitchFamily="18" charset="0"/>
            </a:endParaRPr>
          </a:p>
          <a:p>
            <a:pPr algn="just"/>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ALTER TABLE someschema.sometable3 ENABLE ROW LEVEL SECURITY</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p>
          <a:p>
            <a:pPr algn="just"/>
            <a:endParaRPr lang="sr-Latn-RS" dirty="0">
              <a:solidFill>
                <a:srgbClr val="F9F9F3"/>
              </a:solidFill>
              <a:highlight>
                <a:srgbClr val="000000"/>
              </a:highlight>
              <a:latin typeface="Consolas" panose="020B0609020204030204" pitchFamily="49" charset="0"/>
              <a:ea typeface="Calibri" panose="020F0502020204030204" pitchFamily="34" charset="0"/>
              <a:cs typeface="Consolas" panose="020B0609020204030204" pitchFamily="49" charset="0"/>
            </a:endParaRPr>
          </a:p>
          <a:p>
            <a:pPr algn="just"/>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GRANT SELECT ON someschema.sometable3 TO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somerole</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pPr algn="just"/>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SELECT * FROM someschema.sometable3;</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col1 | col2</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1 |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One</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-1 |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Minus</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one</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pPr algn="just"/>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(2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rows</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Latn-RS" dirty="0">
                <a:solidFill>
                  <a:srgbClr val="F9F9F3"/>
                </a:solidFill>
                <a:effectLs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endParaRPr lang="sr-Cyrl-RS" dirty="0">
              <a:solidFill>
                <a:schemeClr val="bg1"/>
              </a:solidFill>
              <a:effectLst/>
              <a:latin typeface="Times New Roman" panose="02020603050405020304" pitchFamily="18" charset="0"/>
              <a:ea typeface="Times New Roman" panose="02020603050405020304" pitchFamily="18" charset="0"/>
            </a:endParaRPr>
          </a:p>
          <a:p>
            <a:endParaRPr lang="sr-Cyrl-RS" sz="1050" dirty="0"/>
          </a:p>
        </p:txBody>
      </p:sp>
    </p:spTree>
    <p:extLst>
      <p:ext uri="{BB962C8B-B14F-4D97-AF65-F5344CB8AC3E}">
        <p14:creationId xmlns:p14="http://schemas.microsoft.com/office/powerpoint/2010/main" val="955151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a:spLocks noGrp="1"/>
          </p:cNvSpPr>
          <p:nvPr>
            <p:ph type="title"/>
          </p:nvPr>
        </p:nvSpPr>
        <p:spPr>
          <a:xfrm>
            <a:off x="720000" y="46629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dirty="0"/>
              <a:t>Sadržaj</a:t>
            </a:r>
            <a:endParaRPr dirty="0"/>
          </a:p>
        </p:txBody>
      </p:sp>
      <p:sp>
        <p:nvSpPr>
          <p:cNvPr id="248" name="Google Shape;248;p28"/>
          <p:cNvSpPr txBox="1">
            <a:spLocks noGrp="1"/>
          </p:cNvSpPr>
          <p:nvPr>
            <p:ph type="body" idx="1"/>
          </p:nvPr>
        </p:nvSpPr>
        <p:spPr>
          <a:xfrm>
            <a:off x="805061" y="939753"/>
            <a:ext cx="7906548" cy="4125775"/>
          </a:xfrm>
          <a:prstGeom prst="rect">
            <a:avLst/>
          </a:prstGeom>
        </p:spPr>
        <p:txBody>
          <a:bodyPr spcFirstLastPara="1" wrap="square" lIns="91425" tIns="91425" rIns="91425" bIns="91425" anchor="t" anchorCtr="0">
            <a:noAutofit/>
          </a:bodyPr>
          <a:lstStyle/>
          <a:p>
            <a:pPr marL="617220" lvl="1" indent="-342900">
              <a:buFont typeface="+mj-lt"/>
              <a:buAutoNum type="arabicPeriod"/>
            </a:pPr>
            <a:r>
              <a:rPr lang="sr-Latn-RS" sz="1100" dirty="0"/>
              <a:t>Uvod</a:t>
            </a:r>
          </a:p>
          <a:p>
            <a:pPr marL="617220" lvl="1" indent="-342900">
              <a:buFont typeface="+mj-lt"/>
              <a:buAutoNum type="arabicPeriod"/>
            </a:pPr>
            <a:r>
              <a:rPr lang="sr-Latn-RS" sz="1100" dirty="0"/>
              <a:t>Sigurnost baza podataka</a:t>
            </a:r>
          </a:p>
          <a:p>
            <a:pPr marL="548640" lvl="2" indent="0">
              <a:buNone/>
            </a:pPr>
            <a:r>
              <a:rPr lang="sr-Latn-RS" sz="1100" dirty="0"/>
              <a:t>2.1. Zbog čega je od tolikog značaja?</a:t>
            </a:r>
          </a:p>
          <a:p>
            <a:pPr marL="548640" lvl="2" indent="0">
              <a:buNone/>
            </a:pPr>
            <a:r>
              <a:rPr lang="sr-Latn-RS" sz="1100" dirty="0"/>
              <a:t>2.2. Najčešći faktori narušavanja sigurnosti</a:t>
            </a:r>
          </a:p>
          <a:p>
            <a:pPr marL="548640" lvl="2" indent="0">
              <a:buNone/>
            </a:pPr>
            <a:r>
              <a:rPr lang="sr-Latn-RS" sz="1100" dirty="0"/>
              <a:t>2.3. Mehanizmi zaštite</a:t>
            </a:r>
          </a:p>
          <a:p>
            <a:pPr marL="548640" lvl="2" indent="0">
              <a:buNone/>
            </a:pPr>
            <a:r>
              <a:rPr lang="sr-Latn-RS" sz="1100" dirty="0"/>
              <a:t>2.4. Najbolje prakse</a:t>
            </a:r>
          </a:p>
          <a:p>
            <a:pPr marL="617220" lvl="1" indent="-342900">
              <a:buFont typeface="+mj-lt"/>
              <a:buAutoNum type="arabicPeriod"/>
            </a:pPr>
            <a:r>
              <a:rPr lang="sr-Latn-RS" sz="1100" dirty="0"/>
              <a:t>Sigurnost kod PostgreSQL baze podataka</a:t>
            </a:r>
          </a:p>
          <a:p>
            <a:pPr marL="548640" lvl="2" indent="0">
              <a:buNone/>
            </a:pPr>
            <a:r>
              <a:rPr lang="sr-Latn-RS" sz="1100" dirty="0"/>
              <a:t>3.1. Autentifikacija klijenta</a:t>
            </a:r>
          </a:p>
          <a:p>
            <a:pPr marL="822960" lvl="3" indent="0">
              <a:buNone/>
            </a:pPr>
            <a:r>
              <a:rPr lang="sr-Latn-RS" sz="1100" dirty="0"/>
              <a:t>3.1.1. pg_hba.conf fajl  </a:t>
            </a:r>
          </a:p>
          <a:p>
            <a:pPr marL="822960" lvl="3" indent="0">
              <a:buNone/>
            </a:pPr>
            <a:r>
              <a:rPr lang="sr-Latn-RS" sz="1100" dirty="0"/>
              <a:t>3.1.2. Mapiranje korisničkih imena</a:t>
            </a:r>
          </a:p>
          <a:p>
            <a:pPr marL="822960" lvl="3" indent="0">
              <a:buNone/>
            </a:pPr>
            <a:r>
              <a:rPr lang="sr-Latn-RS" sz="1100" dirty="0"/>
              <a:t>3.1.3. Lightweight Directory Access Protocol(LDAP) metod autentifikacije</a:t>
            </a:r>
          </a:p>
          <a:p>
            <a:pPr marL="822960" lvl="3" indent="0">
              <a:buNone/>
            </a:pPr>
            <a:r>
              <a:rPr lang="sr-Latn-RS" sz="1100" dirty="0"/>
              <a:t>3.1.4. SSL metod autentifikacije</a:t>
            </a:r>
          </a:p>
          <a:p>
            <a:pPr marL="548640" lvl="2" indent="0">
              <a:buNone/>
            </a:pPr>
            <a:r>
              <a:rPr lang="sr-Latn-RS" sz="1100" dirty="0"/>
              <a:t>3.2. Korisničke uloge</a:t>
            </a:r>
          </a:p>
          <a:p>
            <a:pPr marL="822960" lvl="3" indent="0">
              <a:buNone/>
            </a:pPr>
            <a:r>
              <a:rPr lang="sr-Latn-RS" sz="1100" dirty="0"/>
              <a:t>3.2.1. Superuser(Superkorisnik)</a:t>
            </a:r>
          </a:p>
          <a:p>
            <a:pPr marL="822960" lvl="3" indent="0">
              <a:buNone/>
            </a:pPr>
            <a:r>
              <a:rPr lang="sr-Latn-RS" sz="1100" dirty="0"/>
              <a:t>3.2.2. Davanje ograničenih ovlašćenja superkorisnika određenim korisnicima</a:t>
            </a:r>
          </a:p>
          <a:p>
            <a:pPr marL="822960" lvl="3" indent="0">
              <a:buNone/>
            </a:pPr>
            <a:r>
              <a:rPr lang="sr-Latn-RS" sz="1100" dirty="0"/>
              <a:t>3.2.3. Kreiranje novog korisnika</a:t>
            </a:r>
          </a:p>
          <a:p>
            <a:pPr marL="822960" lvl="3" indent="0">
              <a:buNone/>
            </a:pPr>
            <a:r>
              <a:rPr lang="sr-Latn-RS" sz="1100" dirty="0"/>
              <a:t>3.2.4. Uklanjanje korisnika bez brisanja njegovih podataka</a:t>
            </a:r>
          </a:p>
          <a:p>
            <a:pPr marL="548640" lvl="2" indent="0">
              <a:buNone/>
            </a:pPr>
            <a:r>
              <a:rPr lang="sr-Latn-RS" sz="1100" dirty="0"/>
              <a:t>3.3. Kontrola pristupa</a:t>
            </a:r>
          </a:p>
          <a:p>
            <a:pPr marL="822960" lvl="3" indent="0">
              <a:buNone/>
            </a:pPr>
            <a:r>
              <a:rPr lang="sr-Latn-RS" sz="1100" dirty="0"/>
              <a:t>3.3.1. Dozvola pristupa nekog korisnika tabeli</a:t>
            </a:r>
          </a:p>
          <a:p>
            <a:pPr marL="822960" lvl="3" indent="0">
              <a:buNone/>
            </a:pPr>
            <a:r>
              <a:rPr lang="sr-Latn-RS" sz="1100" dirty="0"/>
              <a:t>3.3.2. Dozvola pristupa korisnika određenim kolonama</a:t>
            </a:r>
          </a:p>
          <a:p>
            <a:pPr marL="822960" lvl="3" indent="0">
              <a:buNone/>
            </a:pPr>
            <a:r>
              <a:rPr lang="sr-Latn-RS" sz="1100" dirty="0"/>
              <a:t>3.3.3. Dozvola pristupa korisnika određenim redovima</a:t>
            </a:r>
          </a:p>
          <a:p>
            <a:pPr marL="822960" lvl="3" indent="0">
              <a:buNone/>
            </a:pPr>
            <a:r>
              <a:rPr lang="sr-Latn-RS" sz="1100" dirty="0"/>
              <a:t>3.3.4. Privremeno sprečavanje korisnika da se poveže</a:t>
            </a:r>
          </a:p>
          <a:p>
            <a:pPr marL="617220" lvl="1" indent="-342900">
              <a:buFont typeface="+mj-lt"/>
              <a:buAutoNum type="arabicPeriod" startAt="4"/>
            </a:pPr>
            <a:r>
              <a:rPr lang="sr-Latn-RS" sz="1100" dirty="0"/>
              <a:t>Zaključak</a:t>
            </a:r>
          </a:p>
          <a:p>
            <a:pPr marL="617220" lvl="1" indent="-342900">
              <a:buFont typeface="+mj-lt"/>
              <a:buAutoNum type="arabicPeriod" startAt="4"/>
            </a:pPr>
            <a:r>
              <a:rPr lang="sr-Latn-RS" sz="1100" dirty="0"/>
              <a:t>Literatura</a:t>
            </a:r>
            <a:endParaRPr lang="sr-Cyrl-RS" sz="1100" dirty="0"/>
          </a:p>
          <a:p>
            <a:pPr marL="0" lvl="0" indent="0" algn="l" rtl="0">
              <a:spcBef>
                <a:spcPts val="0"/>
              </a:spcBef>
              <a:spcAft>
                <a:spcPts val="0"/>
              </a:spcAft>
              <a:buNone/>
            </a:pPr>
            <a:endParaRPr sz="11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sz="2000" dirty="0"/>
              <a:t>Dozvola pristupa korisnika određenim redovima</a:t>
            </a:r>
            <a:endParaRPr sz="2000" dirty="0"/>
          </a:p>
        </p:txBody>
      </p:sp>
      <p:sp>
        <p:nvSpPr>
          <p:cNvPr id="2" name="TextBox 1">
            <a:extLst>
              <a:ext uri="{FF2B5EF4-FFF2-40B4-BE49-F238E27FC236}">
                <a16:creationId xmlns:a16="http://schemas.microsoft.com/office/drawing/2014/main" id="{D6849B4F-077B-846A-5372-BBBCF0DFFE62}"/>
              </a:ext>
            </a:extLst>
          </p:cNvPr>
          <p:cNvSpPr txBox="1"/>
          <p:nvPr/>
        </p:nvSpPr>
        <p:spPr>
          <a:xfrm>
            <a:off x="806824" y="1149724"/>
            <a:ext cx="7121987" cy="3185487"/>
          </a:xfrm>
          <a:prstGeom prst="rect">
            <a:avLst/>
          </a:prstGeom>
          <a:noFill/>
        </p:spPr>
        <p:txBody>
          <a:bodyPr wrap="square" rtlCol="0">
            <a:spAutoFit/>
          </a:bodyPr>
          <a:lstStyle/>
          <a:p>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CREATE POLICY example1 ON someschema.sometable3</a:t>
            </a:r>
            <a:r>
              <a:rPr lang="sr-Latn-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800" dirty="0">
              <a:effectLst/>
              <a:latin typeface="Times New Roman" panose="02020603050405020304" pitchFamily="18" charset="0"/>
              <a:ea typeface="Times New Roman" panose="02020603050405020304" pitchFamily="18" charset="0"/>
            </a:endParaRPr>
          </a:p>
          <a:p>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FOR SELECT</a:t>
            </a:r>
            <a:r>
              <a:rPr lang="sr-Latn-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800" dirty="0">
              <a:effectLst/>
              <a:latin typeface="Times New Roman" panose="02020603050405020304" pitchFamily="18" charset="0"/>
              <a:ea typeface="Times New Roman" panose="02020603050405020304" pitchFamily="18" charset="0"/>
            </a:endParaRPr>
          </a:p>
          <a:p>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TO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somerole</a:t>
            </a:r>
            <a:r>
              <a:rPr lang="sr-Latn-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800" dirty="0">
              <a:effectLst/>
              <a:latin typeface="Times New Roman" panose="02020603050405020304" pitchFamily="18" charset="0"/>
              <a:ea typeface="Times New Roman" panose="02020603050405020304" pitchFamily="18" charset="0"/>
            </a:endParaRPr>
          </a:p>
          <a:p>
            <a:pPr algn="just"/>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USING (col1 &gt; 0)</a:t>
            </a:r>
            <a:r>
              <a:rPr lang="sr-Latn-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800" dirty="0">
              <a:effectLst/>
              <a:latin typeface="Times New Roman" panose="02020603050405020304" pitchFamily="18" charset="0"/>
              <a:ea typeface="Times New Roman" panose="02020603050405020304" pitchFamily="18" charset="0"/>
            </a:endParaRPr>
          </a:p>
          <a:p>
            <a:endParaRPr lang="sr-Latn-RS" sz="1050" dirty="0"/>
          </a:p>
          <a:p>
            <a:r>
              <a:rPr lang="sr-Latn-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800" dirty="0">
              <a:effectLst/>
              <a:latin typeface="Times New Roman" panose="02020603050405020304" pitchFamily="18" charset="0"/>
              <a:ea typeface="Times New Roman" panose="02020603050405020304" pitchFamily="18" charset="0"/>
            </a:endParaRPr>
          </a:p>
          <a:p>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SELECT * FROM someschema.sometable3;</a:t>
            </a:r>
            <a:r>
              <a:rPr lang="sr-Latn-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800" dirty="0">
              <a:effectLst/>
              <a:latin typeface="Times New Roman" panose="02020603050405020304" pitchFamily="18" charset="0"/>
              <a:ea typeface="Times New Roman" panose="02020603050405020304" pitchFamily="18" charset="0"/>
            </a:endParaRPr>
          </a:p>
          <a:p>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col1 | col2</a:t>
            </a:r>
            <a:r>
              <a:rPr lang="sr-Latn-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800" dirty="0">
              <a:effectLst/>
              <a:latin typeface="Times New Roman" panose="02020603050405020304" pitchFamily="18" charset="0"/>
              <a:ea typeface="Times New Roman" panose="02020603050405020304" pitchFamily="18" charset="0"/>
            </a:endParaRPr>
          </a:p>
          <a:p>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Latn-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800" dirty="0">
              <a:effectLst/>
              <a:latin typeface="Times New Roman" panose="02020603050405020304" pitchFamily="18" charset="0"/>
              <a:ea typeface="Times New Roman" panose="02020603050405020304" pitchFamily="18" charset="0"/>
            </a:endParaRPr>
          </a:p>
          <a:p>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1 |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One</a:t>
            </a:r>
            <a:r>
              <a:rPr lang="sr-Latn-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800" dirty="0">
              <a:effectLst/>
              <a:latin typeface="Times New Roman" panose="02020603050405020304" pitchFamily="18" charset="0"/>
              <a:ea typeface="Times New Roman" panose="02020603050405020304" pitchFamily="18" charset="0"/>
            </a:endParaRPr>
          </a:p>
          <a:p>
            <a:pPr algn="just"/>
            <a:r>
              <a:rPr lang="sr-Cyrl-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(1 </a:t>
            </a:r>
            <a:r>
              <a:rPr lang="sr-Cyrl-RS" sz="18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row</a:t>
            </a:r>
            <a:r>
              <a:rPr lang="sr-Latn-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Latn-RS" sz="1800" dirty="0">
                <a:solidFill>
                  <a:srgbClr val="F9F9F3"/>
                </a:solidFill>
                <a:effectLst/>
                <a:latin typeface="Consolas" panose="020B0609020204030204" pitchFamily="49" charset="0"/>
                <a:ea typeface="Calibri" panose="020F0502020204030204" pitchFamily="34" charset="0"/>
                <a:cs typeface="Consolas" panose="020B0609020204030204" pitchFamily="49" charset="0"/>
              </a:rPr>
              <a:t> </a:t>
            </a:r>
            <a:endParaRPr lang="sr-Cyrl-RS" sz="1800" dirty="0">
              <a:effectLst/>
              <a:latin typeface="Times New Roman" panose="02020603050405020304" pitchFamily="18" charset="0"/>
              <a:ea typeface="Times New Roman" panose="02020603050405020304" pitchFamily="18" charset="0"/>
            </a:endParaRPr>
          </a:p>
          <a:p>
            <a:endParaRPr lang="sr-Cyrl-RS" sz="1050" dirty="0"/>
          </a:p>
        </p:txBody>
      </p:sp>
    </p:spTree>
    <p:extLst>
      <p:ext uri="{BB962C8B-B14F-4D97-AF65-F5344CB8AC3E}">
        <p14:creationId xmlns:p14="http://schemas.microsoft.com/office/powerpoint/2010/main" val="1936533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sz="2000" dirty="0"/>
              <a:t>Dozvola pristupa korisnika određenim redovima</a:t>
            </a:r>
            <a:endParaRPr sz="2000" dirty="0"/>
          </a:p>
        </p:txBody>
      </p:sp>
      <p:sp>
        <p:nvSpPr>
          <p:cNvPr id="2" name="TextBox 1">
            <a:extLst>
              <a:ext uri="{FF2B5EF4-FFF2-40B4-BE49-F238E27FC236}">
                <a16:creationId xmlns:a16="http://schemas.microsoft.com/office/drawing/2014/main" id="{D6849B4F-077B-846A-5372-BBBCF0DFFE62}"/>
              </a:ext>
            </a:extLst>
          </p:cNvPr>
          <p:cNvSpPr txBox="1"/>
          <p:nvPr/>
        </p:nvSpPr>
        <p:spPr>
          <a:xfrm>
            <a:off x="720000" y="958990"/>
            <a:ext cx="7413347" cy="4532010"/>
          </a:xfrm>
          <a:prstGeom prst="rect">
            <a:avLst/>
          </a:prstGeom>
          <a:noFill/>
        </p:spPr>
        <p:txBody>
          <a:bodyPr wrap="square" rtlCol="0">
            <a:spAutoFit/>
          </a:bodyPr>
          <a:lstStyle/>
          <a:p>
            <a:r>
              <a:rPr lang="bs-Latn-BA" sz="1200" b="1" dirty="0">
                <a:solidFill>
                  <a:schemeClr val="bg1"/>
                </a:solidFill>
                <a:latin typeface="DM Sans" pitchFamily="2" charset="0"/>
                <a:ea typeface="Times New Roman" panose="02020603050405020304" pitchFamily="18" charset="0"/>
              </a:rPr>
              <a:t>PRIMER 2:</a:t>
            </a:r>
          </a:p>
          <a:p>
            <a:endParaRPr lang="bs-Latn-BA" sz="1200" b="1" dirty="0">
              <a:solidFill>
                <a:schemeClr val="bg1"/>
              </a:solidFill>
              <a:latin typeface="DM Sans" pitchFamily="2" charset="0"/>
              <a:ea typeface="Times New Roman" panose="02020603050405020304" pitchFamily="18" charset="0"/>
            </a:endParaRPr>
          </a:p>
          <a:p>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CREATE POLICY example2 ON someschema.sometable3</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200" dirty="0">
              <a:effectLst/>
              <a:latin typeface="Times New Roman" panose="02020603050405020304" pitchFamily="18" charset="0"/>
              <a:ea typeface="Times New Roman" panose="02020603050405020304" pitchFamily="18" charset="0"/>
            </a:endParaRPr>
          </a:p>
          <a:p>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FOR INSERT</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200" dirty="0">
              <a:effectLst/>
              <a:latin typeface="Times New Roman" panose="02020603050405020304" pitchFamily="18" charset="0"/>
              <a:ea typeface="Times New Roman" panose="02020603050405020304" pitchFamily="18" charset="0"/>
            </a:endParaRPr>
          </a:p>
          <a:p>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TO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somerole</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200" dirty="0">
              <a:effectLst/>
              <a:latin typeface="Times New Roman" panose="02020603050405020304" pitchFamily="18" charset="0"/>
              <a:ea typeface="Times New Roman" panose="02020603050405020304" pitchFamily="18" charset="0"/>
            </a:endParaRPr>
          </a:p>
          <a:p>
            <a:pPr algn="just"/>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WITH CHECK (col1 &gt; 0)</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200" dirty="0">
              <a:effectLst/>
              <a:latin typeface="Times New Roman" panose="02020603050405020304" pitchFamily="18" charset="0"/>
              <a:ea typeface="Times New Roman" panose="02020603050405020304" pitchFamily="18" charset="0"/>
            </a:endParaRPr>
          </a:p>
          <a:p>
            <a:endParaRPr lang="sr-Latn-RS" sz="1200" dirty="0"/>
          </a:p>
          <a:p>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200" dirty="0">
              <a:effectLst/>
              <a:latin typeface="Times New Roman" panose="02020603050405020304" pitchFamily="18" charset="0"/>
              <a:ea typeface="Times New Roman" panose="02020603050405020304" pitchFamily="18" charset="0"/>
            </a:endParaRPr>
          </a:p>
          <a:p>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GRANT INSERT ON someschema.sometable3 TO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somerole</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200" dirty="0">
              <a:effectLst/>
              <a:latin typeface="Times New Roman" panose="02020603050405020304" pitchFamily="18" charset="0"/>
              <a:ea typeface="Times New Roman" panose="02020603050405020304" pitchFamily="18" charset="0"/>
            </a:endParaRPr>
          </a:p>
          <a:p>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SELECT * FROM someschema.sometable3;</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200" dirty="0">
              <a:effectLst/>
              <a:latin typeface="Times New Roman" panose="02020603050405020304" pitchFamily="18" charset="0"/>
              <a:ea typeface="Times New Roman" panose="02020603050405020304" pitchFamily="18" charset="0"/>
            </a:endParaRPr>
          </a:p>
          <a:p>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col1 | col2</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200" dirty="0">
              <a:effectLst/>
              <a:latin typeface="Times New Roman" panose="02020603050405020304" pitchFamily="18" charset="0"/>
              <a:ea typeface="Times New Roman" panose="02020603050405020304" pitchFamily="18" charset="0"/>
            </a:endParaRPr>
          </a:p>
          <a:p>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200" dirty="0">
              <a:effectLst/>
              <a:latin typeface="Times New Roman" panose="02020603050405020304" pitchFamily="18" charset="0"/>
              <a:ea typeface="Times New Roman" panose="02020603050405020304" pitchFamily="18" charset="0"/>
            </a:endParaRPr>
          </a:p>
          <a:p>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1 |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One</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200" dirty="0">
              <a:effectLst/>
              <a:latin typeface="Times New Roman" panose="02020603050405020304" pitchFamily="18" charset="0"/>
              <a:ea typeface="Times New Roman" panose="02020603050405020304" pitchFamily="18" charset="0"/>
            </a:endParaRPr>
          </a:p>
          <a:p>
            <a:pPr algn="just"/>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(1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row</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p>
          <a:p>
            <a:pPr algn="just"/>
            <a:endPar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endParaRPr>
          </a:p>
          <a:p>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INSERT INTO someschema.sometable3 VALUES (2,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Two</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200" dirty="0">
              <a:effectLst/>
              <a:latin typeface="Times New Roman" panose="02020603050405020304" pitchFamily="18" charset="0"/>
              <a:ea typeface="Times New Roman" panose="02020603050405020304" pitchFamily="18" charset="0"/>
            </a:endParaRPr>
          </a:p>
          <a:p>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SELECT * FROM someschema.sometable3;</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200" dirty="0">
              <a:effectLst/>
              <a:latin typeface="Times New Roman" panose="02020603050405020304" pitchFamily="18" charset="0"/>
              <a:ea typeface="Times New Roman" panose="02020603050405020304" pitchFamily="18" charset="0"/>
            </a:endParaRPr>
          </a:p>
          <a:p>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col1 | col2</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200" dirty="0">
              <a:effectLst/>
              <a:latin typeface="Times New Roman" panose="02020603050405020304" pitchFamily="18" charset="0"/>
              <a:ea typeface="Times New Roman" panose="02020603050405020304" pitchFamily="18" charset="0"/>
            </a:endParaRPr>
          </a:p>
          <a:p>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200" dirty="0">
              <a:effectLst/>
              <a:latin typeface="Times New Roman" panose="02020603050405020304" pitchFamily="18" charset="0"/>
              <a:ea typeface="Times New Roman" panose="02020603050405020304" pitchFamily="18" charset="0"/>
            </a:endParaRPr>
          </a:p>
          <a:p>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1 |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One</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200" dirty="0">
              <a:effectLst/>
              <a:latin typeface="Times New Roman" panose="02020603050405020304" pitchFamily="18" charset="0"/>
              <a:ea typeface="Times New Roman" panose="02020603050405020304" pitchFamily="18" charset="0"/>
            </a:endParaRPr>
          </a:p>
          <a:p>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2 |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Two</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200" dirty="0">
              <a:effectLst/>
              <a:latin typeface="Times New Roman" panose="02020603050405020304" pitchFamily="18" charset="0"/>
              <a:ea typeface="Times New Roman" panose="02020603050405020304" pitchFamily="18" charset="0"/>
            </a:endParaRPr>
          </a:p>
          <a:p>
            <a:pPr algn="just"/>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(2 </a:t>
            </a:r>
            <a:r>
              <a:rPr lang="sr-Cyrl-RS" sz="12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rows</a:t>
            </a:r>
            <a:r>
              <a:rPr lang="sr-Cyrl-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200" dirty="0">
              <a:effectLst/>
              <a:latin typeface="Times New Roman" panose="02020603050405020304" pitchFamily="18" charset="0"/>
              <a:ea typeface="Times New Roman" panose="02020603050405020304" pitchFamily="18" charset="0"/>
            </a:endParaRPr>
          </a:p>
          <a:p>
            <a:pPr algn="just"/>
            <a:r>
              <a:rPr lang="sr-Latn-RS" sz="12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endParaRPr lang="sr-Cyrl-RS" sz="1050" dirty="0"/>
          </a:p>
        </p:txBody>
      </p:sp>
    </p:spTree>
    <p:extLst>
      <p:ext uri="{BB962C8B-B14F-4D97-AF65-F5344CB8AC3E}">
        <p14:creationId xmlns:p14="http://schemas.microsoft.com/office/powerpoint/2010/main" val="2972786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sz="2000" dirty="0"/>
              <a:t>Privremeno sprečavanje korisnika da se poveže</a:t>
            </a:r>
            <a:endParaRPr sz="2000" dirty="0"/>
          </a:p>
        </p:txBody>
      </p:sp>
      <p:sp>
        <p:nvSpPr>
          <p:cNvPr id="6" name="TextBox 5">
            <a:extLst>
              <a:ext uri="{FF2B5EF4-FFF2-40B4-BE49-F238E27FC236}">
                <a16:creationId xmlns:a16="http://schemas.microsoft.com/office/drawing/2014/main" id="{D9CFCD94-D16B-A6CA-C9B0-9B8C8F35ABA1}"/>
              </a:ext>
            </a:extLst>
          </p:cNvPr>
          <p:cNvSpPr txBox="1"/>
          <p:nvPr/>
        </p:nvSpPr>
        <p:spPr>
          <a:xfrm>
            <a:off x="720000" y="878691"/>
            <a:ext cx="8440152" cy="5047536"/>
          </a:xfrm>
          <a:prstGeom prst="rect">
            <a:avLst/>
          </a:prstGeom>
          <a:noFill/>
        </p:spPr>
        <p:txBody>
          <a:bodyPr wrap="square">
            <a:spAutoFit/>
          </a:bodyPr>
          <a:lstStyle/>
          <a:p>
            <a:pPr lvl="0" algn="just"/>
            <a:r>
              <a:rPr lang="sr-Latn-RS" dirty="0">
                <a:solidFill>
                  <a:schemeClr val="bg1"/>
                </a:solidFill>
                <a:effectLst/>
                <a:latin typeface="DM Sans" pitchFamily="2" charset="0"/>
                <a:ea typeface="Times New Roman" panose="02020603050405020304" pitchFamily="18" charset="0"/>
              </a:rPr>
              <a:t>Ovom komandom možete privremeno sprečiti korisnika da se prijavi:</a:t>
            </a:r>
          </a:p>
          <a:p>
            <a:pPr marL="266700"/>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pguser</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alter</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user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bob</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nologin</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pPr marL="266700" algn="just"/>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ALTER ROLE</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p>
          <a:p>
            <a:pPr marL="266700" algn="just"/>
            <a:endParaRPr lang="sr-Latn-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endParaRPr>
          </a:p>
          <a:p>
            <a:pPr lvl="0" algn="just"/>
            <a:r>
              <a:rPr lang="sr-Latn-RS" dirty="0">
                <a:solidFill>
                  <a:schemeClr val="bg1"/>
                </a:solidFill>
                <a:effectLst/>
                <a:latin typeface="DM Sans" pitchFamily="2" charset="0"/>
                <a:ea typeface="Times New Roman" panose="02020603050405020304" pitchFamily="18" charset="0"/>
              </a:rPr>
              <a:t>A ovom možete dozvoliti korisniku da se ponovo prijavi</a:t>
            </a:r>
            <a:r>
              <a:rPr lang="sr-Latn-RS" dirty="0">
                <a:effectLst/>
                <a:latin typeface="DM Sans" pitchFamily="2" charset="0"/>
                <a:ea typeface="Times New Roman" panose="02020603050405020304" pitchFamily="18" charset="0"/>
              </a:rPr>
              <a:t>:</a:t>
            </a:r>
            <a:endParaRPr lang="sr-Cyrl-RS" sz="1800" dirty="0">
              <a:effectLst/>
              <a:latin typeface="Times New Roman" panose="02020603050405020304" pitchFamily="18" charset="0"/>
              <a:ea typeface="Times New Roman" panose="02020603050405020304" pitchFamily="18" charset="0"/>
            </a:endParaRPr>
          </a:p>
          <a:p>
            <a:pPr marL="266700"/>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pguser</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alter</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user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bob</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login;</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p>
          <a:p>
            <a:pPr marL="266700"/>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ALTER RPLE                                                                                                </a:t>
            </a:r>
            <a:r>
              <a:rPr lang="sr-Latn-RS" dirty="0">
                <a:effectLst/>
                <a:latin typeface="Times New Roman" panose="02020603050405020304" pitchFamily="18" charset="0"/>
                <a:ea typeface="Times New Roman" panose="02020603050405020304" pitchFamily="18" charset="0"/>
              </a:rPr>
              <a:t> </a:t>
            </a:r>
            <a:endParaRPr lang="sr-Latn-RS" dirty="0">
              <a:solidFill>
                <a:schemeClr val="bg1"/>
              </a:solidFill>
              <a:effectLst/>
              <a:latin typeface="DM Sans" pitchFamily="2" charset="0"/>
              <a:ea typeface="Times New Roman" panose="02020603050405020304" pitchFamily="18" charset="0"/>
            </a:endParaRPr>
          </a:p>
          <a:p>
            <a:pPr marL="0" lvl="0" indent="0" algn="l" rtl="0">
              <a:spcBef>
                <a:spcPts val="0"/>
              </a:spcBef>
              <a:spcAft>
                <a:spcPts val="0"/>
              </a:spcAft>
            </a:pPr>
            <a:endParaRPr lang="sr-Latn-RS" dirty="0">
              <a:solidFill>
                <a:schemeClr val="bg1"/>
              </a:solidFill>
              <a:effectLst/>
              <a:latin typeface="DM Sans" pitchFamily="2" charset="0"/>
              <a:ea typeface="Times New Roman" panose="02020603050405020304" pitchFamily="18" charset="0"/>
            </a:endParaRPr>
          </a:p>
          <a:p>
            <a:r>
              <a:rPr lang="sr-Latn-RS" sz="1600" b="1" dirty="0">
                <a:solidFill>
                  <a:schemeClr val="bg1"/>
                </a:solidFill>
                <a:effectLst/>
                <a:latin typeface="DM Sans" pitchFamily="2" charset="0"/>
                <a:ea typeface="Times New Roman" panose="02020603050405020304" pitchFamily="18" charset="0"/>
              </a:rPr>
              <a:t>Ograničavanje broja konkurentnih konekcija korisnika </a:t>
            </a:r>
          </a:p>
          <a:p>
            <a:pPr lvl="2"/>
            <a:endParaRPr lang="sr-Cyrl-RS" sz="1800" dirty="0">
              <a:solidFill>
                <a:schemeClr val="bg1"/>
              </a:solidFill>
              <a:effectLst/>
              <a:latin typeface="Times New Roman" panose="02020603050405020304" pitchFamily="18" charset="0"/>
              <a:ea typeface="Times New Roman" panose="02020603050405020304" pitchFamily="18" charset="0"/>
            </a:endParaRPr>
          </a:p>
          <a:p>
            <a:pPr lvl="2"/>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pguser</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alter</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user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bob</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connection</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limit</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0;</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pPr lvl="2" algn="just"/>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ALTER ROLE</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Latn-RS" dirty="0">
                <a:solidFill>
                  <a:srgbClr val="F9F9F3"/>
                </a:solidFill>
                <a:effectLs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pPr lvl="2" algn="just"/>
            <a:r>
              <a:rPr lang="sr-Latn-RS" dirty="0">
                <a:effectLst/>
                <a:latin typeface="Times New Roman" panose="02020603050405020304" pitchFamily="18" charset="0"/>
                <a:ea typeface="Times New Roman" panose="02020603050405020304" pitchFamily="18" charset="0"/>
              </a:rPr>
              <a:t> </a:t>
            </a:r>
          </a:p>
          <a:p>
            <a:pPr lvl="2"/>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pguser</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alter</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user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bob</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connection</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limit</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10;</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pPr lvl="2" algn="just"/>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ALTER ROL</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E   </a:t>
            </a:r>
          </a:p>
          <a:p>
            <a:pPr lvl="2" algn="just"/>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Latn-RS" sz="18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800" dirty="0">
              <a:effectLst/>
              <a:latin typeface="Times New Roman" panose="02020603050405020304" pitchFamily="18" charset="0"/>
              <a:ea typeface="Times New Roman" panose="02020603050405020304" pitchFamily="18" charset="0"/>
            </a:endParaRPr>
          </a:p>
          <a:p>
            <a:pPr lvl="2"/>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pguser</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alter</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user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bob</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connection</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limit</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-1;</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pPr lvl="2" algn="just"/>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ALTER ROL</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E                                                                </a:t>
            </a:r>
            <a:r>
              <a:rPr lang="sr-Latn-RS" dirty="0">
                <a:solidFill>
                  <a:srgbClr val="F9F9F3"/>
                </a:solidFill>
                <a:effectLst/>
                <a:latin typeface="Consolas" panose="020B0609020204030204" pitchFamily="49" charset="0"/>
                <a:ea typeface="Calibri" panose="020F0502020204030204" pitchFamily="34" charset="0"/>
                <a:cs typeface="Consolas" panose="020B0609020204030204" pitchFamily="49" charset="0"/>
              </a:rPr>
              <a:t> </a:t>
            </a:r>
            <a:endParaRPr lang="sr-Cyrl-RS" dirty="0">
              <a:effectLst/>
              <a:latin typeface="Times New Roman" panose="02020603050405020304" pitchFamily="18" charset="0"/>
              <a:ea typeface="Times New Roman" panose="02020603050405020304" pitchFamily="18" charset="0"/>
            </a:endParaRPr>
          </a:p>
          <a:p>
            <a:pPr algn="just"/>
            <a:endParaRPr lang="sr-Cyrl-RS"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pPr>
            <a:endParaRPr lang="sr-Latn-RS" dirty="0">
              <a:solidFill>
                <a:schemeClr val="bg1"/>
              </a:solidFill>
              <a:effectLst/>
              <a:latin typeface="DM Sans" pitchFamily="2" charset="0"/>
              <a:ea typeface="Times New Roman" panose="02020603050405020304" pitchFamily="18" charset="0"/>
            </a:endParaRPr>
          </a:p>
          <a:p>
            <a:pPr marL="285750" lvl="0" indent="-285750" algn="l" rtl="0">
              <a:spcBef>
                <a:spcPts val="0"/>
              </a:spcBef>
              <a:spcAft>
                <a:spcPts val="0"/>
              </a:spcAft>
              <a:buFontTx/>
              <a:buChar char="-"/>
            </a:pPr>
            <a:endParaRPr lang="sr-Cyrl-RS" sz="16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48964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7"/>
          <p:cNvSpPr txBox="1">
            <a:spLocks noGrp="1"/>
          </p:cNvSpPr>
          <p:nvPr>
            <p:ph type="title"/>
          </p:nvPr>
        </p:nvSpPr>
        <p:spPr>
          <a:xfrm>
            <a:off x="1284000" y="1834286"/>
            <a:ext cx="6576000" cy="104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a:t>Hvala na pažnji!</a:t>
            </a:r>
            <a:endParaRPr dirty="0"/>
          </a:p>
        </p:txBody>
      </p:sp>
      <p:grpSp>
        <p:nvGrpSpPr>
          <p:cNvPr id="351" name="Google Shape;351;p37"/>
          <p:cNvGrpSpPr/>
          <p:nvPr/>
        </p:nvGrpSpPr>
        <p:grpSpPr>
          <a:xfrm>
            <a:off x="559475" y="-282233"/>
            <a:ext cx="3063725" cy="5425659"/>
            <a:chOff x="559475" y="-282233"/>
            <a:chExt cx="3063725" cy="5425659"/>
          </a:xfrm>
        </p:grpSpPr>
        <p:grpSp>
          <p:nvGrpSpPr>
            <p:cNvPr id="352" name="Google Shape;352;p37"/>
            <p:cNvGrpSpPr/>
            <p:nvPr/>
          </p:nvGrpSpPr>
          <p:grpSpPr>
            <a:xfrm>
              <a:off x="713216" y="-282233"/>
              <a:ext cx="1044318" cy="1042364"/>
              <a:chOff x="-769549" y="3541555"/>
              <a:chExt cx="1482775" cy="1480000"/>
            </a:xfrm>
          </p:grpSpPr>
          <p:sp>
            <p:nvSpPr>
              <p:cNvPr id="353" name="Google Shape;353;p37"/>
              <p:cNvSpPr/>
              <p:nvPr/>
            </p:nvSpPr>
            <p:spPr>
              <a:xfrm rot="5400000">
                <a:off x="-355399" y="4170605"/>
                <a:ext cx="436800" cy="1265100"/>
              </a:xfrm>
              <a:prstGeom prst="snip2SameRect">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54" name="Google Shape;354;p37"/>
              <p:cNvSpPr/>
              <p:nvPr/>
            </p:nvSpPr>
            <p:spPr>
              <a:xfrm>
                <a:off x="276426" y="3541555"/>
                <a:ext cx="436800" cy="1265100"/>
              </a:xfrm>
              <a:prstGeom prst="snip2SameRect">
                <a:avLst>
                  <a:gd name="adj1" fmla="val 50000"/>
                  <a:gd name="adj2"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355" name="Google Shape;355;p37"/>
            <p:cNvSpPr/>
            <p:nvPr/>
          </p:nvSpPr>
          <p:spPr>
            <a:xfrm>
              <a:off x="559475" y="602167"/>
              <a:ext cx="307500" cy="3596400"/>
            </a:xfrm>
            <a:prstGeom prst="snip2SameRect">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56" name="Google Shape;356;p37"/>
            <p:cNvSpPr/>
            <p:nvPr/>
          </p:nvSpPr>
          <p:spPr>
            <a:xfrm rot="5400000">
              <a:off x="1940050" y="2813225"/>
              <a:ext cx="307500" cy="2761200"/>
            </a:xfrm>
            <a:prstGeom prst="snip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57" name="Google Shape;357;p37"/>
            <p:cNvSpPr/>
            <p:nvPr/>
          </p:nvSpPr>
          <p:spPr>
            <a:xfrm>
              <a:off x="3315700" y="4186426"/>
              <a:ext cx="307500" cy="957000"/>
            </a:xfrm>
            <a:prstGeom prst="snip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extLst>
      <p:ext uri="{BB962C8B-B14F-4D97-AF65-F5344CB8AC3E}">
        <p14:creationId xmlns:p14="http://schemas.microsoft.com/office/powerpoint/2010/main" val="2841851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95"/>
        <p:cNvGrpSpPr/>
        <p:nvPr/>
      </p:nvGrpSpPr>
      <p:grpSpPr>
        <a:xfrm>
          <a:off x="0" y="0"/>
          <a:ext cx="0" cy="0"/>
          <a:chOff x="0" y="0"/>
          <a:chExt cx="0" cy="0"/>
        </a:xfrm>
      </p:grpSpPr>
      <p:sp>
        <p:nvSpPr>
          <p:cNvPr id="296" name="Google Shape;296;p33"/>
          <p:cNvSpPr txBox="1">
            <a:spLocks noGrp="1"/>
          </p:cNvSpPr>
          <p:nvPr>
            <p:ph type="title"/>
          </p:nvPr>
        </p:nvSpPr>
        <p:spPr>
          <a:xfrm>
            <a:off x="719999" y="445025"/>
            <a:ext cx="837438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sz="2800" dirty="0"/>
              <a:t>Sigurnost</a:t>
            </a:r>
            <a:r>
              <a:rPr lang="sr-Latn-RS" sz="3200" dirty="0"/>
              <a:t> </a:t>
            </a:r>
            <a:r>
              <a:rPr lang="sr-Latn-RS" sz="2800" dirty="0"/>
              <a:t>kod PostgreSQL baze podataka</a:t>
            </a:r>
            <a:endParaRPr sz="3200" dirty="0"/>
          </a:p>
        </p:txBody>
      </p:sp>
      <p:sp>
        <p:nvSpPr>
          <p:cNvPr id="297" name="Google Shape;297;p33"/>
          <p:cNvSpPr txBox="1">
            <a:spLocks noGrp="1"/>
          </p:cNvSpPr>
          <p:nvPr>
            <p:ph type="subTitle" idx="4"/>
          </p:nvPr>
        </p:nvSpPr>
        <p:spPr>
          <a:xfrm>
            <a:off x="869150" y="1446513"/>
            <a:ext cx="2216400" cy="7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dirty="0"/>
              <a:t>Autentifikacija klijenta</a:t>
            </a:r>
            <a:endParaRPr dirty="0"/>
          </a:p>
        </p:txBody>
      </p:sp>
      <p:sp>
        <p:nvSpPr>
          <p:cNvPr id="298" name="Google Shape;298;p33"/>
          <p:cNvSpPr txBox="1">
            <a:spLocks noGrp="1"/>
          </p:cNvSpPr>
          <p:nvPr>
            <p:ph type="subTitle" idx="5"/>
          </p:nvPr>
        </p:nvSpPr>
        <p:spPr>
          <a:xfrm>
            <a:off x="3463858" y="1446513"/>
            <a:ext cx="2216400" cy="7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dirty="0"/>
              <a:t>Korisničke </a:t>
            </a:r>
          </a:p>
          <a:p>
            <a:pPr marL="0" lvl="0" indent="0" algn="l" rtl="0">
              <a:spcBef>
                <a:spcPts val="0"/>
              </a:spcBef>
              <a:spcAft>
                <a:spcPts val="0"/>
              </a:spcAft>
              <a:buNone/>
            </a:pPr>
            <a:r>
              <a:rPr lang="sr-Latn-RS" dirty="0"/>
              <a:t>uloge</a:t>
            </a:r>
            <a:endParaRPr dirty="0"/>
          </a:p>
        </p:txBody>
      </p:sp>
      <p:sp>
        <p:nvSpPr>
          <p:cNvPr id="299" name="Google Shape;299;p33"/>
          <p:cNvSpPr txBox="1">
            <a:spLocks noGrp="1"/>
          </p:cNvSpPr>
          <p:nvPr>
            <p:ph type="subTitle" idx="1"/>
          </p:nvPr>
        </p:nvSpPr>
        <p:spPr>
          <a:xfrm>
            <a:off x="869150" y="2294138"/>
            <a:ext cx="2216400" cy="202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sz="1400" dirty="0">
                <a:effectLst/>
                <a:latin typeface="DM Sans" pitchFamily="2" charset="0"/>
                <a:ea typeface="Times New Roman" panose="02020603050405020304" pitchFamily="18" charset="0"/>
              </a:rPr>
              <a:t>Autentifikacija je proces kojim server baze podataka uspostavlja identitet klijenta i određuje da li je klijentskoj apliakciji dozvoljeno da se poveže sa traženim korisničkim imenom baze podataka. </a:t>
            </a:r>
            <a:endParaRPr sz="1050" dirty="0">
              <a:latin typeface="DM Sans" pitchFamily="2" charset="0"/>
            </a:endParaRPr>
          </a:p>
        </p:txBody>
      </p:sp>
      <p:sp>
        <p:nvSpPr>
          <p:cNvPr id="300" name="Google Shape;300;p33"/>
          <p:cNvSpPr txBox="1">
            <a:spLocks noGrp="1"/>
          </p:cNvSpPr>
          <p:nvPr>
            <p:ph type="subTitle" idx="2"/>
          </p:nvPr>
        </p:nvSpPr>
        <p:spPr>
          <a:xfrm>
            <a:off x="3463854" y="2294138"/>
            <a:ext cx="2216400" cy="202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sz="1400" dirty="0"/>
              <a:t>Korisničke uloge definišu dozvole i privilegije korisnika. </a:t>
            </a:r>
          </a:p>
          <a:p>
            <a:pPr marL="0" lvl="0" indent="0" algn="l" rtl="0">
              <a:spcBef>
                <a:spcPts val="0"/>
              </a:spcBef>
              <a:spcAft>
                <a:spcPts val="0"/>
              </a:spcAft>
              <a:buNone/>
            </a:pPr>
            <a:r>
              <a:rPr lang="sr-Latn-RS" sz="1400" dirty="0"/>
              <a:t>Uloge mogu predstavljati individualne korisnike ili grupe korisnika.  </a:t>
            </a:r>
            <a:endParaRPr lang="en-US" sz="1400" dirty="0"/>
          </a:p>
        </p:txBody>
      </p:sp>
      <p:sp>
        <p:nvSpPr>
          <p:cNvPr id="301" name="Google Shape;301;p33"/>
          <p:cNvSpPr txBox="1">
            <a:spLocks noGrp="1"/>
          </p:cNvSpPr>
          <p:nvPr>
            <p:ph type="subTitle" idx="3"/>
          </p:nvPr>
        </p:nvSpPr>
        <p:spPr>
          <a:xfrm>
            <a:off x="6058565" y="2294138"/>
            <a:ext cx="2216400" cy="2024100"/>
          </a:xfrm>
          <a:prstGeom prst="rect">
            <a:avLst/>
          </a:prstGeom>
        </p:spPr>
        <p:txBody>
          <a:bodyPr spcFirstLastPara="1" wrap="square" lIns="91425" tIns="91425" rIns="91425" bIns="91425" anchor="t" anchorCtr="0">
            <a:noAutofit/>
          </a:bodyPr>
          <a:lstStyle/>
          <a:p>
            <a:pPr marL="0" indent="0"/>
            <a:r>
              <a:rPr lang="sr-Latn-RS" sz="1400" dirty="0">
                <a:effectLst/>
                <a:latin typeface="DM Sans" pitchFamily="2" charset="0"/>
                <a:ea typeface="Times New Roman" panose="02020603050405020304" pitchFamily="18" charset="0"/>
              </a:rPr>
              <a:t>Kontrola pristupa bazi podataka definiše ko i na koji način može pristupati podacima unutar baze podataka. Ovo uključuje različite dozvole i ograničenja korisnika i zavisi od privilegija koje imaju sami korisnici. </a:t>
            </a:r>
            <a:endParaRPr lang="sr-Cyrl-RS" sz="14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sz="1050" dirty="0">
              <a:latin typeface="DM Sans" pitchFamily="2" charset="0"/>
            </a:endParaRPr>
          </a:p>
        </p:txBody>
      </p:sp>
      <p:sp>
        <p:nvSpPr>
          <p:cNvPr id="302" name="Google Shape;302;p33"/>
          <p:cNvSpPr txBox="1">
            <a:spLocks noGrp="1"/>
          </p:cNvSpPr>
          <p:nvPr>
            <p:ph type="subTitle" idx="6"/>
          </p:nvPr>
        </p:nvSpPr>
        <p:spPr>
          <a:xfrm>
            <a:off x="6058565" y="1446513"/>
            <a:ext cx="2216400" cy="7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dirty="0"/>
              <a:t>Kontrola </a:t>
            </a:r>
          </a:p>
          <a:p>
            <a:pPr marL="0" lvl="0" indent="0" algn="l" rtl="0">
              <a:spcBef>
                <a:spcPts val="0"/>
              </a:spcBef>
              <a:spcAft>
                <a:spcPts val="0"/>
              </a:spcAft>
              <a:buNone/>
            </a:pPr>
            <a:r>
              <a:rPr lang="sr-Latn-RS" dirty="0"/>
              <a:t>pristupa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8" name="Google Shape;288;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dirty="0"/>
              <a:t>Metode autentifikacije</a:t>
            </a:r>
            <a:endParaRPr dirty="0"/>
          </a:p>
        </p:txBody>
      </p:sp>
      <p:sp>
        <p:nvSpPr>
          <p:cNvPr id="291" name="Google Shape;291;p32"/>
          <p:cNvSpPr txBox="1">
            <a:spLocks noGrp="1"/>
          </p:cNvSpPr>
          <p:nvPr>
            <p:ph type="subTitle" idx="3"/>
          </p:nvPr>
        </p:nvSpPr>
        <p:spPr>
          <a:xfrm>
            <a:off x="1012579" y="1310719"/>
            <a:ext cx="7895771" cy="3594011"/>
          </a:xfrm>
          <a:prstGeom prst="rect">
            <a:avLst/>
          </a:prstGeom>
        </p:spPr>
        <p:txBody>
          <a:bodyPr spcFirstLastPara="1" wrap="square" lIns="91425" tIns="91425" rIns="91425" bIns="91425" anchor="b" anchorCtr="0">
            <a:noAutofit/>
          </a:bodyPr>
          <a:lstStyle/>
          <a:p>
            <a:pPr marL="0" lvl="0" indent="0" algn="just">
              <a:lnSpc>
                <a:spcPct val="150000"/>
              </a:lnSpc>
            </a:pPr>
            <a:r>
              <a:rPr lang="sr-Latn-RS" sz="1400" dirty="0">
                <a:effectLst/>
                <a:latin typeface="Times New Roman" panose="02020603050405020304" pitchFamily="18" charset="0"/>
                <a:ea typeface="Times New Roman" panose="02020603050405020304" pitchFamily="18" charset="0"/>
              </a:rPr>
              <a:t>Trust autentifikacija </a:t>
            </a:r>
          </a:p>
          <a:p>
            <a:pPr marL="0" lvl="0" indent="0" algn="just">
              <a:lnSpc>
                <a:spcPct val="150000"/>
              </a:lnSpc>
            </a:pPr>
            <a:r>
              <a:rPr lang="sr-Latn-RS" sz="1400" dirty="0">
                <a:effectLst/>
                <a:latin typeface="Times New Roman" panose="02020603050405020304" pitchFamily="18" charset="0"/>
                <a:ea typeface="Times New Roman" panose="02020603050405020304" pitchFamily="18" charset="0"/>
              </a:rPr>
              <a:t>Password autentifikacija</a:t>
            </a:r>
            <a:endParaRPr lang="sr-Cyrl-RS" sz="1400" b="0" dirty="0">
              <a:effectLst/>
              <a:latin typeface="Times New Roman" panose="02020603050405020304" pitchFamily="18" charset="0"/>
              <a:ea typeface="Times New Roman" panose="02020603050405020304" pitchFamily="18" charset="0"/>
            </a:endParaRPr>
          </a:p>
          <a:p>
            <a:pPr marL="0" lvl="0" indent="0" algn="just">
              <a:lnSpc>
                <a:spcPct val="150000"/>
              </a:lnSpc>
            </a:pPr>
            <a:r>
              <a:rPr lang="sr-Latn-RS" sz="1400" dirty="0">
                <a:effectLst/>
                <a:latin typeface="Times New Roman" panose="02020603050405020304" pitchFamily="18" charset="0"/>
                <a:ea typeface="Times New Roman" panose="02020603050405020304" pitchFamily="18" charset="0"/>
              </a:rPr>
              <a:t>GSSAPI autentifikacija </a:t>
            </a:r>
          </a:p>
          <a:p>
            <a:pPr marL="0" lvl="0" indent="0" algn="just">
              <a:lnSpc>
                <a:spcPct val="150000"/>
              </a:lnSpc>
            </a:pPr>
            <a:r>
              <a:rPr lang="sr-Latn-RS" sz="1400" dirty="0">
                <a:effectLst/>
                <a:latin typeface="Times New Roman" panose="02020603050405020304" pitchFamily="18" charset="0"/>
                <a:ea typeface="Times New Roman" panose="02020603050405020304" pitchFamily="18" charset="0"/>
              </a:rPr>
              <a:t>SSPI autentifikacija</a:t>
            </a:r>
            <a:endParaRPr lang="sr-Cyrl-RS" sz="1200" dirty="0">
              <a:effectLst/>
              <a:latin typeface="Times New Roman" panose="02020603050405020304" pitchFamily="18" charset="0"/>
              <a:ea typeface="Times New Roman" panose="02020603050405020304" pitchFamily="18" charset="0"/>
            </a:endParaRPr>
          </a:p>
          <a:p>
            <a:pPr marL="0" lvl="0" indent="0" algn="just">
              <a:lnSpc>
                <a:spcPct val="150000"/>
              </a:lnSpc>
            </a:pPr>
            <a:r>
              <a:rPr lang="sr-Latn-RS" sz="1400" dirty="0">
                <a:effectLst/>
                <a:latin typeface="Times New Roman" panose="02020603050405020304" pitchFamily="18" charset="0"/>
                <a:ea typeface="Times New Roman" panose="02020603050405020304" pitchFamily="18" charset="0"/>
              </a:rPr>
              <a:t>Provera identiteta</a:t>
            </a:r>
          </a:p>
          <a:p>
            <a:pPr marL="0" lvl="0" indent="0" algn="just">
              <a:lnSpc>
                <a:spcPct val="150000"/>
              </a:lnSpc>
            </a:pPr>
            <a:r>
              <a:rPr lang="sr-Latn-RS" sz="1400" dirty="0">
                <a:effectLst/>
                <a:latin typeface="Times New Roman" panose="02020603050405020304" pitchFamily="18" charset="0"/>
                <a:ea typeface="Times New Roman" panose="02020603050405020304" pitchFamily="18" charset="0"/>
              </a:rPr>
              <a:t>Peer autentifikacija</a:t>
            </a:r>
          </a:p>
          <a:p>
            <a:pPr marL="0" lvl="0" indent="0" algn="just">
              <a:lnSpc>
                <a:spcPct val="150000"/>
              </a:lnSpc>
            </a:pPr>
            <a:r>
              <a:rPr lang="sr-Latn-RS" sz="1400" dirty="0">
                <a:effectLst/>
                <a:latin typeface="Times New Roman" panose="02020603050405020304" pitchFamily="18" charset="0"/>
                <a:ea typeface="Times New Roman" panose="02020603050405020304" pitchFamily="18" charset="0"/>
              </a:rPr>
              <a:t>LDAP autentifikacija</a:t>
            </a:r>
          </a:p>
          <a:p>
            <a:pPr marL="0" lvl="0" indent="0" algn="just">
              <a:lnSpc>
                <a:spcPct val="150000"/>
              </a:lnSpc>
            </a:pPr>
            <a:r>
              <a:rPr lang="sr-Latn-RS" sz="1400" dirty="0">
                <a:effectLst/>
                <a:latin typeface="Times New Roman" panose="02020603050405020304" pitchFamily="18" charset="0"/>
                <a:ea typeface="Times New Roman" panose="02020603050405020304" pitchFamily="18" charset="0"/>
              </a:rPr>
              <a:t>RADIUS </a:t>
            </a:r>
            <a:r>
              <a:rPr lang="sr-Latn-RS" sz="1600" dirty="0">
                <a:effectLst/>
                <a:latin typeface="Times New Roman" panose="02020603050405020304" pitchFamily="18" charset="0"/>
                <a:ea typeface="Times New Roman" panose="02020603050405020304" pitchFamily="18" charset="0"/>
              </a:rPr>
              <a:t>autentifikacija</a:t>
            </a:r>
            <a:endParaRPr lang="sr-Cyrl-RS" sz="1400" dirty="0">
              <a:effectLst/>
              <a:latin typeface="Times New Roman" panose="02020603050405020304" pitchFamily="18" charset="0"/>
              <a:ea typeface="Times New Roman" panose="02020603050405020304" pitchFamily="18" charset="0"/>
            </a:endParaRPr>
          </a:p>
          <a:p>
            <a:pPr marL="0" lvl="0" indent="0" algn="just">
              <a:lnSpc>
                <a:spcPct val="150000"/>
              </a:lnSpc>
            </a:pPr>
            <a:r>
              <a:rPr lang="sr-Latn-RS" sz="1400" dirty="0">
                <a:effectLst/>
                <a:latin typeface="Times New Roman" panose="02020603050405020304" pitchFamily="18" charset="0"/>
                <a:ea typeface="Times New Roman" panose="02020603050405020304" pitchFamily="18" charset="0"/>
              </a:rPr>
              <a:t>Autentifikacija sertifikatom</a:t>
            </a:r>
          </a:p>
          <a:p>
            <a:pPr marL="0" lvl="0" indent="0" algn="just">
              <a:lnSpc>
                <a:spcPct val="150000"/>
              </a:lnSpc>
            </a:pPr>
            <a:r>
              <a:rPr lang="sr-Latn-RS" sz="1400" dirty="0">
                <a:effectLst/>
                <a:latin typeface="Times New Roman" panose="02020603050405020304" pitchFamily="18" charset="0"/>
                <a:ea typeface="Times New Roman" panose="02020603050405020304" pitchFamily="18" charset="0"/>
              </a:rPr>
              <a:t>PAM autentifikacija</a:t>
            </a:r>
          </a:p>
          <a:p>
            <a:pPr marL="0" lvl="0" indent="0" algn="just">
              <a:lnSpc>
                <a:spcPct val="150000"/>
              </a:lnSpc>
            </a:pPr>
            <a:r>
              <a:rPr lang="sr-Latn-RS" sz="1400" dirty="0">
                <a:effectLst/>
                <a:latin typeface="Times New Roman" panose="02020603050405020304" pitchFamily="18" charset="0"/>
                <a:ea typeface="Times New Roman" panose="02020603050405020304" pitchFamily="18" charset="0"/>
              </a:rPr>
              <a:t>BSD autentifikacija</a:t>
            </a:r>
            <a:endParaRPr lang="sr-Latn-RS" sz="2000" dirty="0"/>
          </a:p>
        </p:txBody>
      </p:sp>
      <p:pic>
        <p:nvPicPr>
          <p:cNvPr id="3" name="Picture 2">
            <a:extLst>
              <a:ext uri="{FF2B5EF4-FFF2-40B4-BE49-F238E27FC236}">
                <a16:creationId xmlns:a16="http://schemas.microsoft.com/office/drawing/2014/main" id="{106B984D-A371-1268-869F-9D1BDCCEFE2B}"/>
              </a:ext>
            </a:extLst>
          </p:cNvPr>
          <p:cNvPicPr>
            <a:picLocks noChangeAspect="1"/>
          </p:cNvPicPr>
          <p:nvPr/>
        </p:nvPicPr>
        <p:blipFill>
          <a:blip r:embed="rId3"/>
          <a:stretch>
            <a:fillRect/>
          </a:stretch>
        </p:blipFill>
        <p:spPr>
          <a:xfrm>
            <a:off x="5029421" y="1842418"/>
            <a:ext cx="3878929" cy="30623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dirty="0"/>
              <a:t>pg_hba.conf fajl</a:t>
            </a:r>
            <a:endParaRPr dirty="0"/>
          </a:p>
        </p:txBody>
      </p:sp>
      <p:pic>
        <p:nvPicPr>
          <p:cNvPr id="27" name="Picture 26">
            <a:extLst>
              <a:ext uri="{FF2B5EF4-FFF2-40B4-BE49-F238E27FC236}">
                <a16:creationId xmlns:a16="http://schemas.microsoft.com/office/drawing/2014/main" id="{9200ACE1-396E-13C5-ECD8-87AFC7028BF0}"/>
              </a:ext>
            </a:extLst>
          </p:cNvPr>
          <p:cNvPicPr>
            <a:picLocks noChangeAspect="1"/>
          </p:cNvPicPr>
          <p:nvPr/>
        </p:nvPicPr>
        <p:blipFill>
          <a:blip r:embed="rId3"/>
          <a:stretch>
            <a:fillRect/>
          </a:stretch>
        </p:blipFill>
        <p:spPr>
          <a:xfrm>
            <a:off x="720000" y="1235983"/>
            <a:ext cx="7563840" cy="3230390"/>
          </a:xfrm>
          <a:prstGeom prst="rect">
            <a:avLst/>
          </a:prstGeom>
        </p:spPr>
      </p:pic>
    </p:spTree>
    <p:extLst>
      <p:ext uri="{BB962C8B-B14F-4D97-AF65-F5344CB8AC3E}">
        <p14:creationId xmlns:p14="http://schemas.microsoft.com/office/powerpoint/2010/main" val="3284329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dirty="0"/>
              <a:t>Mapiranje korisničkih imena</a:t>
            </a:r>
            <a:endParaRPr dirty="0"/>
          </a:p>
        </p:txBody>
      </p:sp>
      <p:sp>
        <p:nvSpPr>
          <p:cNvPr id="2" name="Google Shape;309;p34">
            <a:extLst>
              <a:ext uri="{FF2B5EF4-FFF2-40B4-BE49-F238E27FC236}">
                <a16:creationId xmlns:a16="http://schemas.microsoft.com/office/drawing/2014/main" id="{69F61B6C-2084-B2BC-5633-C41E782A2A99}"/>
              </a:ext>
            </a:extLst>
          </p:cNvPr>
          <p:cNvSpPr txBox="1">
            <a:spLocks noGrp="1"/>
          </p:cNvSpPr>
          <p:nvPr>
            <p:ph type="subTitle" idx="1"/>
          </p:nvPr>
        </p:nvSpPr>
        <p:spPr>
          <a:xfrm>
            <a:off x="720000" y="1290918"/>
            <a:ext cx="8054206" cy="3509682"/>
          </a:xfrm>
          <a:prstGeom prst="rect">
            <a:avLst/>
          </a:prstGeom>
        </p:spPr>
        <p:txBody>
          <a:bodyPr spcFirstLastPara="1" wrap="square" lIns="91425" tIns="91425" rIns="91425" bIns="0" anchor="t" anchorCtr="0">
            <a:noAutofit/>
          </a:bodyPr>
          <a:lstStyle/>
          <a:p>
            <a:pPr marL="171450" indent="-171450">
              <a:buFontTx/>
              <a:buChar char="-"/>
            </a:pPr>
            <a:r>
              <a:rPr lang="sr-Latn-RS" dirty="0">
                <a:effectLst/>
                <a:latin typeface="DM Sans" pitchFamily="2" charset="0"/>
                <a:ea typeface="Times New Roman" panose="02020603050405020304" pitchFamily="18" charset="0"/>
              </a:rPr>
              <a:t>U nekim slučajevima, korisničko ime za autentifikaciju se razlikuje od PostgreSQL korisničkog imena. Na primer, ovo se može desiti kada se koristi eksterni sistem za autentifikaciju, kao što je provera autentičnosti sertifikata ili bilo koji drugi eksterni sistem. U ovim slučajevima možda ćete morati da omogućite eksterno autentifikovanom korisniku da se poveže kao više korisnika baze podataka. U takvim slučajevima možete odredti pravila za mapiranje spoljašnjeg korisničkog imena u odgovarajućeg korisnika(ulogu) baze podataka.</a:t>
            </a:r>
            <a:endParaRPr lang="sr-Cyrl-RS" dirty="0">
              <a:effectLst/>
              <a:latin typeface="Times New Roman" panose="02020603050405020304" pitchFamily="18" charset="0"/>
              <a:ea typeface="Times New Roman" panose="02020603050405020304" pitchFamily="18" charset="0"/>
            </a:endParaRPr>
          </a:p>
          <a:p>
            <a:pPr marL="0" indent="0"/>
            <a:endParaRPr lang="sr-Latn-RS" dirty="0">
              <a:solidFill>
                <a:schemeClr val="bg1"/>
              </a:solidFill>
              <a:effectLst/>
              <a:latin typeface="DM Sans" pitchFamily="2" charset="0"/>
              <a:ea typeface="Times New Roman" panose="02020603050405020304" pitchFamily="18" charset="0"/>
            </a:endParaRPr>
          </a:p>
          <a:p>
            <a:pPr marL="171450" indent="-171450">
              <a:buFontTx/>
              <a:buChar char="-"/>
            </a:pPr>
            <a:r>
              <a:rPr lang="sr-Latn-RS" dirty="0">
                <a:solidFill>
                  <a:schemeClr val="bg1"/>
                </a:solidFill>
                <a:effectLst/>
                <a:latin typeface="DM Sans" pitchFamily="2" charset="0"/>
                <a:ea typeface="Times New Roman" panose="02020603050405020304" pitchFamily="18" charset="0"/>
              </a:rPr>
              <a:t>Mape korisničkih imena su definisane u datoteci koja se podrazumevano zove </a:t>
            </a:r>
            <a:r>
              <a:rPr lang="sr-Latn-RS" b="1" dirty="0">
                <a:solidFill>
                  <a:schemeClr val="bg1"/>
                </a:solidFill>
                <a:effectLst/>
                <a:latin typeface="DM Sans" pitchFamily="2" charset="0"/>
                <a:ea typeface="Times New Roman" panose="02020603050405020304" pitchFamily="18" charset="0"/>
              </a:rPr>
              <a:t>pg_ident.conf</a:t>
            </a:r>
            <a:r>
              <a:rPr lang="sr-Latn-RS" dirty="0">
                <a:solidFill>
                  <a:schemeClr val="bg1"/>
                </a:solidFill>
                <a:effectLst/>
                <a:latin typeface="DM Sans" pitchFamily="2" charset="0"/>
                <a:ea typeface="Times New Roman" panose="02020603050405020304" pitchFamily="18" charset="0"/>
              </a:rPr>
              <a:t>(jer je prvobitno korišćena za metod provere identiteta)  i čuva se u direktorijumu podataka klastera. Moguće je promeniti ime ove datoteke preko konfiguracionog parametra ident_file u postgresql.conf.</a:t>
            </a:r>
          </a:p>
          <a:p>
            <a:pPr marL="0" indent="0"/>
            <a:endParaRPr lang="sr-Latn-RS" dirty="0">
              <a:solidFill>
                <a:schemeClr val="bg1"/>
              </a:solidFill>
              <a:effectLst/>
              <a:latin typeface="DM Sans" pitchFamily="2" charset="0"/>
              <a:ea typeface="Times New Roman" panose="02020603050405020304" pitchFamily="18" charset="0"/>
            </a:endParaRPr>
          </a:p>
          <a:p>
            <a:pPr marL="171450" indent="-171450">
              <a:buFontTx/>
              <a:buChar char="-"/>
            </a:pPr>
            <a:r>
              <a:rPr lang="sr-Latn-RS" dirty="0">
                <a:solidFill>
                  <a:schemeClr val="bg1"/>
                </a:solidFill>
                <a:effectLst/>
                <a:latin typeface="DM Sans" pitchFamily="2" charset="0"/>
                <a:ea typeface="Times New Roman" panose="02020603050405020304" pitchFamily="18" charset="0"/>
              </a:rPr>
              <a:t>Linije u datoteci mapa imaju format:</a:t>
            </a:r>
            <a:endParaRPr lang="sr-Cyrl-RS" dirty="0">
              <a:solidFill>
                <a:schemeClr val="bg1"/>
              </a:solidFill>
              <a:effectLst/>
              <a:latin typeface="Times New Roman" panose="02020603050405020304" pitchFamily="18" charset="0"/>
              <a:ea typeface="Times New Roman" panose="02020603050405020304" pitchFamily="18" charset="0"/>
            </a:endParaRPr>
          </a:p>
          <a:p>
            <a:pPr algn="just"/>
            <a:r>
              <a:rPr lang="sr-Cyrl-RS"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map-</a:t>
            </a:r>
            <a:r>
              <a:rPr lang="sr-Cyrl-RS"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name</a:t>
            </a:r>
            <a:r>
              <a:rPr lang="sr-Cyrl-RS"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sr-Cyrl-RS"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system-username</a:t>
            </a:r>
            <a:r>
              <a:rPr lang="sr-Cyrl-RS"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sr-Cyrl-RS"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database-username</a:t>
            </a:r>
            <a:endParaRPr lang="sr-Latn-RS" dirty="0">
              <a:solidFill>
                <a:schemeClr val="bg1"/>
              </a:solidFill>
              <a:latin typeface="Times New Roman" panose="02020603050405020304" pitchFamily="18" charset="0"/>
              <a:ea typeface="Calibri" panose="020F0502020204030204" pitchFamily="34" charset="0"/>
              <a:cs typeface="Consolas" panose="020B0609020204030204" pitchFamily="49" charset="0"/>
            </a:endParaRPr>
          </a:p>
          <a:p>
            <a:pPr algn="just"/>
            <a:endParaRPr lang="sr-Latn-RS" b="1" dirty="0">
              <a:solidFill>
                <a:schemeClr val="bg1"/>
              </a:solidFill>
              <a:latin typeface="Times New Roman" panose="02020603050405020304" pitchFamily="18" charset="0"/>
              <a:ea typeface="Calibri" panose="020F0502020204030204" pitchFamily="34" charset="0"/>
            </a:endParaRPr>
          </a:p>
          <a:p>
            <a:pPr marL="171450" indent="-171450">
              <a:buFontTx/>
              <a:buChar char="-"/>
            </a:pPr>
            <a:r>
              <a:rPr lang="sr-Latn-RS" b="1" dirty="0">
                <a:solidFill>
                  <a:schemeClr val="bg1"/>
                </a:solidFill>
                <a:latin typeface="DM Sans" pitchFamily="2" charset="0"/>
                <a:ea typeface="Times New Roman" panose="02020603050405020304" pitchFamily="18" charset="0"/>
              </a:rPr>
              <a:t>PRIMER:</a:t>
            </a:r>
          </a:p>
          <a:p>
            <a:pPr algn="just"/>
            <a:r>
              <a:rPr lang="sr-Cyrl-RS"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salesmap</a:t>
            </a:r>
            <a:r>
              <a:rPr lang="sr-Cyrl-RS"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/^(.*)@sales\.comp\.com$ \1</a:t>
            </a:r>
            <a:endParaRPr lang="sr-Cyrl-RS" dirty="0">
              <a:solidFill>
                <a:schemeClr val="bg1"/>
              </a:solidFill>
              <a:effectLst/>
              <a:latin typeface="Times New Roman" panose="02020603050405020304" pitchFamily="18" charset="0"/>
              <a:ea typeface="Times New Roman" panose="02020603050405020304" pitchFamily="18" charset="0"/>
            </a:endParaRPr>
          </a:p>
          <a:p>
            <a:r>
              <a:rPr lang="sr-Cyrl-RS"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salesmap</a:t>
            </a:r>
            <a:r>
              <a:rPr lang="sr-Cyrl-RS"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/^(.*)@sales\.comp\.com$ </a:t>
            </a:r>
            <a:r>
              <a:rPr lang="sr-Cyrl-RS"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sales</a:t>
            </a:r>
            <a:endParaRPr lang="sr-Cyrl-RS" dirty="0">
              <a:solidFill>
                <a:schemeClr val="bg1"/>
              </a:solidFill>
              <a:effectLst/>
              <a:latin typeface="Times New Roman" panose="02020603050405020304" pitchFamily="18" charset="0"/>
              <a:ea typeface="Times New Roman" panose="02020603050405020304" pitchFamily="18" charset="0"/>
            </a:endParaRPr>
          </a:p>
          <a:p>
            <a:pPr algn="just"/>
            <a:r>
              <a:rPr lang="sr-Cyrl-RS"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salesmap</a:t>
            </a:r>
            <a:r>
              <a:rPr lang="sr-Cyrl-RS"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manager@sales.comp.com </a:t>
            </a:r>
            <a:r>
              <a:rPr lang="sr-Cyrl-RS"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auditor</a:t>
            </a:r>
            <a:endParaRPr lang="sr-Cyrl-RS" dirty="0">
              <a:solidFill>
                <a:schemeClr val="bg1"/>
              </a:solidFill>
              <a:effectLst/>
              <a:latin typeface="Times New Roman" panose="02020603050405020304" pitchFamily="18" charset="0"/>
              <a:ea typeface="Times New Roman" panose="02020603050405020304" pitchFamily="18" charset="0"/>
            </a:endParaRPr>
          </a:p>
          <a:p>
            <a:pPr algn="just"/>
            <a:r>
              <a:rPr lang="sr-Latn-RS" sz="18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endParaRPr lang="sr-Cyrl-RS" sz="1800" dirty="0">
              <a:solidFill>
                <a:schemeClr val="bg1"/>
              </a:solidFill>
              <a:effectLst/>
              <a:latin typeface="Times New Roman" panose="02020603050405020304" pitchFamily="18" charset="0"/>
              <a:ea typeface="Times New Roman" panose="02020603050405020304" pitchFamily="18" charset="0"/>
            </a:endParaRPr>
          </a:p>
          <a:p>
            <a:pPr marL="171450" lvl="0" indent="-171450" algn="l" rtl="0">
              <a:spcBef>
                <a:spcPts val="0"/>
              </a:spcBef>
              <a:spcAft>
                <a:spcPts val="0"/>
              </a:spcAft>
              <a:buFontTx/>
              <a:buChar char="-"/>
            </a:pPr>
            <a:endParaRPr lang="sr-Latn-RS" sz="1400" dirty="0">
              <a:latin typeface="DM Sans" pitchFamily="2" charset="0"/>
            </a:endParaRPr>
          </a:p>
        </p:txBody>
      </p:sp>
    </p:spTree>
    <p:extLst>
      <p:ext uri="{BB962C8B-B14F-4D97-AF65-F5344CB8AC3E}">
        <p14:creationId xmlns:p14="http://schemas.microsoft.com/office/powerpoint/2010/main" val="3420071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sz="2400" b="1" dirty="0">
                <a:effectLst/>
                <a:latin typeface="Montserrat" panose="00000500000000000000" pitchFamily="2" charset="0"/>
                <a:ea typeface="Times New Roman" panose="02020603050405020304" pitchFamily="18" charset="0"/>
              </a:rPr>
              <a:t>Lightweight Directory Access Protocol(LDAP) metod autentifikacije</a:t>
            </a:r>
            <a:endParaRPr sz="2400" dirty="0"/>
          </a:p>
        </p:txBody>
      </p:sp>
      <p:sp>
        <p:nvSpPr>
          <p:cNvPr id="2" name="Google Shape;309;p34">
            <a:extLst>
              <a:ext uri="{FF2B5EF4-FFF2-40B4-BE49-F238E27FC236}">
                <a16:creationId xmlns:a16="http://schemas.microsoft.com/office/drawing/2014/main" id="{69CB0C82-8D05-D718-4D6E-075F080D57DD}"/>
              </a:ext>
            </a:extLst>
          </p:cNvPr>
          <p:cNvSpPr txBox="1">
            <a:spLocks noGrp="1"/>
          </p:cNvSpPr>
          <p:nvPr>
            <p:ph type="subTitle" idx="1"/>
          </p:nvPr>
        </p:nvSpPr>
        <p:spPr>
          <a:xfrm>
            <a:off x="720000" y="1290918"/>
            <a:ext cx="7704000" cy="3254188"/>
          </a:xfrm>
          <a:prstGeom prst="rect">
            <a:avLst/>
          </a:prstGeom>
        </p:spPr>
        <p:txBody>
          <a:bodyPr spcFirstLastPara="1" wrap="square" lIns="91425" tIns="91425" rIns="91425" bIns="0" anchor="t" anchorCtr="0">
            <a:noAutofit/>
          </a:bodyPr>
          <a:lstStyle/>
          <a:p>
            <a:pPr marL="285750" indent="-285750">
              <a:buFontTx/>
              <a:buChar char="-"/>
            </a:pPr>
            <a:r>
              <a:rPr lang="sr-Latn-RS" sz="1400" dirty="0">
                <a:effectLst/>
                <a:latin typeface="DM Sans" pitchFamily="2" charset="0"/>
                <a:ea typeface="Times New Roman" panose="02020603050405020304" pitchFamily="18" charset="0"/>
              </a:rPr>
              <a:t>Ovaj metod autentifikacije funkcioniše slično kao i autentifikacija lozinkom, osim što koristi LDAP server kao metod provere lozinke. LDAP se koristi samo za validaciju parova korisničkog imena/lozinke. Stoga korisnik mora već postojati u bazi podataka pre nego što se LDAP može koristiti za autentifikaciju.</a:t>
            </a:r>
          </a:p>
          <a:p>
            <a:pPr marL="285750" indent="-285750">
              <a:buFontTx/>
              <a:buChar char="-"/>
            </a:pPr>
            <a:r>
              <a:rPr lang="sr-Latn-RS" sz="1400" dirty="0">
                <a:effectLst/>
                <a:latin typeface="Times New Roman" panose="02020603050405020304" pitchFamily="18" charset="0"/>
                <a:ea typeface="Times New Roman" panose="02020603050405020304" pitchFamily="18" charset="0"/>
              </a:rPr>
              <a:t>LDAP autentifikacija može raditi u dva režima.</a:t>
            </a:r>
          </a:p>
          <a:p>
            <a:pPr marL="285750" indent="-285750">
              <a:buFontTx/>
              <a:buChar char="-"/>
            </a:pPr>
            <a:r>
              <a:rPr lang="sr-Latn-RS" sz="1400" dirty="0">
                <a:effectLst/>
                <a:latin typeface="Times New Roman" panose="02020603050405020304" pitchFamily="18" charset="0"/>
                <a:ea typeface="Times New Roman" panose="02020603050405020304" pitchFamily="18" charset="0"/>
              </a:rPr>
              <a:t>U prvom režimu, koji se zove jednostavni režim povezivanja, server će se vezati za prepoznatljivo ime u formatu prefiks korisničko ime sufiks.</a:t>
            </a:r>
          </a:p>
          <a:p>
            <a:pPr marL="285750" indent="-285750">
              <a:buFontTx/>
              <a:buChar char="-"/>
            </a:pPr>
            <a:r>
              <a:rPr lang="sr-Latn-RS" sz="1400" dirty="0">
                <a:effectLst/>
                <a:latin typeface="Times New Roman" panose="02020603050405020304" pitchFamily="18" charset="0"/>
                <a:ea typeface="Times New Roman" panose="02020603050405020304" pitchFamily="18" charset="0"/>
              </a:rPr>
              <a:t>U drugom režimu koji se zove režim pretrage i vezivanja(search+bind), server se prvo povezuje na LDAP direktorijum sa fiksnim korisničkim imenom i lozinkom, navedenim sa ldapibindnn i ldapbindpasswd, i vrši pretragu korisnika koji pokušava da se prijavi na bazu podataka</a:t>
            </a:r>
            <a:r>
              <a:rPr lang="sr-Latn-RS" sz="1600" dirty="0">
                <a:effectLst/>
                <a:latin typeface="Times New Roman" panose="02020603050405020304" pitchFamily="18" charset="0"/>
                <a:ea typeface="Times New Roman" panose="02020603050405020304" pitchFamily="18" charset="0"/>
              </a:rPr>
              <a:t>.  </a:t>
            </a:r>
            <a:endParaRPr lang="sr-Cyrl-RS"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pPr>
            <a:endParaRPr lang="sr-Latn-RS" sz="1400" b="1" dirty="0">
              <a:latin typeface="DM Sans" pitchFamily="2" charset="0"/>
            </a:endParaRPr>
          </a:p>
          <a:p>
            <a:pPr marL="171450" lvl="0" indent="-171450" algn="l" rtl="0">
              <a:spcBef>
                <a:spcPts val="0"/>
              </a:spcBef>
              <a:spcAft>
                <a:spcPts val="0"/>
              </a:spcAft>
              <a:buFontTx/>
              <a:buChar char="-"/>
            </a:pPr>
            <a:r>
              <a:rPr lang="sr-Latn-RS" sz="1400" b="1" dirty="0">
                <a:latin typeface="DM Sans" pitchFamily="2" charset="0"/>
              </a:rPr>
              <a:t>PRIMER:</a:t>
            </a:r>
          </a:p>
          <a:p>
            <a:r>
              <a:rPr lang="sr-Cyrl-RS" sz="14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host</a:t>
            </a:r>
            <a:r>
              <a:rPr lang="sr-Cyrl-RS" sz="14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4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all</a:t>
            </a:r>
            <a:r>
              <a:rPr lang="sr-Cyrl-RS" sz="14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4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all</a:t>
            </a:r>
            <a:r>
              <a:rPr lang="sr-Cyrl-RS" sz="14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10.10.0.1/16 </a:t>
            </a:r>
            <a:r>
              <a:rPr lang="sr-Cyrl-RS" sz="14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ldap</a:t>
            </a:r>
            <a:r>
              <a:rPr lang="sr-Cyrl-RS" sz="14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Latn-RS" sz="14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400" dirty="0">
              <a:effectLst/>
              <a:latin typeface="Times New Roman" panose="02020603050405020304" pitchFamily="18" charset="0"/>
              <a:ea typeface="Times New Roman" panose="02020603050405020304" pitchFamily="18" charset="0"/>
            </a:endParaRPr>
          </a:p>
          <a:p>
            <a:r>
              <a:rPr lang="sr-Cyrl-RS" sz="14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ldapserver=ldap.our.net </a:t>
            </a:r>
            <a:r>
              <a:rPr lang="sr-Cyrl-RS" sz="14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ldapprefix</a:t>
            </a:r>
            <a:r>
              <a:rPr lang="sr-Cyrl-RS" sz="14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Cyrl-RS" sz="14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cn</a:t>
            </a:r>
            <a:r>
              <a:rPr lang="sr-Cyrl-RS" sz="14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sz="14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ldapsuffix</a:t>
            </a:r>
            <a:r>
              <a:rPr lang="sr-Cyrl-RS" sz="14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Latn-RS" sz="14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400" dirty="0">
              <a:effectLst/>
              <a:latin typeface="Times New Roman" panose="02020603050405020304" pitchFamily="18" charset="0"/>
              <a:ea typeface="Times New Roman" panose="02020603050405020304" pitchFamily="18" charset="0"/>
            </a:endParaRPr>
          </a:p>
          <a:p>
            <a:pPr algn="just"/>
            <a:r>
              <a:rPr lang="sr-Cyrl-RS" sz="14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dc=</a:t>
            </a:r>
            <a:r>
              <a:rPr lang="sr-Cyrl-RS" sz="14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our,dc</a:t>
            </a:r>
            <a:r>
              <a:rPr lang="sr-Cyrl-RS" sz="14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Cyrl-RS" sz="1400"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net</a:t>
            </a:r>
            <a:r>
              <a:rPr lang="sr-Cyrl-RS" sz="14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Latn-RS" sz="14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400" dirty="0">
              <a:effectLst/>
              <a:latin typeface="Times New Roman" panose="02020603050405020304" pitchFamily="18" charset="0"/>
              <a:ea typeface="Times New Roman" panose="02020603050405020304" pitchFamily="18" charset="0"/>
            </a:endParaRPr>
          </a:p>
          <a:p>
            <a:pPr marL="171450" lvl="0" indent="-171450" algn="l" rtl="0">
              <a:spcBef>
                <a:spcPts val="0"/>
              </a:spcBef>
              <a:spcAft>
                <a:spcPts val="0"/>
              </a:spcAft>
              <a:buFontTx/>
              <a:buChar char="-"/>
            </a:pPr>
            <a:endParaRPr lang="sr-Latn-RS" sz="1400" b="1" dirty="0">
              <a:latin typeface="DM Sans" pitchFamily="2" charset="0"/>
            </a:endParaRPr>
          </a:p>
        </p:txBody>
      </p:sp>
    </p:spTree>
    <p:extLst>
      <p:ext uri="{BB962C8B-B14F-4D97-AF65-F5344CB8AC3E}">
        <p14:creationId xmlns:p14="http://schemas.microsoft.com/office/powerpoint/2010/main" val="88047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sz="2400" dirty="0"/>
              <a:t>SSL metod autentifikacije </a:t>
            </a:r>
            <a:endParaRPr sz="2400" dirty="0"/>
          </a:p>
        </p:txBody>
      </p:sp>
      <p:sp>
        <p:nvSpPr>
          <p:cNvPr id="2" name="Google Shape;309;p34">
            <a:extLst>
              <a:ext uri="{FF2B5EF4-FFF2-40B4-BE49-F238E27FC236}">
                <a16:creationId xmlns:a16="http://schemas.microsoft.com/office/drawing/2014/main" id="{3535F60D-FBD5-D0D0-6032-34B1AF4A1563}"/>
              </a:ext>
            </a:extLst>
          </p:cNvPr>
          <p:cNvSpPr txBox="1">
            <a:spLocks noGrp="1"/>
          </p:cNvSpPr>
          <p:nvPr>
            <p:ph type="subTitle" idx="1"/>
          </p:nvPr>
        </p:nvSpPr>
        <p:spPr>
          <a:xfrm>
            <a:off x="247285" y="1017725"/>
            <a:ext cx="3952853" cy="3782874"/>
          </a:xfrm>
          <a:prstGeom prst="rect">
            <a:avLst/>
          </a:prstGeom>
        </p:spPr>
        <p:txBody>
          <a:bodyPr spcFirstLastPara="1" wrap="square" lIns="91425" tIns="91425" rIns="91425" bIns="0" anchor="t" anchorCtr="0">
            <a:noAutofit/>
          </a:bodyPr>
          <a:lstStyle/>
          <a:p>
            <a:pPr marL="285750" lvl="0" indent="-285750" algn="l" rtl="0">
              <a:spcBef>
                <a:spcPts val="0"/>
              </a:spcBef>
              <a:spcAft>
                <a:spcPts val="0"/>
              </a:spcAft>
              <a:buFontTx/>
              <a:buChar char="-"/>
            </a:pPr>
            <a:r>
              <a:rPr lang="sr-Latn-RS" dirty="0">
                <a:effectLst/>
                <a:latin typeface="DM Sans" pitchFamily="2" charset="0"/>
                <a:ea typeface="Times New Roman" panose="02020603050405020304" pitchFamily="18" charset="0"/>
              </a:rPr>
              <a:t>Ovaj metod podrazumeva korišćenje SSL klijentskih sertifikata za izvršavanje autentifikacije. Stoga je dostupan samo za SSL konekcije. </a:t>
            </a:r>
          </a:p>
          <a:p>
            <a:pPr marL="285750" lvl="0" indent="-285750" algn="l" rtl="0">
              <a:spcBef>
                <a:spcPts val="0"/>
              </a:spcBef>
              <a:spcAft>
                <a:spcPts val="0"/>
              </a:spcAft>
              <a:buFontTx/>
              <a:buChar char="-"/>
            </a:pPr>
            <a:endParaRPr lang="sr-Latn-RS" dirty="0">
              <a:effectLst/>
              <a:latin typeface="DM Sans" pitchFamily="2" charset="0"/>
              <a:ea typeface="Times New Roman" panose="02020603050405020304" pitchFamily="18" charset="0"/>
            </a:endParaRPr>
          </a:p>
          <a:p>
            <a:pPr marL="285750" lvl="0" indent="-285750" algn="l" rtl="0">
              <a:spcBef>
                <a:spcPts val="0"/>
              </a:spcBef>
              <a:spcAft>
                <a:spcPts val="0"/>
              </a:spcAft>
              <a:buFontTx/>
              <a:buChar char="-"/>
            </a:pPr>
            <a:r>
              <a:rPr lang="sr-Latn-RS" dirty="0">
                <a:effectLst/>
                <a:latin typeface="DM Sans" pitchFamily="2" charset="0"/>
                <a:ea typeface="Times New Roman" panose="02020603050405020304" pitchFamily="18" charset="0"/>
              </a:rPr>
              <a:t>Konfiguracija SSL-a se obavlja u okviru </a:t>
            </a:r>
            <a:r>
              <a:rPr lang="sr-Latn-RS" b="1" dirty="0">
                <a:effectLst/>
                <a:latin typeface="DM Sans" pitchFamily="2" charset="0"/>
                <a:ea typeface="Times New Roman" panose="02020603050405020304" pitchFamily="18" charset="0"/>
              </a:rPr>
              <a:t>postgresql.conf fajla</a:t>
            </a:r>
            <a:r>
              <a:rPr lang="sr-Latn-RS" dirty="0">
                <a:effectLst/>
                <a:latin typeface="DM Sans" pitchFamily="2" charset="0"/>
                <a:ea typeface="Times New Roman" panose="02020603050405020304" pitchFamily="18" charset="0"/>
              </a:rPr>
              <a:t>.</a:t>
            </a:r>
          </a:p>
          <a:p>
            <a:pPr marL="285750" lvl="0" indent="-285750" algn="l" rtl="0">
              <a:spcBef>
                <a:spcPts val="0"/>
              </a:spcBef>
              <a:spcAft>
                <a:spcPts val="0"/>
              </a:spcAft>
              <a:buFontTx/>
              <a:buChar char="-"/>
            </a:pPr>
            <a:endParaRPr lang="sr-Latn-RS" dirty="0">
              <a:effectLst/>
              <a:latin typeface="DM Sans" pitchFamily="2" charset="0"/>
              <a:ea typeface="Times New Roman" panose="02020603050405020304" pitchFamily="18" charset="0"/>
            </a:endParaRPr>
          </a:p>
          <a:p>
            <a:pPr marL="285750" lvl="0" indent="-285750" algn="l" rtl="0">
              <a:spcBef>
                <a:spcPts val="0"/>
              </a:spcBef>
              <a:spcAft>
                <a:spcPts val="0"/>
              </a:spcAft>
              <a:buFontTx/>
              <a:buChar char="-"/>
            </a:pPr>
            <a:r>
              <a:rPr lang="sr-Latn-RS" dirty="0">
                <a:effectLst/>
                <a:latin typeface="DM Sans" pitchFamily="2" charset="0"/>
                <a:ea typeface="Times New Roman" panose="02020603050405020304" pitchFamily="18" charset="0"/>
              </a:rPr>
              <a:t>Sledeće opcije konfiguracije su podržane za autentifikaciju SSL sertifikatom (konfiguracije dakle u okviru </a:t>
            </a:r>
            <a:r>
              <a:rPr lang="sr-Latn-RS" b="1" dirty="0">
                <a:effectLst/>
                <a:latin typeface="DM Sans" pitchFamily="2" charset="0"/>
                <a:ea typeface="Times New Roman" panose="02020603050405020304" pitchFamily="18" charset="0"/>
              </a:rPr>
              <a:t>pg_hba.conf </a:t>
            </a:r>
            <a:r>
              <a:rPr lang="sr-Latn-RS" dirty="0">
                <a:effectLst/>
                <a:latin typeface="DM Sans" pitchFamily="2" charset="0"/>
                <a:ea typeface="Times New Roman" panose="02020603050405020304" pitchFamily="18" charset="0"/>
              </a:rPr>
              <a:t>datoteke za određivanje pravila autentifikacije; za auth-method je izabrana opcija cert):</a:t>
            </a:r>
          </a:p>
          <a:p>
            <a:pPr marL="0" lvl="0" indent="0" algn="l" rtl="0">
              <a:spcBef>
                <a:spcPts val="0"/>
              </a:spcBef>
              <a:spcAft>
                <a:spcPts val="0"/>
              </a:spcAft>
            </a:pPr>
            <a:r>
              <a:rPr lang="sr-Latn-RS" b="1" dirty="0">
                <a:latin typeface="DM Sans" pitchFamily="2" charset="0"/>
                <a:ea typeface="Times New Roman" panose="02020603050405020304" pitchFamily="18" charset="0"/>
              </a:rPr>
              <a:t>        </a:t>
            </a:r>
            <a:r>
              <a:rPr lang="sr-Latn-RS" b="1" dirty="0">
                <a:effectLst/>
                <a:latin typeface="DM Sans" pitchFamily="2" charset="0"/>
                <a:ea typeface="Times New Roman" panose="02020603050405020304" pitchFamily="18" charset="0"/>
              </a:rPr>
              <a:t>map </a:t>
            </a:r>
            <a:r>
              <a:rPr lang="sr-Latn-RS" dirty="0">
                <a:effectLst/>
                <a:latin typeface="DM Sans" pitchFamily="2" charset="0"/>
                <a:ea typeface="Times New Roman" panose="02020603050405020304" pitchFamily="18" charset="0"/>
              </a:rPr>
              <a:t>– omogućava mapiranje između</a:t>
            </a:r>
          </a:p>
          <a:p>
            <a:pPr marL="0" lvl="0" indent="0" algn="l" rtl="0">
              <a:spcBef>
                <a:spcPts val="0"/>
              </a:spcBef>
              <a:spcAft>
                <a:spcPts val="0"/>
              </a:spcAft>
            </a:pPr>
            <a:r>
              <a:rPr lang="sr-Latn-RS" dirty="0">
                <a:latin typeface="DM Sans" pitchFamily="2" charset="0"/>
                <a:ea typeface="Times New Roman" panose="02020603050405020304" pitchFamily="18" charset="0"/>
              </a:rPr>
              <a:t>     </a:t>
            </a:r>
            <a:r>
              <a:rPr lang="sr-Latn-RS" dirty="0">
                <a:effectLst/>
                <a:latin typeface="DM Sans" pitchFamily="2" charset="0"/>
                <a:ea typeface="Times New Roman" panose="02020603050405020304" pitchFamily="18" charset="0"/>
              </a:rPr>
              <a:t>  sistemskih i korisničkih imena.</a:t>
            </a:r>
          </a:p>
          <a:p>
            <a:pPr marL="0" lvl="0" indent="0" algn="l" rtl="0">
              <a:spcBef>
                <a:spcPts val="0"/>
              </a:spcBef>
              <a:spcAft>
                <a:spcPts val="0"/>
              </a:spcAft>
            </a:pPr>
            <a:endParaRPr lang="sr-Latn-RS" dirty="0">
              <a:effectLst/>
              <a:latin typeface="DM Sans" pitchFamily="2" charset="0"/>
              <a:ea typeface="Times New Roman" panose="02020603050405020304" pitchFamily="18" charset="0"/>
            </a:endParaRPr>
          </a:p>
          <a:p>
            <a:pPr marL="285750" lvl="0" indent="-285750" algn="l" rtl="0">
              <a:spcBef>
                <a:spcPts val="0"/>
              </a:spcBef>
              <a:spcAft>
                <a:spcPts val="0"/>
              </a:spcAft>
              <a:buFontTx/>
              <a:buChar char="-"/>
            </a:pPr>
            <a:r>
              <a:rPr lang="sr-Latn-RS" dirty="0">
                <a:effectLst/>
                <a:latin typeface="DM Sans" pitchFamily="2" charset="0"/>
                <a:ea typeface="Times New Roman" panose="02020603050405020304" pitchFamily="18" charset="0"/>
              </a:rPr>
              <a:t>Nema potrebe koristiti opciju clientcert sa cert autentifikacijom jer cert autentifikacija već podrazumeva clientcert=verify-full, što znači da je sertifikat klijenta u potpunosti verifikovan</a:t>
            </a:r>
            <a:r>
              <a:rPr lang="sr-Latn-RS" sz="1400" dirty="0">
                <a:effectLst/>
                <a:latin typeface="DM Sans" pitchFamily="2" charset="0"/>
                <a:ea typeface="Times New Roman" panose="02020603050405020304" pitchFamily="18" charset="0"/>
              </a:rPr>
              <a:t>.</a:t>
            </a:r>
            <a:endParaRPr lang="sr-Cyrl-RS" sz="1400" dirty="0">
              <a:effectLst/>
              <a:latin typeface="Times New Roman" panose="02020603050405020304" pitchFamily="18" charset="0"/>
              <a:ea typeface="Times New Roman" panose="02020603050405020304" pitchFamily="18" charset="0"/>
            </a:endParaRPr>
          </a:p>
          <a:p>
            <a:endParaRPr lang="sr-Latn-RS" sz="1400" dirty="0">
              <a:latin typeface="DM Sans" pitchFamily="2" charset="0"/>
            </a:endParaRPr>
          </a:p>
        </p:txBody>
      </p:sp>
      <p:sp>
        <p:nvSpPr>
          <p:cNvPr id="5" name="Google Shape;309;p34">
            <a:extLst>
              <a:ext uri="{FF2B5EF4-FFF2-40B4-BE49-F238E27FC236}">
                <a16:creationId xmlns:a16="http://schemas.microsoft.com/office/drawing/2014/main" id="{4F240456-C251-43DA-E4E0-FE48B5738718}"/>
              </a:ext>
            </a:extLst>
          </p:cNvPr>
          <p:cNvSpPr txBox="1">
            <a:spLocks/>
          </p:cNvSpPr>
          <p:nvPr/>
        </p:nvSpPr>
        <p:spPr>
          <a:xfrm>
            <a:off x="4200138" y="1017725"/>
            <a:ext cx="5720378" cy="3782874"/>
          </a:xfrm>
          <a:prstGeom prst="rect">
            <a:avLst/>
          </a:prstGeom>
          <a:noFill/>
          <a:ln>
            <a:noFill/>
          </a:ln>
        </p:spPr>
        <p:txBody>
          <a:bodyPr spcFirstLastPara="1" wrap="square" lIns="91425" tIns="91425" rIns="91425" bIns="0"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DM Sans"/>
              <a:buNone/>
              <a:defRPr sz="1200" b="0" i="0" u="none" strike="noStrike" cap="none">
                <a:solidFill>
                  <a:schemeClr val="lt1"/>
                </a:solidFill>
                <a:latin typeface="DM Sans"/>
                <a:ea typeface="DM Sans"/>
                <a:cs typeface="DM Sans"/>
                <a:sym typeface="DM Sans"/>
              </a:defRPr>
            </a:lvl1pPr>
            <a:lvl2pPr marL="914400" marR="0" lvl="1" indent="-304800" algn="ctr" rtl="0">
              <a:lnSpc>
                <a:spcPct val="100000"/>
              </a:lnSpc>
              <a:spcBef>
                <a:spcPts val="0"/>
              </a:spcBef>
              <a:spcAft>
                <a:spcPts val="0"/>
              </a:spcAft>
              <a:buClr>
                <a:schemeClr val="lt1"/>
              </a:buClr>
              <a:buSzPts val="1200"/>
              <a:buFont typeface="DM Sans"/>
              <a:buNone/>
              <a:defRPr sz="1200" b="0" i="0" u="none" strike="noStrike" cap="none">
                <a:solidFill>
                  <a:schemeClr val="lt1"/>
                </a:solidFill>
                <a:latin typeface="DM Sans"/>
                <a:ea typeface="DM Sans"/>
                <a:cs typeface="DM Sans"/>
                <a:sym typeface="DM Sans"/>
              </a:defRPr>
            </a:lvl2pPr>
            <a:lvl3pPr marL="1371600" marR="0" lvl="2" indent="-304800" algn="ctr" rtl="0">
              <a:lnSpc>
                <a:spcPct val="100000"/>
              </a:lnSpc>
              <a:spcBef>
                <a:spcPts val="0"/>
              </a:spcBef>
              <a:spcAft>
                <a:spcPts val="0"/>
              </a:spcAft>
              <a:buClr>
                <a:schemeClr val="lt1"/>
              </a:buClr>
              <a:buSzPts val="1200"/>
              <a:buFont typeface="DM Sans"/>
              <a:buNone/>
              <a:defRPr sz="1200" b="0" i="0" u="none" strike="noStrike" cap="none">
                <a:solidFill>
                  <a:schemeClr val="lt1"/>
                </a:solidFill>
                <a:latin typeface="DM Sans"/>
                <a:ea typeface="DM Sans"/>
                <a:cs typeface="DM Sans"/>
                <a:sym typeface="DM Sans"/>
              </a:defRPr>
            </a:lvl3pPr>
            <a:lvl4pPr marL="1828800" marR="0" lvl="3" indent="-304800" algn="ctr" rtl="0">
              <a:lnSpc>
                <a:spcPct val="100000"/>
              </a:lnSpc>
              <a:spcBef>
                <a:spcPts val="0"/>
              </a:spcBef>
              <a:spcAft>
                <a:spcPts val="0"/>
              </a:spcAft>
              <a:buClr>
                <a:schemeClr val="lt1"/>
              </a:buClr>
              <a:buSzPts val="1200"/>
              <a:buFont typeface="DM Sans"/>
              <a:buNone/>
              <a:defRPr sz="1200" b="0" i="0" u="none" strike="noStrike" cap="none">
                <a:solidFill>
                  <a:schemeClr val="lt1"/>
                </a:solidFill>
                <a:latin typeface="DM Sans"/>
                <a:ea typeface="DM Sans"/>
                <a:cs typeface="DM Sans"/>
                <a:sym typeface="DM Sans"/>
              </a:defRPr>
            </a:lvl4pPr>
            <a:lvl5pPr marL="2286000" marR="0" lvl="4" indent="-304800" algn="ctr" rtl="0">
              <a:lnSpc>
                <a:spcPct val="100000"/>
              </a:lnSpc>
              <a:spcBef>
                <a:spcPts val="0"/>
              </a:spcBef>
              <a:spcAft>
                <a:spcPts val="0"/>
              </a:spcAft>
              <a:buClr>
                <a:schemeClr val="lt1"/>
              </a:buClr>
              <a:buSzPts val="1200"/>
              <a:buFont typeface="DM Sans"/>
              <a:buNone/>
              <a:defRPr sz="1200" b="0" i="0" u="none" strike="noStrike" cap="none">
                <a:solidFill>
                  <a:schemeClr val="lt1"/>
                </a:solidFill>
                <a:latin typeface="DM Sans"/>
                <a:ea typeface="DM Sans"/>
                <a:cs typeface="DM Sans"/>
                <a:sym typeface="DM Sans"/>
              </a:defRPr>
            </a:lvl5pPr>
            <a:lvl6pPr marL="2743200" marR="0" lvl="5" indent="-304800" algn="ctr" rtl="0">
              <a:lnSpc>
                <a:spcPct val="100000"/>
              </a:lnSpc>
              <a:spcBef>
                <a:spcPts val="0"/>
              </a:spcBef>
              <a:spcAft>
                <a:spcPts val="0"/>
              </a:spcAft>
              <a:buClr>
                <a:schemeClr val="lt1"/>
              </a:buClr>
              <a:buSzPts val="1200"/>
              <a:buFont typeface="DM Sans"/>
              <a:buNone/>
              <a:defRPr sz="1200" b="0" i="0" u="none" strike="noStrike" cap="none">
                <a:solidFill>
                  <a:schemeClr val="lt1"/>
                </a:solidFill>
                <a:latin typeface="DM Sans"/>
                <a:ea typeface="DM Sans"/>
                <a:cs typeface="DM Sans"/>
                <a:sym typeface="DM Sans"/>
              </a:defRPr>
            </a:lvl6pPr>
            <a:lvl7pPr marL="3200400" marR="0" lvl="6" indent="-304800" algn="ctr" rtl="0">
              <a:lnSpc>
                <a:spcPct val="100000"/>
              </a:lnSpc>
              <a:spcBef>
                <a:spcPts val="0"/>
              </a:spcBef>
              <a:spcAft>
                <a:spcPts val="0"/>
              </a:spcAft>
              <a:buClr>
                <a:schemeClr val="lt1"/>
              </a:buClr>
              <a:buSzPts val="1200"/>
              <a:buFont typeface="DM Sans"/>
              <a:buNone/>
              <a:defRPr sz="1200" b="0" i="0" u="none" strike="noStrike" cap="none">
                <a:solidFill>
                  <a:schemeClr val="lt1"/>
                </a:solidFill>
                <a:latin typeface="DM Sans"/>
                <a:ea typeface="DM Sans"/>
                <a:cs typeface="DM Sans"/>
                <a:sym typeface="DM Sans"/>
              </a:defRPr>
            </a:lvl7pPr>
            <a:lvl8pPr marL="3657600" marR="0" lvl="7" indent="-304800" algn="ctr" rtl="0">
              <a:lnSpc>
                <a:spcPct val="100000"/>
              </a:lnSpc>
              <a:spcBef>
                <a:spcPts val="0"/>
              </a:spcBef>
              <a:spcAft>
                <a:spcPts val="0"/>
              </a:spcAft>
              <a:buClr>
                <a:schemeClr val="lt1"/>
              </a:buClr>
              <a:buSzPts val="1200"/>
              <a:buFont typeface="DM Sans"/>
              <a:buNone/>
              <a:defRPr sz="1200" b="0" i="0" u="none" strike="noStrike" cap="none">
                <a:solidFill>
                  <a:schemeClr val="lt1"/>
                </a:solidFill>
                <a:latin typeface="DM Sans"/>
                <a:ea typeface="DM Sans"/>
                <a:cs typeface="DM Sans"/>
                <a:sym typeface="DM Sans"/>
              </a:defRPr>
            </a:lvl8pPr>
            <a:lvl9pPr marL="4114800" marR="0" lvl="8" indent="-304800" algn="ctr" rtl="0">
              <a:lnSpc>
                <a:spcPct val="100000"/>
              </a:lnSpc>
              <a:spcBef>
                <a:spcPts val="0"/>
              </a:spcBef>
              <a:spcAft>
                <a:spcPts val="0"/>
              </a:spcAft>
              <a:buClr>
                <a:schemeClr val="lt1"/>
              </a:buClr>
              <a:buSzPts val="1200"/>
              <a:buFont typeface="DM Sans"/>
              <a:buNone/>
              <a:defRPr sz="1200" b="0" i="0" u="none" strike="noStrike" cap="none">
                <a:solidFill>
                  <a:schemeClr val="lt1"/>
                </a:solidFill>
                <a:latin typeface="DM Sans"/>
                <a:ea typeface="DM Sans"/>
                <a:cs typeface="DM Sans"/>
                <a:sym typeface="DM Sans"/>
              </a:defRPr>
            </a:lvl9pPr>
          </a:lstStyle>
          <a:p>
            <a:pPr marL="0" indent="0"/>
            <a:r>
              <a:rPr lang="sr-Latn-RS" sz="1400" b="1" dirty="0">
                <a:latin typeface="DM Sans" pitchFamily="2" charset="0"/>
              </a:rPr>
              <a:t>PRIMER 1</a:t>
            </a:r>
          </a:p>
          <a:p>
            <a:pPr marL="0" indent="0"/>
            <a:endParaRPr lang="sr-Latn-RS" dirty="0">
              <a:latin typeface="DM Sans" pitchFamily="2" charset="0"/>
            </a:endParaRPr>
          </a:p>
          <a:p>
            <a:pPr marL="342900" indent="-342900">
              <a:buAutoNum type="arabicParenR"/>
            </a:pPr>
            <a:r>
              <a:rPr lang="sr-Latn-RS" sz="1400" dirty="0">
                <a:effectLst/>
                <a:latin typeface="DM Sans" pitchFamily="2" charset="0"/>
                <a:ea typeface="Times New Roman" panose="02020603050405020304" pitchFamily="18" charset="0"/>
              </a:rPr>
              <a:t>Generisanje sertifikata:</a:t>
            </a:r>
            <a:endParaRPr lang="sr-Latn-RS" sz="1400" dirty="0">
              <a:latin typeface="Times New Roman" panose="02020603050405020304" pitchFamily="18" charset="0"/>
              <a:ea typeface="Times New Roman" panose="02020603050405020304" pitchFamily="18" charset="0"/>
            </a:endParaRPr>
          </a:p>
          <a:p>
            <a:pPr marL="0" indent="0"/>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openssl</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genrsa</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2048 &gt;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client.key</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p>
          <a:p>
            <a:pPr marL="0" indent="0"/>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openssl</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req</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new</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-x509 -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key</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server.key</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out</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client.cr</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a:t>
            </a:r>
            <a:r>
              <a:rPr lang="sr-Latn-RS" sz="1400"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Cyrl-RS" sz="1400" dirty="0">
              <a:effectLst/>
              <a:latin typeface="Times New Roman" panose="02020603050405020304" pitchFamily="18" charset="0"/>
              <a:ea typeface="Times New Roman" panose="02020603050405020304" pitchFamily="18" charset="0"/>
            </a:endParaRPr>
          </a:p>
          <a:p>
            <a:pPr marL="0" indent="0"/>
            <a:endParaRPr lang="sr-Latn-RS" sz="1400" dirty="0">
              <a:latin typeface="DM Sans" pitchFamily="2" charset="0"/>
            </a:endParaRPr>
          </a:p>
          <a:p>
            <a:pPr marL="0" indent="0"/>
            <a:r>
              <a:rPr lang="sr-Latn-RS" sz="1400" dirty="0">
                <a:effectLst/>
                <a:latin typeface="DM Sans" pitchFamily="2" charset="0"/>
                <a:ea typeface="Times New Roman" panose="02020603050405020304" pitchFamily="18" charset="0"/>
              </a:rPr>
              <a:t>2) Konfiguracija servera:</a:t>
            </a:r>
            <a:endParaRPr lang="sr-Cyrl-RS" sz="1400" dirty="0">
              <a:effectLst/>
              <a:latin typeface="Times New Roman" panose="02020603050405020304" pitchFamily="18" charset="0"/>
              <a:ea typeface="Times New Roman" panose="02020603050405020304" pitchFamily="18" charset="0"/>
            </a:endParaRPr>
          </a:p>
          <a:p>
            <a:pPr marL="0" indent="0"/>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hostssl</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all</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all</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0.0.0.0/0 scram-sha-256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clientcert</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1</a:t>
            </a:r>
          </a:p>
          <a:p>
            <a:pPr marL="0" indent="0"/>
            <a:endParaRPr lang="sr-Latn-RS" sz="1000" dirty="0">
              <a:latin typeface="DM Sans" pitchFamily="2" charset="0"/>
            </a:endParaRPr>
          </a:p>
          <a:p>
            <a:pPr marL="0" indent="0"/>
            <a:r>
              <a:rPr lang="sr-Latn-RS" sz="1400" dirty="0">
                <a:effectLst/>
                <a:latin typeface="DM Sans" pitchFamily="2" charset="0"/>
                <a:ea typeface="Times New Roman" panose="02020603050405020304" pitchFamily="18" charset="0"/>
              </a:rPr>
              <a:t>3) Konfiguracija klijenta:</a:t>
            </a:r>
            <a:endParaRPr lang="sr-Latn-RS" sz="1400" dirty="0">
              <a:latin typeface="DM Sans" pitchFamily="2" charset="0"/>
            </a:endParaRPr>
          </a:p>
          <a:p>
            <a:pPr marL="0" indent="0"/>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chmod</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0600 ~/.postgresql/postgresql.ke</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y</a:t>
            </a:r>
            <a:endParaRPr lang="sr-Latn-RS" dirty="0">
              <a:latin typeface="DM Sans" pitchFamily="2" charset="0"/>
            </a:endParaRPr>
          </a:p>
          <a:p>
            <a:pPr marL="0" indent="0"/>
            <a:endParaRPr lang="sr-Latn-RS" dirty="0">
              <a:latin typeface="DM Sans" pitchFamily="2" charset="0"/>
            </a:endParaRPr>
          </a:p>
          <a:p>
            <a:pPr marL="0" indent="0"/>
            <a:endParaRPr lang="sr-Latn-RS" sz="800" dirty="0">
              <a:latin typeface="DM Sans" pitchFamily="2" charset="0"/>
            </a:endParaRPr>
          </a:p>
          <a:p>
            <a:pPr marL="0" indent="0"/>
            <a:r>
              <a:rPr lang="sr-Latn-RS" sz="1400" b="1" dirty="0">
                <a:latin typeface="DM Sans" pitchFamily="2" charset="0"/>
              </a:rPr>
              <a:t>PRIMER 2</a:t>
            </a:r>
          </a:p>
          <a:p>
            <a:pPr marL="0" indent="0"/>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host</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all</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all</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10.10.10.10/32 scram-sha-256</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Latn-RS" dirty="0">
              <a:highlight>
                <a:srgbClr val="000000"/>
              </a:highlight>
              <a:latin typeface="Times New Roman" panose="02020603050405020304" pitchFamily="18" charset="0"/>
              <a:ea typeface="Calibri" panose="020F0502020204030204" pitchFamily="34" charset="0"/>
              <a:cs typeface="Consolas" panose="020B0609020204030204" pitchFamily="49" charset="0"/>
            </a:endParaRPr>
          </a:p>
          <a:p>
            <a:pPr marL="0" indent="0"/>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hostssl</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all</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all</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10.10.10.10/32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trust</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clientcert</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=1</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endParaRPr lang="sr-Latn-RS" dirty="0">
              <a:highlight>
                <a:srgbClr val="000000"/>
              </a:highlight>
              <a:latin typeface="Times New Roman" panose="02020603050405020304" pitchFamily="18" charset="0"/>
              <a:ea typeface="Calibri" panose="020F0502020204030204" pitchFamily="34" charset="0"/>
              <a:cs typeface="Consolas" panose="020B0609020204030204" pitchFamily="49" charset="0"/>
            </a:endParaRPr>
          </a:p>
          <a:p>
            <a:pPr marL="0" indent="0"/>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hostssl</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all</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all</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all</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 scram-sha-256 </a:t>
            </a:r>
            <a:r>
              <a:rPr lang="sr-Cyrl-RS" dirty="0" err="1">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clientcert</a:t>
            </a:r>
            <a:r>
              <a:rPr lang="sr-Cyrl-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a:t>
            </a:r>
            <a:r>
              <a:rPr lang="sr-Latn-RS" dirty="0">
                <a:solidFill>
                  <a:srgbClr val="F9F9F3"/>
                </a:solidFill>
                <a:effectLst/>
                <a:highlight>
                  <a:srgbClr val="000000"/>
                </a:highlight>
                <a:latin typeface="Consolas" panose="020B0609020204030204" pitchFamily="49" charset="0"/>
                <a:ea typeface="Calibri" panose="020F0502020204030204" pitchFamily="34" charset="0"/>
                <a:cs typeface="Consolas" panose="020B0609020204030204" pitchFamily="49" charset="0"/>
              </a:rPr>
              <a:t>1                           </a:t>
            </a:r>
            <a:endParaRPr lang="sr-Cyrl-RS" dirty="0">
              <a:effectLst/>
              <a:latin typeface="Times New Roman" panose="02020603050405020304" pitchFamily="18" charset="0"/>
              <a:ea typeface="Times New Roman" panose="02020603050405020304" pitchFamily="18" charset="0"/>
            </a:endParaRPr>
          </a:p>
          <a:p>
            <a:pPr marL="0" indent="0"/>
            <a:endParaRPr lang="sr-Latn-RS" dirty="0">
              <a:latin typeface="DM Sans" pitchFamily="2" charset="0"/>
            </a:endParaRPr>
          </a:p>
        </p:txBody>
      </p:sp>
    </p:spTree>
    <p:extLst>
      <p:ext uri="{BB962C8B-B14F-4D97-AF65-F5344CB8AC3E}">
        <p14:creationId xmlns:p14="http://schemas.microsoft.com/office/powerpoint/2010/main" val="1844211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8" name="Google Shape;288;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dirty="0"/>
              <a:t>Korisničke uloge</a:t>
            </a:r>
            <a:endParaRPr dirty="0"/>
          </a:p>
        </p:txBody>
      </p:sp>
      <p:sp>
        <p:nvSpPr>
          <p:cNvPr id="2" name="TextBox 1">
            <a:extLst>
              <a:ext uri="{FF2B5EF4-FFF2-40B4-BE49-F238E27FC236}">
                <a16:creationId xmlns:a16="http://schemas.microsoft.com/office/drawing/2014/main" id="{92246184-33C3-3694-0390-FB221B4490F5}"/>
              </a:ext>
            </a:extLst>
          </p:cNvPr>
          <p:cNvSpPr txBox="1"/>
          <p:nvPr/>
        </p:nvSpPr>
        <p:spPr>
          <a:xfrm>
            <a:off x="1118937" y="1503947"/>
            <a:ext cx="7218947" cy="2677656"/>
          </a:xfrm>
          <a:prstGeom prst="rect">
            <a:avLst/>
          </a:prstGeom>
          <a:noFill/>
        </p:spPr>
        <p:txBody>
          <a:bodyPr wrap="square" rtlCol="0">
            <a:spAutoFit/>
          </a:bodyPr>
          <a:lstStyle/>
          <a:p>
            <a:pPr marL="285750" indent="-285750" algn="just">
              <a:buFontTx/>
              <a:buChar char="-"/>
            </a:pPr>
            <a:r>
              <a:rPr lang="sr-Latn-RS" dirty="0">
                <a:solidFill>
                  <a:schemeClr val="bg1"/>
                </a:solidFill>
                <a:latin typeface="DM Sans" pitchFamily="2" charset="0"/>
              </a:rPr>
              <a:t>PostgreSQL upravlja dozvolama za pristup bazi koristeći koncept uloga. </a:t>
            </a:r>
            <a:r>
              <a:rPr lang="sr-Latn-RS" dirty="0">
                <a:solidFill>
                  <a:schemeClr val="bg1"/>
                </a:solidFill>
                <a:latin typeface="DM Sans" pitchFamily="2" charset="0"/>
                <a:ea typeface="Times New Roman" panose="02020603050405020304" pitchFamily="18" charset="0"/>
              </a:rPr>
              <a:t>Korisničke uloge definišu dozvole i privilegije korisnika. Uloga se može smatrati ili korisnikom baze podataka ili grupom korisnika, u zavisnosti od toga kako je postavljena. Uloge mogu posedovati objekte baze podataka (npr. tabele i funkcije) i mogu dodeliti privilegije nad tim objektima drugim ulogama. Štaviše, može se dodeliti članstvo u ulozi drugoj ulozi, čime se dozvoljava toj ulozi da koristi privilegije dodeljene drugoj ulozi. Koncept uloge obuhvata koncepte korisnika i grupa.</a:t>
            </a:r>
          </a:p>
          <a:p>
            <a:pPr marL="285750" indent="-285750" algn="just">
              <a:buFontTx/>
              <a:buChar char="-"/>
            </a:pPr>
            <a:endParaRPr lang="sr-Latn-RS" dirty="0">
              <a:solidFill>
                <a:schemeClr val="bg1"/>
              </a:solidFill>
              <a:latin typeface="DM Sans" pitchFamily="2" charset="0"/>
              <a:ea typeface="Times New Roman" panose="02020603050405020304" pitchFamily="18" charset="0"/>
            </a:endParaRPr>
          </a:p>
          <a:p>
            <a:pPr marL="285750" indent="-285750" algn="just">
              <a:buFontTx/>
              <a:buChar char="-"/>
            </a:pPr>
            <a:r>
              <a:rPr lang="sr-Latn-RS" dirty="0">
                <a:solidFill>
                  <a:schemeClr val="bg1"/>
                </a:solidFill>
                <a:effectLst/>
                <a:latin typeface="DM Sans" pitchFamily="2" charset="0"/>
                <a:ea typeface="Times New Roman" panose="02020603050405020304" pitchFamily="18" charset="0"/>
              </a:rPr>
              <a:t>Uloge baze podataka su konceptualno potpuno odvojene od korisnika operativnog sistema. Uloge baze podataka su globalne u celoj instalaciji klastera baze podataka(a ne po pojedinačnoj bazi podataka). </a:t>
            </a:r>
            <a:endParaRPr lang="sr-Cyrl-RS" dirty="0">
              <a:solidFill>
                <a:schemeClr val="bg1"/>
              </a:solidFill>
              <a:effectLst/>
              <a:latin typeface="Times New Roman" panose="02020603050405020304" pitchFamily="18" charset="0"/>
              <a:ea typeface="Times New Roman" panose="02020603050405020304" pitchFamily="18" charset="0"/>
            </a:endParaRPr>
          </a:p>
          <a:p>
            <a:pPr marL="285750" indent="-285750" algn="just">
              <a:buFontTx/>
              <a:buChar char="-"/>
            </a:pPr>
            <a:endParaRPr lang="sr-Latn-RS" dirty="0">
              <a:solidFill>
                <a:schemeClr val="bg1"/>
              </a:solidFill>
              <a:latin typeface="DM Sans" pitchFamily="2" charset="0"/>
              <a:ea typeface="Times New Roman" panose="02020603050405020304" pitchFamily="18" charset="0"/>
            </a:endParaRPr>
          </a:p>
        </p:txBody>
      </p:sp>
    </p:spTree>
    <p:extLst>
      <p:ext uri="{BB962C8B-B14F-4D97-AF65-F5344CB8AC3E}">
        <p14:creationId xmlns:p14="http://schemas.microsoft.com/office/powerpoint/2010/main" val="4038808994"/>
      </p:ext>
    </p:extLst>
  </p:cSld>
  <p:clrMapOvr>
    <a:masterClrMapping/>
  </p:clrMapOvr>
</p:sld>
</file>

<file path=ppt/theme/theme1.xml><?xml version="1.0" encoding="utf-8"?>
<a:theme xmlns:a="http://schemas.openxmlformats.org/drawingml/2006/main" name="7 Steps Of Risk Management Process Project Proposal by Slidesgo">
  <a:themeElements>
    <a:clrScheme name="Simple Light">
      <a:dk1>
        <a:srgbClr val="191919"/>
      </a:dk1>
      <a:lt1>
        <a:srgbClr val="FFFFFF"/>
      </a:lt1>
      <a:dk2>
        <a:srgbClr val="E97FB5"/>
      </a:dk2>
      <a:lt2>
        <a:srgbClr val="282B72"/>
      </a:lt2>
      <a:accent1>
        <a:srgbClr val="74E2D6"/>
      </a:accent1>
      <a:accent2>
        <a:srgbClr val="C3EEA5"/>
      </a:accent2>
      <a:accent3>
        <a:srgbClr val="F0C059"/>
      </a:accent3>
      <a:accent4>
        <a:srgbClr val="E76A28"/>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2072</Words>
  <Application>Microsoft Office PowerPoint</Application>
  <PresentationFormat>On-screen Show (16:9)</PresentationFormat>
  <Paragraphs>302</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Times New Roman</vt:lpstr>
      <vt:lpstr>Consolas</vt:lpstr>
      <vt:lpstr>Raleway</vt:lpstr>
      <vt:lpstr>Montserrat</vt:lpstr>
      <vt:lpstr>Nunito Light</vt:lpstr>
      <vt:lpstr>Arial</vt:lpstr>
      <vt:lpstr>DM Sans</vt:lpstr>
      <vt:lpstr>7 Steps Of Risk Management Process Project Proposal by Slidesgo</vt:lpstr>
      <vt:lpstr>UNIVERZITET U NIŠU ELEKTRONSKI FAKULTET   Seminarski rad II SIGURNOST KOD POSTGRESQL BAZE PODATAKA</vt:lpstr>
      <vt:lpstr>Sadržaj</vt:lpstr>
      <vt:lpstr>Sigurnost kod PostgreSQL baze podataka</vt:lpstr>
      <vt:lpstr>Metode autentifikacije</vt:lpstr>
      <vt:lpstr>pg_hba.conf fajl</vt:lpstr>
      <vt:lpstr>Mapiranje korisničkih imena</vt:lpstr>
      <vt:lpstr>Lightweight Directory Access Protocol(LDAP) metod autentifikacije</vt:lpstr>
      <vt:lpstr>SSL metod autentifikacije </vt:lpstr>
      <vt:lpstr>Korisničke uloge</vt:lpstr>
      <vt:lpstr>Korisničke uloge</vt:lpstr>
      <vt:lpstr>Superuser(Superkorisnik)</vt:lpstr>
      <vt:lpstr>Davanje ograničenih ovlašćenja superkorisnika određenim korisnicima</vt:lpstr>
      <vt:lpstr>Davanje ograničenih ovlašćenja superkorisnika određenim korisnicima</vt:lpstr>
      <vt:lpstr>Kreiranje novog korisnika</vt:lpstr>
      <vt:lpstr>Uklanjanje korisnika bez brisanja njegovih podataka</vt:lpstr>
      <vt:lpstr>Kontrola pristupa</vt:lpstr>
      <vt:lpstr>Dozvola pristupa nekog korisnika tabeli</vt:lpstr>
      <vt:lpstr>Dozvola pristupa korisnika određenim kolonama</vt:lpstr>
      <vt:lpstr>Dozvola pristupa korisnika određenim redovima</vt:lpstr>
      <vt:lpstr>Dozvola pristupa korisnika određenim redovima</vt:lpstr>
      <vt:lpstr>Dozvola pristupa korisnika određenim redovima</vt:lpstr>
      <vt:lpstr>Privremeno sprečavanje korisnika da se poveže</vt:lpstr>
      <vt:lpstr>Hvala na pažnji!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UNIVERZITET U NIŠU ELEKTRONSKI FAKULTET    Seminarski rad II SIGURNOST KOD POSTGRESQL BAZE PODATAKA</dc:title>
  <cp:lastModifiedBy>Ivana Petkovic</cp:lastModifiedBy>
  <cp:revision>6</cp:revision>
  <dcterms:modified xsi:type="dcterms:W3CDTF">2024-05-26T18:19:21Z</dcterms:modified>
</cp:coreProperties>
</file>