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61" r:id="rId6"/>
    <p:sldId id="258" r:id="rId7"/>
    <p:sldId id="259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3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0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4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6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0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2CD3-01B2-4B12-8EDE-5C7EEA4BEC8F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2BC2-7307-49CF-A27D-43D2956B7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0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2418" y="2182091"/>
            <a:ext cx="5881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活期资产配置系统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23218" y="4883727"/>
            <a:ext cx="23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大数据中心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2017.5.10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809" y="290945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Part1-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活期系统简介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597" y="1049482"/>
            <a:ext cx="8391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系统设计背景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通过系统配置资产，减少人为因素干扰，减轻人工每日繁琐的重复工作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通过最优化模型，对每日的申购赎回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配比，实现收益最大化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673" y="2632181"/>
            <a:ext cx="82295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系统数据源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需要一次性导入历史规模数据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资产团队同事提供的活期测算表中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每天从基金网站上爬取在投基金的昨日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近七天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天收益率数据，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系统同步当日（前一天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购赎回数据，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需要资产团队同事每日反馈实际指令数据，以及前一天实际收益数据（系统开放页面），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非标资产的特殊性，需要资产团队同事提前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天提供数据（系统开放页面），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系统支持用户配置添加基金公司，修改数据等功能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每日赎回数据跟踪，页面赎回预警（黄色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红色预警）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8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36" y="2067792"/>
            <a:ext cx="24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Page1: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历史资产规模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08" y="1106904"/>
            <a:ext cx="5098474" cy="50910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5636" y="358427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活期系统页面介绍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21982" y="1293940"/>
            <a:ext cx="144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日期筛选框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2017-05-10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9409" y="2701636"/>
            <a:ext cx="163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不可编辑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9" y="1267388"/>
            <a:ext cx="7354326" cy="43440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110" y="2793060"/>
            <a:ext cx="25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Page2: TA</a:t>
            </a:r>
            <a:r>
              <a:rPr lang="zh-CN" altLang="en-US" dirty="0"/>
              <a:t>当日申购赎回及指令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5636" y="358427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活期系统页面介绍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1712" y="1600200"/>
            <a:ext cx="25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Page3:</a:t>
            </a:r>
            <a:r>
              <a:rPr lang="zh-CN" altLang="en-US" dirty="0" smtClean="0"/>
              <a:t>今日</a:t>
            </a:r>
            <a:r>
              <a:rPr lang="zh-CN" altLang="en-US" dirty="0"/>
              <a:t>资产规模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2" y="2916947"/>
            <a:ext cx="11394674" cy="1395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5636" y="358427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活期系统页面介绍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7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90" y="2181851"/>
            <a:ext cx="8964276" cy="34294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064" y="1535520"/>
            <a:ext cx="244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Page4:</a:t>
            </a:r>
            <a:r>
              <a:rPr lang="zh-CN" altLang="en-US" dirty="0" smtClean="0"/>
              <a:t>资产</a:t>
            </a:r>
            <a:r>
              <a:rPr lang="zh-CN" altLang="en-US" dirty="0"/>
              <a:t>净申购及总规模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5636" y="358427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活期系统页面介绍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68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91" y="2532440"/>
            <a:ext cx="5906324" cy="2800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546" y="1506682"/>
            <a:ext cx="244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Page5:</a:t>
            </a:r>
            <a:r>
              <a:rPr lang="zh-CN" altLang="en-US" dirty="0" smtClean="0"/>
              <a:t>每日</a:t>
            </a:r>
            <a:r>
              <a:rPr lang="zh-CN" altLang="en-US" dirty="0"/>
              <a:t>预计收益率及实际收益率对比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1664" y="5759209"/>
            <a:ext cx="282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注：图中数据为测试数据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5636" y="358427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活期系统页面介绍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34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6" y="358427"/>
            <a:ext cx="4073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Part2-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活期系统页面介绍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27" y="2130135"/>
            <a:ext cx="22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1963" y="1976247"/>
            <a:ext cx="3792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每日收益报表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每日申购赎回报表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监控赎回指标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基金公司历史收益变动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5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7664" y="2286000"/>
            <a:ext cx="5766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46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281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徐进进</dc:creator>
  <cp:lastModifiedBy>徐进进</cp:lastModifiedBy>
  <cp:revision>20</cp:revision>
  <dcterms:created xsi:type="dcterms:W3CDTF">2017-05-08T09:48:45Z</dcterms:created>
  <dcterms:modified xsi:type="dcterms:W3CDTF">2017-05-17T02:06:34Z</dcterms:modified>
</cp:coreProperties>
</file>