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E6B8-C256-B146-C483-5F0F7745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7B650-8B75-82BF-029B-26FA65026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6B50-8D5A-0BBC-889F-19749CB6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A921-8BE4-CA33-E707-45CE67CC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7F7A-8BD4-2A7B-AB65-0F5060DF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D005-E3EB-8DDC-3EDF-4C598F93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C7AB9-29D8-36D4-41EC-E39C9763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BCAD-7108-57EF-F9E3-5BB5FD6E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2293-48C6-AE6D-1368-F98C48E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CD29-AD55-8796-4E0B-3AD1C1C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BAFDD-88DC-DEBD-6E33-1A2FF14AB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3050-628C-E1F5-8F47-53995E17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1E5E-B752-BB1B-5507-DD193F2C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52BA-F919-BF16-3ED8-C5EF66B1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1BE4-CA94-5B65-1164-5F07D1D5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7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849C-E6E1-5C83-B3CA-A7E483C2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8C8F-80DE-2AFD-F0CD-4188C269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F11B-653F-BE1D-457E-A69D0608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3CE4-A828-A86C-DAEC-41BC8783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6830-A1F6-A418-10C8-4CDFF4C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9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06E3-017D-A333-536D-B2FBAAE0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CBA4-DD60-90EE-3469-DA6F3581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44F0-F5EB-3CBF-6F3F-AEDB89AD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80D0-3EE2-1FF5-12D1-5B437021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5EA2-CA69-DC58-023C-1CD45BF6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0101-F5B3-BE59-D768-FD53CD3C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A8F0-DFA3-7A6C-C41A-39D5AA30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F412A-2091-156C-6D7E-C6A83A78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356B0-B290-B1CB-4974-DD53AA7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382F1-2167-F346-25CA-246A21F9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7044-48B8-62E8-4E1E-D7822AA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6A07-85B9-4F44-073E-5585230D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BEA8-A3C4-83A7-32C8-87F7E258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FA389-9769-B8ED-F710-A575161BB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9FC16-1588-474D-258B-234010C19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D8C7F-2891-DBAB-72FB-1FA07F05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F951C-6BA3-B480-156E-79927649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68CB-EB2B-26CE-9D63-A70A58E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C0F1-FB97-537B-1657-4A5D78D8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7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C0CB-F4BB-C2EC-F744-91EB3750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FE564-7427-6C12-6768-C00A79EB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504D4-B90C-B45E-EB03-7055E241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5CA83-2EAA-A91D-91B0-281BAFF2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3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7BA1-300E-A8FF-57BD-94E3F56F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991BC-7CBB-6B26-4BAF-66B8E188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690E-6D35-9C78-EFF5-E3645ABE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1B69-352E-DFE9-F9DB-1A8C46F8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7BDD-A827-976B-2C40-16915AA1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D16D4-072C-D88D-7885-AF1B3456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F0D05-5F3C-B61E-FFF1-DA36A893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FBCAF-87C6-5A0A-A51F-C0E81972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22E8-EE17-6ECA-7998-40A3FC51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1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44D3-A910-7D3F-6C4F-7635E879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31276-A6BA-B20E-3C2E-2C394F858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F5CF1-04C9-4E29-641B-B74F57339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0E346-EF0C-C35D-E02F-159944D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F13C4-F954-B3D2-1E9C-63AC733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A3F1-5445-3E8B-193A-ABD3C9E5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DD97B-AB57-F3FF-E7D4-95767DA9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C86A-FB36-67E1-1B4C-39D81C07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1314-1FEA-3988-2E41-6AADC95C0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AFAD-1CE6-43BA-BCB0-8C338B16EF8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F919-92C1-4A4B-D7D5-1770670AA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D48B-C31E-13DE-838B-EF7A615DB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AD33ECE2-B1AB-3709-E1AA-611E9F24B6AC}"/>
              </a:ext>
            </a:extLst>
          </p:cNvPr>
          <p:cNvSpPr/>
          <p:nvPr/>
        </p:nvSpPr>
        <p:spPr>
          <a:xfrm rot="16200000">
            <a:off x="6011904" y="-1013295"/>
            <a:ext cx="383561" cy="7482943"/>
          </a:xfrm>
          <a:prstGeom prst="leftBrace">
            <a:avLst>
              <a:gd name="adj1" fmla="val 63802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2E-0DAA-1642-F68A-916583DC0CDC}"/>
              </a:ext>
            </a:extLst>
          </p:cNvPr>
          <p:cNvSpPr/>
          <p:nvPr/>
        </p:nvSpPr>
        <p:spPr>
          <a:xfrm rot="5400000">
            <a:off x="5973156" y="795275"/>
            <a:ext cx="461056" cy="7482943"/>
          </a:xfrm>
          <a:prstGeom prst="leftBrace">
            <a:avLst>
              <a:gd name="adj1" fmla="val 6380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4DD8577-CC49-4C9D-E930-43D10FEE6F0D}"/>
              </a:ext>
            </a:extLst>
          </p:cNvPr>
          <p:cNvSpPr/>
          <p:nvPr/>
        </p:nvSpPr>
        <p:spPr>
          <a:xfrm>
            <a:off x="4831358" y="3022028"/>
            <a:ext cx="2744654" cy="118211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0DEAD-F13F-04CF-AAC2-1C4398535609}"/>
              </a:ext>
            </a:extLst>
          </p:cNvPr>
          <p:cNvSpPr txBox="1"/>
          <p:nvPr/>
        </p:nvSpPr>
        <p:spPr>
          <a:xfrm>
            <a:off x="2563583" y="3151423"/>
            <a:ext cx="728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日夜的变换，组成了每个看似相同的日子。又将他们施以不同的调味料，从这一刻起，一切就变得有些不同了。偶尔打翻的瓶瓶罐罐中，可能是日子的休止符，也可能是日子的终止标记。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CBB1F6-1B9F-3818-2DDC-729478E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0" t="45953" r="21027" b="28027"/>
          <a:stretch/>
        </p:blipFill>
        <p:spPr>
          <a:xfrm>
            <a:off x="1222309" y="2027720"/>
            <a:ext cx="8263393" cy="28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96F01C-3961-B81C-63C0-425EF37076D5}"/>
              </a:ext>
            </a:extLst>
          </p:cNvPr>
          <p:cNvSpPr txBox="1"/>
          <p:nvPr/>
        </p:nvSpPr>
        <p:spPr>
          <a:xfrm>
            <a:off x="198664" y="1689384"/>
            <a:ext cx="82268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不知觉的，我成了被围攻的对象。我们也是。有些站不稳了，慢慢的从酒吧走了出来。头有些晕，红绿灯都有些模糊了。空气的拥抱和遇到的冰冷形成了强烈的反差。我好像感觉到了疼痛。痛感在此刻变的好舒服，让我感受到了自己存在于世界的价值，还是能感受到一些的，哪怕是不好的，当我们试图变好的时候，如果我们可以臆想出它的美好呢？一切都会好的。风吹过了新的空气，空气是甜腻的，又柔软的。我们被需要，组成世界的一部分。我们需要很多来维持自己的生存，我们好不容易走到了现在，我们走得累了就停一停吧，疲倦的好像被抛弃了。根本就没人抛弃我们吧，其实没人需要我们的，风流需要，空气需要，世界需要，可人并不。就停下来让时间暂停一下好了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 ............ .................. ......... ... ... .. .. . .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51763E4-C5AA-D34E-8DAE-1913FA970C17}"/>
              </a:ext>
            </a:extLst>
          </p:cNvPr>
          <p:cNvSpPr/>
          <p:nvPr/>
        </p:nvSpPr>
        <p:spPr>
          <a:xfrm rot="5400000">
            <a:off x="8854751" y="1968759"/>
            <a:ext cx="662474" cy="774440"/>
          </a:xfrm>
          <a:prstGeom prst="mathEqual">
            <a:avLst>
              <a:gd name="adj1" fmla="val 9062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59FB5-8372-2791-8BE7-8CE7D213EB49}"/>
              </a:ext>
            </a:extLst>
          </p:cNvPr>
          <p:cNvSpPr txBox="1"/>
          <p:nvPr/>
        </p:nvSpPr>
        <p:spPr>
          <a:xfrm>
            <a:off x="8948057" y="2743202"/>
            <a:ext cx="167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?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830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quals 3">
            <a:extLst>
              <a:ext uri="{FF2B5EF4-FFF2-40B4-BE49-F238E27FC236}">
                <a16:creationId xmlns:a16="http://schemas.microsoft.com/office/drawing/2014/main" id="{751763E4-C5AA-D34E-8DAE-1913FA970C17}"/>
              </a:ext>
            </a:extLst>
          </p:cNvPr>
          <p:cNvSpPr/>
          <p:nvPr/>
        </p:nvSpPr>
        <p:spPr>
          <a:xfrm rot="5400000">
            <a:off x="5663681" y="2192892"/>
            <a:ext cx="662474" cy="774440"/>
          </a:xfrm>
          <a:prstGeom prst="mathEqual">
            <a:avLst>
              <a:gd name="adj1" fmla="val 9062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59FB5-8372-2791-8BE7-8CE7D213EB49}"/>
              </a:ext>
            </a:extLst>
          </p:cNvPr>
          <p:cNvSpPr txBox="1"/>
          <p:nvPr/>
        </p:nvSpPr>
        <p:spPr>
          <a:xfrm>
            <a:off x="5756987" y="2967335"/>
            <a:ext cx="167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?</a:t>
            </a:r>
            <a:endParaRPr lang="zh-CN" altLang="en-US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3ABDA-729A-0AF8-49E6-B80240075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8" t="42452" r="11454" b="36054"/>
          <a:stretch/>
        </p:blipFill>
        <p:spPr>
          <a:xfrm>
            <a:off x="2275114" y="3890665"/>
            <a:ext cx="7641772" cy="14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5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楷体</vt:lpstr>
      <vt:lpstr>等线</vt:lpstr>
      <vt:lpstr>等线 Light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Wenhan Wu</dc:creator>
  <cp:lastModifiedBy>Wenhan Wu</cp:lastModifiedBy>
  <cp:revision>2</cp:revision>
  <dcterms:created xsi:type="dcterms:W3CDTF">2022-06-05T18:30:22Z</dcterms:created>
  <dcterms:modified xsi:type="dcterms:W3CDTF">2022-06-05T19:20:19Z</dcterms:modified>
</cp:coreProperties>
</file>