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4"/>
  </p:notesMasterIdLst>
  <p:sldIdLst>
    <p:sldId id="256" r:id="rId2"/>
    <p:sldId id="257" r:id="rId3"/>
    <p:sldId id="347" r:id="rId4"/>
    <p:sldId id="352" r:id="rId5"/>
    <p:sldId id="348" r:id="rId6"/>
    <p:sldId id="349" r:id="rId7"/>
    <p:sldId id="261" r:id="rId8"/>
    <p:sldId id="350" r:id="rId9"/>
    <p:sldId id="351" r:id="rId10"/>
    <p:sldId id="354" r:id="rId11"/>
    <p:sldId id="355" r:id="rId12"/>
    <p:sldId id="356" r:id="rId13"/>
    <p:sldId id="357" r:id="rId14"/>
    <p:sldId id="358" r:id="rId15"/>
    <p:sldId id="359" r:id="rId16"/>
    <p:sldId id="360" r:id="rId17"/>
    <p:sldId id="361" r:id="rId18"/>
    <p:sldId id="363" r:id="rId19"/>
    <p:sldId id="364" r:id="rId20"/>
    <p:sldId id="365" r:id="rId21"/>
    <p:sldId id="367" r:id="rId22"/>
    <p:sldId id="366" r:id="rId23"/>
  </p:sldIdLst>
  <p:sldSz cx="9144000" cy="5143500" type="screen16x9"/>
  <p:notesSz cx="6858000" cy="9144000"/>
  <p:embeddedFontLst>
    <p:embeddedFont>
      <p:font typeface="Vidaloka" charset="0"/>
      <p:regular r:id="rId25"/>
    </p:embeddedFont>
    <p:embeddedFont>
      <p:font typeface="Montserrat" charset="0"/>
      <p:regular r:id="rId26"/>
      <p:bold r:id="rId27"/>
      <p:italic r:id="rId28"/>
      <p:boldItalic r:id="rId29"/>
    </p:embeddedFont>
    <p:embeddedFont>
      <p:font typeface="Arial Unicode MS" pitchFamily="34" charset="-128"/>
      <p:regular r:id="rId30"/>
    </p:embeddedFont>
    <p:embeddedFont>
      <p:font typeface="Lato" charset="0"/>
      <p:regular r:id="rId31"/>
      <p:bold r:id="rId32"/>
      <p:italic r:id="rId33"/>
      <p:boldItalic r:id="rId34"/>
    </p:embeddedFont>
    <p:embeddedFont>
      <p:font typeface="Crimson Text" charset="0"/>
      <p:regular r:id="rId35"/>
      <p:bold r:id="rId36"/>
      <p:italic r:id="rId37"/>
      <p:boldItalic r:id="rId38"/>
    </p:embeddedFont>
    <p:embeddedFont>
      <p:font typeface="Merriweather Light"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D957367-2C8B-40DA-83BB-45C74C02FE97}">
  <a:tblStyle styleId="{7D957367-2C8B-40DA-83BB-45C74C02FE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autoAdjust="0"/>
    <p:restoredTop sz="98184" autoAdjust="0"/>
  </p:normalViewPr>
  <p:slideViewPr>
    <p:cSldViewPr>
      <p:cViewPr varScale="1">
        <p:scale>
          <a:sx n="116" d="100"/>
          <a:sy n="116" d="100"/>
        </p:scale>
        <p:origin x="-480" y="-67"/>
      </p:cViewPr>
      <p:guideLst>
        <p:guide orient="horz" pos="1620"/>
        <p:guide pos="2880"/>
      </p:guideLst>
    </p:cSldViewPr>
  </p:slideViewPr>
  <p:outlineViewPr>
    <p:cViewPr>
      <p:scale>
        <a:sx n="33" d="100"/>
        <a:sy n="33" d="100"/>
      </p:scale>
      <p:origin x="0" y="642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8" r:id="rId6"/>
    <p:sldLayoutId id="2147483659" r:id="rId7"/>
    <p:sldLayoutId id="2147483660" r:id="rId8"/>
    <p:sldLayoutId id="2147483661" r:id="rId9"/>
    <p:sldLayoutId id="2147483662" r:id="rId10"/>
    <p:sldLayoutId id="2147483663" r:id="rId11"/>
    <p:sldLayoutId id="2147483664" r:id="rId12"/>
    <p:sldLayoutId id="2147483667" r:id="rId13"/>
    <p:sldLayoutId id="2147483677" r:id="rId14"/>
    <p:sldLayoutId id="2147483696" r:id="rId15"/>
    <p:sldLayoutId id="2147483697" r:id="rId16"/>
    <p:sldLayoutId id="2147483698" r:id="rId17"/>
    <p:sldLayoutId id="2147483699"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Ivylata/majorProject"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666750"/>
            <a:ext cx="7064100" cy="182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smtClean="0"/>
              <a:t>HALL TICKET GENERATOR USING QR CODE</a:t>
            </a:r>
            <a:endParaRPr sz="4400"/>
          </a:p>
        </p:txBody>
      </p:sp>
      <p:sp>
        <p:nvSpPr>
          <p:cNvPr id="483" name="Google Shape;483;p59"/>
          <p:cNvSpPr txBox="1">
            <a:spLocks noGrp="1"/>
          </p:cNvSpPr>
          <p:nvPr>
            <p:ph type="subTitle" idx="1"/>
          </p:nvPr>
        </p:nvSpPr>
        <p:spPr>
          <a:xfrm>
            <a:off x="990600" y="2419350"/>
            <a:ext cx="7620000" cy="21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u="sng" dirty="0" smtClean="0">
                <a:solidFill>
                  <a:schemeClr val="dk1"/>
                </a:solidFill>
              </a:rPr>
              <a:t>MAJOR PROJECT</a:t>
            </a:r>
          </a:p>
          <a:p>
            <a:pPr marL="0" lvl="0" indent="0" algn="ctr" rtl="0">
              <a:spcBef>
                <a:spcPts val="0"/>
              </a:spcBef>
              <a:spcAft>
                <a:spcPts val="0"/>
              </a:spcAft>
              <a:buClr>
                <a:schemeClr val="dk1"/>
              </a:buClr>
              <a:buSzPts val="1100"/>
              <a:buFont typeface="Arial"/>
              <a:buNone/>
            </a:pPr>
            <a:endParaRPr lang="en" dirty="0" smtClean="0">
              <a:solidFill>
                <a:schemeClr val="dk1"/>
              </a:solidFill>
            </a:endParaRPr>
          </a:p>
          <a:p>
            <a:pPr marL="0" lvl="0" indent="0" algn="ctr" rtl="0">
              <a:spcBef>
                <a:spcPts val="0"/>
              </a:spcBef>
              <a:spcAft>
                <a:spcPts val="0"/>
              </a:spcAft>
              <a:buClr>
                <a:schemeClr val="dk1"/>
              </a:buClr>
              <a:buSzPts val="1100"/>
              <a:buFont typeface="Arial"/>
              <a:buNone/>
            </a:pPr>
            <a:r>
              <a:rPr lang="en" sz="1200" u="sng" dirty="0" smtClean="0">
                <a:solidFill>
                  <a:schemeClr val="dk1"/>
                </a:solidFill>
              </a:rPr>
              <a:t>SUBMITTED BY:</a:t>
            </a:r>
          </a:p>
          <a:p>
            <a:pPr marL="0" lvl="0" indent="0" algn="ctr" rtl="0">
              <a:spcBef>
                <a:spcPts val="0"/>
              </a:spcBef>
              <a:spcAft>
                <a:spcPts val="0"/>
              </a:spcAft>
              <a:buClr>
                <a:schemeClr val="dk1"/>
              </a:buClr>
              <a:buSzPts val="1100"/>
              <a:buFont typeface="Arial"/>
              <a:buNone/>
            </a:pPr>
            <a:r>
              <a:rPr lang="en" sz="1200" b="1" dirty="0" smtClean="0">
                <a:solidFill>
                  <a:schemeClr val="dk1"/>
                </a:solidFill>
              </a:rPr>
              <a:t>SOUMO DHALI - 434122010014</a:t>
            </a:r>
          </a:p>
          <a:p>
            <a:pPr marL="0" lvl="0" indent="0" algn="ctr" rtl="0">
              <a:spcBef>
                <a:spcPts val="0"/>
              </a:spcBef>
              <a:spcAft>
                <a:spcPts val="0"/>
              </a:spcAft>
              <a:buClr>
                <a:schemeClr val="dk1"/>
              </a:buClr>
              <a:buSzPts val="1100"/>
              <a:buFont typeface="Arial"/>
              <a:buNone/>
            </a:pPr>
            <a:r>
              <a:rPr lang="en" sz="1200" b="1" dirty="0" smtClean="0">
                <a:solidFill>
                  <a:schemeClr val="dk1"/>
                </a:solidFill>
              </a:rPr>
              <a:t>IVYLATA DAS - 434122020017</a:t>
            </a:r>
          </a:p>
          <a:p>
            <a:pPr marL="0" lvl="0" indent="0" algn="ctr" rtl="0">
              <a:spcBef>
                <a:spcPts val="0"/>
              </a:spcBef>
              <a:spcAft>
                <a:spcPts val="0"/>
              </a:spcAft>
              <a:buClr>
                <a:schemeClr val="dk1"/>
              </a:buClr>
              <a:buSzPts val="1100"/>
              <a:buFont typeface="Arial"/>
              <a:buNone/>
            </a:pPr>
            <a:endParaRPr lang="en" sz="1200" b="1" i="1" dirty="0" smtClean="0">
              <a:solidFill>
                <a:schemeClr val="dk1"/>
              </a:solidFill>
            </a:endParaRPr>
          </a:p>
          <a:p>
            <a:pPr marL="0" lvl="0" indent="0" algn="ctr" rtl="0">
              <a:spcBef>
                <a:spcPts val="0"/>
              </a:spcBef>
              <a:spcAft>
                <a:spcPts val="0"/>
              </a:spcAft>
              <a:buClr>
                <a:schemeClr val="dk1"/>
              </a:buClr>
              <a:buSzPts val="1100"/>
              <a:buFont typeface="Arial"/>
              <a:buNone/>
            </a:pPr>
            <a:r>
              <a:rPr lang="en" sz="1200" u="sng" dirty="0" smtClean="0">
                <a:solidFill>
                  <a:schemeClr val="dk1"/>
                </a:solidFill>
              </a:rPr>
              <a:t>UNDER GUIDENCE OF:</a:t>
            </a:r>
          </a:p>
          <a:p>
            <a:pPr marL="0" lvl="0" indent="0" algn="ctr" rtl="0">
              <a:spcBef>
                <a:spcPts val="0"/>
              </a:spcBef>
              <a:spcAft>
                <a:spcPts val="0"/>
              </a:spcAft>
              <a:buClr>
                <a:schemeClr val="dk1"/>
              </a:buClr>
              <a:buSzPts val="1100"/>
              <a:buFont typeface="Arial"/>
              <a:buNone/>
            </a:pPr>
            <a:r>
              <a:rPr lang="en" sz="1400" b="1" i="1" dirty="0" smtClean="0">
                <a:solidFill>
                  <a:schemeClr val="dk1"/>
                </a:solidFill>
              </a:rPr>
              <a:t>PROF. RUPA SAHA</a:t>
            </a:r>
          </a:p>
          <a:p>
            <a:pPr marL="0" lvl="0" indent="0" algn="ctr" rtl="0">
              <a:spcBef>
                <a:spcPts val="0"/>
              </a:spcBef>
              <a:spcAft>
                <a:spcPts val="0"/>
              </a:spcAft>
              <a:buClr>
                <a:schemeClr val="dk1"/>
              </a:buClr>
              <a:buSzPts val="1100"/>
              <a:buFont typeface="Arial"/>
              <a:buNone/>
            </a:pPr>
            <a:r>
              <a:rPr lang="en" sz="1400" i="1" dirty="0" smtClean="0">
                <a:solidFill>
                  <a:schemeClr val="dk1"/>
                </a:solidFill>
              </a:rPr>
              <a:t>NARULA INSTITUTE OF TECHNOLOGY</a:t>
            </a:r>
          </a:p>
          <a:p>
            <a:pPr marL="0" lvl="0" indent="0" algn="ctr" rtl="0">
              <a:spcBef>
                <a:spcPts val="0"/>
              </a:spcBef>
              <a:spcAft>
                <a:spcPts val="0"/>
              </a:spcAft>
              <a:buClr>
                <a:schemeClr val="dk1"/>
              </a:buClr>
              <a:buSzPts val="1100"/>
              <a:buFont typeface="Arial"/>
              <a:buNone/>
            </a:pPr>
            <a:endParaRPr lang="en" dirty="0" smtClean="0">
              <a:solidFill>
                <a:schemeClr val="dk1"/>
              </a:solidFill>
            </a:endParaRPr>
          </a:p>
        </p:txBody>
      </p:sp>
      <p:pic>
        <p:nvPicPr>
          <p:cNvPr id="5" name="Picture 4" descr="nit_logo.png"/>
          <p:cNvPicPr>
            <a:picLocks noChangeAspect="1"/>
          </p:cNvPicPr>
          <p:nvPr/>
        </p:nvPicPr>
        <p:blipFill>
          <a:blip r:embed="rId3"/>
          <a:stretch>
            <a:fillRect/>
          </a:stretch>
        </p:blipFill>
        <p:spPr>
          <a:xfrm>
            <a:off x="3962400" y="438150"/>
            <a:ext cx="1161129" cy="685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4" y="445025"/>
            <a:ext cx="7516375" cy="572700"/>
          </a:xfrm>
        </p:spPr>
        <p:txBody>
          <a:bodyPr/>
          <a:lstStyle/>
          <a:p>
            <a:pPr algn="ctr"/>
            <a:r>
              <a:rPr lang="en-US" dirty="0" smtClean="0"/>
              <a:t>Scope:</a:t>
            </a:r>
            <a:endParaRPr lang="en-US" dirty="0"/>
          </a:p>
        </p:txBody>
      </p:sp>
      <p:sp>
        <p:nvSpPr>
          <p:cNvPr id="3" name="Text Placeholder 2"/>
          <p:cNvSpPr>
            <a:spLocks noGrp="1"/>
          </p:cNvSpPr>
          <p:nvPr>
            <p:ph type="body" idx="1"/>
          </p:nvPr>
        </p:nvSpPr>
        <p:spPr/>
        <p:txBody>
          <a:bodyPr/>
          <a:lstStyle/>
          <a:p>
            <a:pPr algn="ctr">
              <a:buNone/>
            </a:pPr>
            <a:endParaRPr lang="en-US" sz="1800" dirty="0" smtClean="0">
              <a:latin typeface="Vidaloka" charset="0"/>
            </a:endParaRPr>
          </a:p>
          <a:p>
            <a:pPr>
              <a:buFont typeface="Wingdings" pitchFamily="2" charset="2"/>
              <a:buChar char="q"/>
            </a:pPr>
            <a:r>
              <a:rPr lang="en-US" sz="1800" i="1" dirty="0" smtClean="0">
                <a:latin typeface="Vidaloka" charset="0"/>
              </a:rPr>
              <a:t>Enhanced Security:  </a:t>
            </a:r>
            <a:r>
              <a:rPr lang="en-US" sz="1800" dirty="0" smtClean="0">
                <a:latin typeface="Vidaloka" charset="0"/>
              </a:rPr>
              <a:t>By integrating QR codes into hall tickets, the application ensures that only authentic hall tickets are accepted</a:t>
            </a:r>
          </a:p>
          <a:p>
            <a:pPr>
              <a:buNone/>
            </a:pPr>
            <a:endParaRPr lang="en-US" sz="1800" dirty="0" smtClean="0">
              <a:latin typeface="Vidaloka" charset="0"/>
            </a:endParaRPr>
          </a:p>
          <a:p>
            <a:pPr>
              <a:buFont typeface="Wingdings" pitchFamily="2" charset="2"/>
              <a:buChar char="q"/>
            </a:pPr>
            <a:r>
              <a:rPr lang="en-US" sz="1800" i="1" dirty="0" smtClean="0">
                <a:latin typeface="Vidaloka" charset="0"/>
              </a:rPr>
              <a:t>Efficiency:  </a:t>
            </a:r>
            <a:r>
              <a:rPr lang="en-US" sz="1800" dirty="0" smtClean="0">
                <a:latin typeface="Vidaloka" charset="0"/>
              </a:rPr>
              <a:t>The application streamlines the process of issuing and managing hall tickets</a:t>
            </a:r>
          </a:p>
          <a:p>
            <a:pPr>
              <a:buFont typeface="Wingdings" pitchFamily="2" charset="2"/>
              <a:buChar char="q"/>
            </a:pPr>
            <a:endParaRPr lang="en-US" sz="1800" dirty="0" smtClean="0">
              <a:latin typeface="Vidaloka" charset="0"/>
            </a:endParaRPr>
          </a:p>
          <a:p>
            <a:pPr>
              <a:buFont typeface="Wingdings" pitchFamily="2" charset="2"/>
              <a:buChar char="q"/>
            </a:pPr>
            <a:r>
              <a:rPr lang="en-US" sz="1800" i="1" dirty="0" smtClean="0">
                <a:latin typeface="Vidaloka" charset="0"/>
              </a:rPr>
              <a:t>Cost-Effectiveness :</a:t>
            </a:r>
            <a:r>
              <a:rPr lang="en-US" sz="1800" dirty="0" smtClean="0"/>
              <a:t> </a:t>
            </a:r>
            <a:r>
              <a:rPr lang="en-US" sz="1800" dirty="0" smtClean="0">
                <a:latin typeface="Vidaloka" charset="0"/>
              </a:rPr>
              <a:t>By reducing the need for paper-based hall tickets and manual verification processes, the application helps in saving costs for examination authorities</a:t>
            </a:r>
            <a:endParaRPr lang="en-US" sz="1800" dirty="0">
              <a:latin typeface="Vidaloka"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2500" y="1885950"/>
            <a:ext cx="6899100" cy="2043650"/>
          </a:xfrm>
        </p:spPr>
        <p:txBody>
          <a:bodyPr/>
          <a:lstStyle/>
          <a:p>
            <a:r>
              <a:rPr lang="en-US" sz="6600" dirty="0" smtClean="0"/>
              <a:t>System Design:</a:t>
            </a:r>
            <a:endParaRPr lang="en-US" sz="6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Design</a:t>
            </a:r>
            <a:endParaRPr lang="en-US" dirty="0"/>
          </a:p>
        </p:txBody>
      </p:sp>
      <p:pic>
        <p:nvPicPr>
          <p:cNvPr id="3" name="Picture 2" descr="Sitemap Whiteboard in Green Purple Basic Style.png"/>
          <p:cNvPicPr>
            <a:picLocks noChangeAspect="1"/>
          </p:cNvPicPr>
          <p:nvPr/>
        </p:nvPicPr>
        <p:blipFill>
          <a:blip r:embed="rId2"/>
          <a:stretch>
            <a:fillRect/>
          </a:stretch>
        </p:blipFill>
        <p:spPr>
          <a:xfrm>
            <a:off x="1981200" y="1276350"/>
            <a:ext cx="6781800" cy="3124200"/>
          </a:xfrm>
          <a:prstGeom prst="rect">
            <a:avLst/>
          </a:prstGeom>
        </p:spPr>
      </p:pic>
      <p:sp>
        <p:nvSpPr>
          <p:cNvPr id="5" name="TextBox 4"/>
          <p:cNvSpPr txBox="1"/>
          <p:nvPr/>
        </p:nvSpPr>
        <p:spPr>
          <a:xfrm>
            <a:off x="228600" y="1581150"/>
            <a:ext cx="1447800" cy="307777"/>
          </a:xfrm>
          <a:prstGeom prst="rect">
            <a:avLst/>
          </a:prstGeom>
          <a:noFill/>
        </p:spPr>
        <p:txBody>
          <a:bodyPr wrap="square" rtlCol="0">
            <a:spAutoFit/>
          </a:bodyPr>
          <a:lstStyle/>
          <a:p>
            <a:pPr algn="ctr"/>
            <a:r>
              <a:rPr lang="en-US" dirty="0" smtClean="0"/>
              <a:t>Context.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pic>
        <p:nvPicPr>
          <p:cNvPr id="3" name="Picture 2" descr="er digram.png"/>
          <p:cNvPicPr>
            <a:picLocks noChangeAspect="1"/>
          </p:cNvPicPr>
          <p:nvPr/>
        </p:nvPicPr>
        <p:blipFill>
          <a:blip r:embed="rId2"/>
          <a:stretch>
            <a:fillRect/>
          </a:stretch>
        </p:blipFill>
        <p:spPr>
          <a:xfrm>
            <a:off x="1828800" y="1335942"/>
            <a:ext cx="5120640" cy="3163668"/>
          </a:xfrm>
          <a:prstGeom prst="rect">
            <a:avLst/>
          </a:prstGeom>
        </p:spPr>
      </p:pic>
      <p:sp>
        <p:nvSpPr>
          <p:cNvPr id="4" name="TextBox 3"/>
          <p:cNvSpPr txBox="1"/>
          <p:nvPr/>
        </p:nvSpPr>
        <p:spPr>
          <a:xfrm>
            <a:off x="7162800" y="4019550"/>
            <a:ext cx="1676400" cy="307777"/>
          </a:xfrm>
          <a:prstGeom prst="rect">
            <a:avLst/>
          </a:prstGeom>
          <a:noFill/>
        </p:spPr>
        <p:txBody>
          <a:bodyPr wrap="square" rtlCol="0">
            <a:spAutoFit/>
          </a:bodyPr>
          <a:lstStyle/>
          <a:p>
            <a:pPr algn="ctr"/>
            <a:r>
              <a:rPr lang="en-US" dirty="0" smtClean="0"/>
              <a:t>DFD-Lv.1</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Application:</a:t>
            </a:r>
            <a:endParaRPr lang="en-US" dirty="0"/>
          </a:p>
        </p:txBody>
      </p:sp>
      <p:sp>
        <p:nvSpPr>
          <p:cNvPr id="4" name="Subtitle 3"/>
          <p:cNvSpPr>
            <a:spLocks noGrp="1"/>
          </p:cNvSpPr>
          <p:nvPr>
            <p:ph type="subTitle" idx="1"/>
          </p:nvPr>
        </p:nvSpPr>
        <p:spPr/>
        <p:txBody>
          <a:bodyPr/>
          <a:lstStyle/>
          <a:p>
            <a:r>
              <a:rPr lang="en-US" sz="2400" dirty="0" smtClean="0">
                <a:latin typeface="Vidaloka" charset="0"/>
              </a:rPr>
              <a:t>And Result</a:t>
            </a:r>
            <a:endParaRPr lang="en-US" sz="2400" dirty="0">
              <a:latin typeface="Vidaloka"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9"/>
          <p:cNvPicPr/>
          <p:nvPr/>
        </p:nvPicPr>
        <p:blipFill>
          <a:blip r:embed="rId2" cstate="print"/>
          <a:stretch>
            <a:fillRect/>
          </a:stretch>
        </p:blipFill>
        <p:spPr>
          <a:xfrm>
            <a:off x="228600" y="1200150"/>
            <a:ext cx="3581400" cy="3124200"/>
          </a:xfrm>
          <a:prstGeom prst="rect">
            <a:avLst/>
          </a:prstGeom>
        </p:spPr>
      </p:pic>
      <p:pic>
        <p:nvPicPr>
          <p:cNvPr id="3" name="Image 20"/>
          <p:cNvPicPr/>
          <p:nvPr/>
        </p:nvPicPr>
        <p:blipFill>
          <a:blip r:embed="rId3" cstate="print"/>
          <a:stretch>
            <a:fillRect/>
          </a:stretch>
        </p:blipFill>
        <p:spPr>
          <a:xfrm>
            <a:off x="5410200" y="1276350"/>
            <a:ext cx="2971800" cy="2819400"/>
          </a:xfrm>
          <a:prstGeom prst="rect">
            <a:avLst/>
          </a:prstGeom>
        </p:spPr>
      </p:pic>
      <p:sp>
        <p:nvSpPr>
          <p:cNvPr id="4" name="TextBox 3"/>
          <p:cNvSpPr txBox="1"/>
          <p:nvPr/>
        </p:nvSpPr>
        <p:spPr>
          <a:xfrm>
            <a:off x="609600" y="742950"/>
            <a:ext cx="2895600" cy="307777"/>
          </a:xfrm>
          <a:prstGeom prst="rect">
            <a:avLst/>
          </a:prstGeom>
          <a:noFill/>
        </p:spPr>
        <p:txBody>
          <a:bodyPr wrap="square" rtlCol="0">
            <a:spAutoFit/>
          </a:bodyPr>
          <a:lstStyle/>
          <a:p>
            <a:pPr algn="ctr"/>
            <a:r>
              <a:rPr lang="en-US" u="sng" dirty="0" smtClean="0"/>
              <a:t>Sign up forum</a:t>
            </a:r>
            <a:endParaRPr lang="en-US" u="sng" dirty="0"/>
          </a:p>
        </p:txBody>
      </p:sp>
      <p:sp>
        <p:nvSpPr>
          <p:cNvPr id="6" name="TextBox 5"/>
          <p:cNvSpPr txBox="1"/>
          <p:nvPr/>
        </p:nvSpPr>
        <p:spPr>
          <a:xfrm>
            <a:off x="5715000" y="742950"/>
            <a:ext cx="2209800" cy="307777"/>
          </a:xfrm>
          <a:prstGeom prst="rect">
            <a:avLst/>
          </a:prstGeom>
          <a:noFill/>
        </p:spPr>
        <p:txBody>
          <a:bodyPr wrap="square" rtlCol="0">
            <a:spAutoFit/>
          </a:bodyPr>
          <a:lstStyle/>
          <a:p>
            <a:pPr algn="ctr"/>
            <a:r>
              <a:rPr lang="en-US" u="sng" dirty="0" smtClean="0"/>
              <a:t>Sign in forum</a:t>
            </a:r>
            <a:endParaRPr lang="en-US" u="sn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2"/>
          <p:cNvPicPr/>
          <p:nvPr/>
        </p:nvPicPr>
        <p:blipFill>
          <a:blip r:embed="rId2" cstate="print"/>
          <a:stretch>
            <a:fillRect/>
          </a:stretch>
        </p:blipFill>
        <p:spPr>
          <a:xfrm>
            <a:off x="685800" y="819150"/>
            <a:ext cx="2743200" cy="3200400"/>
          </a:xfrm>
          <a:prstGeom prst="rect">
            <a:avLst/>
          </a:prstGeom>
        </p:spPr>
      </p:pic>
      <p:pic>
        <p:nvPicPr>
          <p:cNvPr id="3" name="Image 23"/>
          <p:cNvPicPr/>
          <p:nvPr/>
        </p:nvPicPr>
        <p:blipFill>
          <a:blip r:embed="rId3" cstate="print"/>
          <a:stretch>
            <a:fillRect/>
          </a:stretch>
        </p:blipFill>
        <p:spPr>
          <a:xfrm>
            <a:off x="4876800" y="971551"/>
            <a:ext cx="3276600" cy="2895599"/>
          </a:xfrm>
          <a:prstGeom prst="rect">
            <a:avLst/>
          </a:prstGeom>
        </p:spPr>
      </p:pic>
      <p:sp>
        <p:nvSpPr>
          <p:cNvPr id="4" name="TextBox 3"/>
          <p:cNvSpPr txBox="1"/>
          <p:nvPr/>
        </p:nvSpPr>
        <p:spPr>
          <a:xfrm>
            <a:off x="838200" y="4248150"/>
            <a:ext cx="2362200" cy="307777"/>
          </a:xfrm>
          <a:prstGeom prst="rect">
            <a:avLst/>
          </a:prstGeom>
          <a:noFill/>
        </p:spPr>
        <p:txBody>
          <a:bodyPr wrap="square" rtlCol="0">
            <a:spAutoFit/>
          </a:bodyPr>
          <a:lstStyle/>
          <a:p>
            <a:pPr algn="ctr"/>
            <a:r>
              <a:rPr lang="en-US" u="sng" dirty="0" smtClean="0"/>
              <a:t>Doc upload forum</a:t>
            </a:r>
            <a:endParaRPr lang="en-US" u="sng" dirty="0"/>
          </a:p>
        </p:txBody>
      </p:sp>
      <p:sp>
        <p:nvSpPr>
          <p:cNvPr id="5" name="TextBox 4"/>
          <p:cNvSpPr txBox="1"/>
          <p:nvPr/>
        </p:nvSpPr>
        <p:spPr>
          <a:xfrm>
            <a:off x="5410200" y="4248150"/>
            <a:ext cx="2438400" cy="304800"/>
          </a:xfrm>
          <a:prstGeom prst="rect">
            <a:avLst/>
          </a:prstGeom>
          <a:noFill/>
        </p:spPr>
        <p:txBody>
          <a:bodyPr wrap="square" rtlCol="0">
            <a:spAutoFit/>
          </a:bodyPr>
          <a:lstStyle/>
          <a:p>
            <a:pPr algn="ctr"/>
            <a:r>
              <a:rPr lang="en-US" u="sng" dirty="0" smtClean="0"/>
              <a:t>Generated Student Card</a:t>
            </a:r>
            <a:endParaRPr lang="en-US" u="sn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4"/>
          <p:cNvPicPr/>
          <p:nvPr/>
        </p:nvPicPr>
        <p:blipFill>
          <a:blip r:embed="rId2" cstate="print"/>
          <a:stretch>
            <a:fillRect/>
          </a:stretch>
        </p:blipFill>
        <p:spPr>
          <a:xfrm>
            <a:off x="685800" y="666751"/>
            <a:ext cx="2743200" cy="3048000"/>
          </a:xfrm>
          <a:prstGeom prst="rect">
            <a:avLst/>
          </a:prstGeom>
        </p:spPr>
      </p:pic>
      <p:pic>
        <p:nvPicPr>
          <p:cNvPr id="3" name="Image 25"/>
          <p:cNvPicPr/>
          <p:nvPr/>
        </p:nvPicPr>
        <p:blipFill>
          <a:blip r:embed="rId3" cstate="print"/>
          <a:stretch>
            <a:fillRect/>
          </a:stretch>
        </p:blipFill>
        <p:spPr>
          <a:xfrm>
            <a:off x="5486400" y="590550"/>
            <a:ext cx="3200400" cy="3962400"/>
          </a:xfrm>
          <a:prstGeom prst="rect">
            <a:avLst/>
          </a:prstGeom>
        </p:spPr>
      </p:pic>
      <p:sp>
        <p:nvSpPr>
          <p:cNvPr id="4" name="TextBox 3"/>
          <p:cNvSpPr txBox="1"/>
          <p:nvPr/>
        </p:nvSpPr>
        <p:spPr>
          <a:xfrm>
            <a:off x="990600" y="4019550"/>
            <a:ext cx="2362200" cy="307777"/>
          </a:xfrm>
          <a:prstGeom prst="rect">
            <a:avLst/>
          </a:prstGeom>
          <a:noFill/>
        </p:spPr>
        <p:txBody>
          <a:bodyPr wrap="square" rtlCol="0">
            <a:spAutoFit/>
          </a:bodyPr>
          <a:lstStyle/>
          <a:p>
            <a:pPr algn="ctr"/>
            <a:r>
              <a:rPr lang="en-US" dirty="0" smtClean="0"/>
              <a:t>Hall Ticket with QR code</a:t>
            </a:r>
            <a:endParaRPr lang="en-US" dirty="0"/>
          </a:p>
        </p:txBody>
      </p:sp>
      <p:cxnSp>
        <p:nvCxnSpPr>
          <p:cNvPr id="6" name="Straight Arrow Connector 5"/>
          <p:cNvCxnSpPr/>
          <p:nvPr/>
        </p:nvCxnSpPr>
        <p:spPr>
          <a:xfrm>
            <a:off x="3581400" y="1733550"/>
            <a:ext cx="1752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81400" y="1352550"/>
            <a:ext cx="1600200" cy="307777"/>
          </a:xfrm>
          <a:prstGeom prst="rect">
            <a:avLst/>
          </a:prstGeom>
          <a:noFill/>
        </p:spPr>
        <p:txBody>
          <a:bodyPr wrap="square" rtlCol="0">
            <a:spAutoFit/>
          </a:bodyPr>
          <a:lstStyle/>
          <a:p>
            <a:pPr algn="ctr"/>
            <a:r>
              <a:rPr lang="en-US" dirty="0" smtClean="0"/>
              <a:t>Result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6"/>
          <p:cNvPicPr/>
          <p:nvPr/>
        </p:nvPicPr>
        <p:blipFill>
          <a:blip r:embed="rId2" cstate="print"/>
          <a:stretch>
            <a:fillRect/>
          </a:stretch>
        </p:blipFill>
        <p:spPr>
          <a:xfrm>
            <a:off x="762000" y="590550"/>
            <a:ext cx="2667000" cy="3988777"/>
          </a:xfrm>
          <a:prstGeom prst="rect">
            <a:avLst/>
          </a:prstGeom>
        </p:spPr>
      </p:pic>
      <p:pic>
        <p:nvPicPr>
          <p:cNvPr id="3" name="Image 27"/>
          <p:cNvPicPr/>
          <p:nvPr/>
        </p:nvPicPr>
        <p:blipFill>
          <a:blip r:embed="rId3" cstate="print"/>
          <a:stretch>
            <a:fillRect/>
          </a:stretch>
        </p:blipFill>
        <p:spPr>
          <a:xfrm>
            <a:off x="4191000" y="1581150"/>
            <a:ext cx="3962400" cy="2368062"/>
          </a:xfrm>
          <a:prstGeom prst="rect">
            <a:avLst/>
          </a:prstGeom>
        </p:spPr>
      </p:pic>
      <p:sp>
        <p:nvSpPr>
          <p:cNvPr id="4" name="TextBox 3"/>
          <p:cNvSpPr txBox="1"/>
          <p:nvPr/>
        </p:nvSpPr>
        <p:spPr>
          <a:xfrm>
            <a:off x="3810000" y="742950"/>
            <a:ext cx="4800600" cy="307777"/>
          </a:xfrm>
          <a:prstGeom prst="rect">
            <a:avLst/>
          </a:prstGeom>
          <a:noFill/>
        </p:spPr>
        <p:txBody>
          <a:bodyPr wrap="square" rtlCol="0">
            <a:spAutoFit/>
          </a:bodyPr>
          <a:lstStyle/>
          <a:p>
            <a:pPr algn="ctr"/>
            <a:r>
              <a:rPr lang="en-US" u="sng" dirty="0" smtClean="0"/>
              <a:t>Admin Login forum and Details Access section:</a:t>
            </a:r>
            <a:endParaRPr lang="en-US"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4" y="445025"/>
            <a:ext cx="7744975" cy="572700"/>
          </a:xfrm>
          <a:prstGeom prst="rect">
            <a:avLst/>
          </a:prstGeom>
        </p:spPr>
        <p:txBody>
          <a:bodyPr spcFirstLastPara="1" wrap="square" lIns="91425" tIns="91425" rIns="91425" bIns="91425" anchor="t" anchorCtr="0">
            <a:noAutofit/>
          </a:bodyPr>
          <a:lstStyle/>
          <a:p>
            <a:pPr lvl="0" algn="ctr"/>
            <a:r>
              <a:rPr lang="en-US" dirty="0" smtClean="0">
                <a:latin typeface="Vidaloka" charset="0"/>
              </a:rPr>
              <a:t>ACKNOWLEDGEMENT:</a:t>
            </a:r>
            <a:endParaRPr>
              <a:latin typeface="Vidaloka" charset="0"/>
            </a:endParaRPr>
          </a:p>
        </p:txBody>
      </p:sp>
      <p:sp>
        <p:nvSpPr>
          <p:cNvPr id="489" name="Google Shape;489;p60"/>
          <p:cNvSpPr txBox="1">
            <a:spLocks noGrp="1"/>
          </p:cNvSpPr>
          <p:nvPr>
            <p:ph type="body" idx="1"/>
          </p:nvPr>
        </p:nvSpPr>
        <p:spPr>
          <a:xfrm>
            <a:off x="713250" y="1581150"/>
            <a:ext cx="7744950" cy="2971800"/>
          </a:xfrm>
          <a:prstGeom prst="rect">
            <a:avLst/>
          </a:prstGeom>
        </p:spPr>
        <p:txBody>
          <a:bodyPr spcFirstLastPara="1" wrap="square" lIns="91425" tIns="91425" rIns="91425" bIns="91425" anchor="t" anchorCtr="0">
            <a:noAutofit/>
          </a:bodyPr>
          <a:lstStyle/>
          <a:p>
            <a:pPr algn="just">
              <a:buNone/>
            </a:pPr>
            <a:r>
              <a:rPr lang="en-US" sz="1600" dirty="0" smtClean="0"/>
              <a:t>      </a:t>
            </a:r>
            <a:r>
              <a:rPr lang="en-US" sz="1600" dirty="0" smtClean="0">
                <a:latin typeface="Vidaloka" charset="0"/>
                <a:ea typeface="Arial Unicode MS" pitchFamily="34" charset="-128"/>
                <a:cs typeface="Arial Unicode MS" pitchFamily="34" charset="-128"/>
              </a:rPr>
              <a:t>We would like to express our sincere gratitude to our Project Coordinator‘ </a:t>
            </a:r>
            <a:r>
              <a:rPr lang="en-US" sz="1600" b="1" i="1" dirty="0" smtClean="0">
                <a:latin typeface="Vidaloka" charset="0"/>
                <a:ea typeface="Arial Unicode MS" pitchFamily="34" charset="-128"/>
                <a:cs typeface="Arial Unicode MS" pitchFamily="34" charset="-128"/>
              </a:rPr>
              <a:t>PROF. DEBRUPA PAL </a:t>
            </a:r>
            <a:r>
              <a:rPr lang="en-US" sz="1600" dirty="0" smtClean="0">
                <a:latin typeface="Vidaloka" charset="0"/>
                <a:ea typeface="Arial Unicode MS" pitchFamily="34" charset="-128"/>
                <a:cs typeface="Arial Unicode MS" pitchFamily="34" charset="-128"/>
              </a:rPr>
              <a:t>and our mentor </a:t>
            </a:r>
            <a:r>
              <a:rPr lang="en-US" sz="1600" b="1" i="1" dirty="0" smtClean="0">
                <a:latin typeface="Vidaloka" charset="0"/>
                <a:ea typeface="Arial Unicode MS" pitchFamily="34" charset="-128"/>
                <a:cs typeface="Arial Unicode MS" pitchFamily="34" charset="-128"/>
              </a:rPr>
              <a:t>PROF. RUPA SAHA  </a:t>
            </a:r>
            <a:r>
              <a:rPr lang="en-US" sz="1600" dirty="0" smtClean="0">
                <a:latin typeface="Vidaloka" charset="0"/>
                <a:ea typeface="Arial Unicode MS" pitchFamily="34" charset="-128"/>
                <a:cs typeface="Arial Unicode MS" pitchFamily="34" charset="-128"/>
              </a:rPr>
              <a:t>other faculty of Computer Application department</a:t>
            </a:r>
            <a:r>
              <a:rPr lang="en-US" sz="1600" i="1" dirty="0" smtClean="0">
                <a:latin typeface="Vidaloka" charset="0"/>
                <a:ea typeface="Arial Unicode MS" pitchFamily="34" charset="-128"/>
                <a:cs typeface="Arial Unicode MS" pitchFamily="34" charset="-128"/>
              </a:rPr>
              <a:t> </a:t>
            </a:r>
            <a:r>
              <a:rPr lang="en-US" sz="1600" dirty="0" smtClean="0">
                <a:latin typeface="Vidaloka" charset="0"/>
                <a:ea typeface="Arial Unicode MS" pitchFamily="34" charset="-128"/>
                <a:cs typeface="Arial Unicode MS" pitchFamily="34" charset="-128"/>
              </a:rPr>
              <a:t>of </a:t>
            </a:r>
            <a:r>
              <a:rPr lang="en-US" sz="1800" b="1" dirty="0" err="1" smtClean="0">
                <a:latin typeface="Vidaloka" charset="0"/>
                <a:ea typeface="Arial Unicode MS" pitchFamily="34" charset="-128"/>
                <a:cs typeface="Arial Unicode MS" pitchFamily="34" charset="-128"/>
              </a:rPr>
              <a:t>Narula</a:t>
            </a:r>
            <a:r>
              <a:rPr lang="en-US" sz="1800" b="1" dirty="0" smtClean="0">
                <a:latin typeface="Vidaloka" charset="0"/>
                <a:ea typeface="Arial Unicode MS" pitchFamily="34" charset="-128"/>
                <a:cs typeface="Arial Unicode MS" pitchFamily="34" charset="-128"/>
              </a:rPr>
              <a:t> Institute of Technology </a:t>
            </a:r>
            <a:r>
              <a:rPr lang="en-US" sz="1600" dirty="0" smtClean="0">
                <a:latin typeface="Vidaloka" charset="0"/>
                <a:ea typeface="Arial Unicode MS" pitchFamily="34" charset="-128"/>
                <a:cs typeface="Arial Unicode MS" pitchFamily="34" charset="-128"/>
              </a:rPr>
              <a:t>for their exceptional guidance and support throughout the project. Their dedication, expertise, and commitment have been instrumental in ensuring the success of our project. We are truly grateful for their valuable insights and unwavering support, which have helped us achieve our goals. Thank you for being an invaluable part of our team.</a:t>
            </a:r>
            <a:endParaRPr sz="1600" b="1" i="1">
              <a:latin typeface="Vidaloka"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895950" y="1682000"/>
            <a:ext cx="7257450" cy="2718550"/>
          </a:xfrm>
        </p:spPr>
        <p:txBody>
          <a:bodyPr/>
          <a:lstStyle/>
          <a:p>
            <a:pPr algn="ctr">
              <a:buNone/>
            </a:pPr>
            <a:r>
              <a:rPr lang="en-US" sz="2400" dirty="0" smtClean="0">
                <a:latin typeface="Vidaloka" charset="0"/>
              </a:rPr>
              <a:t>      In conclusion, the Hall Ticket Generator using QR Code project showcases the power of technology to improve administrative processes in education, setting a new standard for efficiency and security in examination management.</a:t>
            </a:r>
            <a:br>
              <a:rPr lang="en-US" sz="2400" dirty="0" smtClean="0">
                <a:latin typeface="Vidaloka" charset="0"/>
              </a:rPr>
            </a:br>
            <a:endParaRPr lang="en-US" sz="2400" dirty="0">
              <a:latin typeface="Vidaloka" charset="0"/>
            </a:endParaRPr>
          </a:p>
        </p:txBody>
      </p:sp>
      <p:sp>
        <p:nvSpPr>
          <p:cNvPr id="5" name="Title 4"/>
          <p:cNvSpPr>
            <a:spLocks noGrp="1"/>
          </p:cNvSpPr>
          <p:nvPr>
            <p:ph type="title"/>
          </p:nvPr>
        </p:nvSpPr>
        <p:spPr/>
        <p:txBody>
          <a:bodyPr/>
          <a:lstStyle/>
          <a:p>
            <a:r>
              <a:rPr lang="en-US" sz="3600" dirty="0" smtClean="0"/>
              <a:t>Conclusion:</a:t>
            </a:r>
            <a:endParaRPr lang="en-US" sz="3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GITHUB REPOSITORY LINK:</a:t>
            </a:r>
            <a:endParaRPr lang="en-US" dirty="0"/>
          </a:p>
        </p:txBody>
      </p:sp>
      <p:sp>
        <p:nvSpPr>
          <p:cNvPr id="3" name="TextBox 2"/>
          <p:cNvSpPr txBox="1"/>
          <p:nvPr/>
        </p:nvSpPr>
        <p:spPr>
          <a:xfrm>
            <a:off x="609600" y="1809750"/>
            <a:ext cx="8077200" cy="523220"/>
          </a:xfrm>
          <a:prstGeom prst="rect">
            <a:avLst/>
          </a:prstGeom>
          <a:noFill/>
        </p:spPr>
        <p:txBody>
          <a:bodyPr wrap="square" rtlCol="0">
            <a:spAutoFit/>
          </a:bodyPr>
          <a:lstStyle/>
          <a:p>
            <a:pPr algn="ctr"/>
            <a:r>
              <a:rPr lang="en-US" sz="2800" dirty="0" smtClean="0">
                <a:hlinkClick r:id="rId2"/>
              </a:rPr>
              <a:t>https://github.com/Ivylata/majorProject</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570" y="2110085"/>
            <a:ext cx="511403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1" u="sng" dirty="0" smtClean="0"/>
              <a:t>2</a:t>
            </a:r>
            <a:endParaRPr lang="en-US" b="1" u="sng" dirty="0"/>
          </a:p>
        </p:txBody>
      </p:sp>
      <p:sp>
        <p:nvSpPr>
          <p:cNvPr id="3" name="Subtitle 2"/>
          <p:cNvSpPr>
            <a:spLocks noGrp="1"/>
          </p:cNvSpPr>
          <p:nvPr>
            <p:ph type="subTitle" idx="2"/>
          </p:nvPr>
        </p:nvSpPr>
        <p:spPr/>
        <p:txBody>
          <a:bodyPr/>
          <a:lstStyle/>
          <a:p>
            <a:r>
              <a:rPr lang="en-US" sz="2000" dirty="0" smtClean="0">
                <a:latin typeface="Vidaloka" charset="0"/>
                <a:ea typeface="Arial Unicode MS" pitchFamily="34" charset="-128"/>
                <a:cs typeface="Arial Unicode MS" pitchFamily="34" charset="-128"/>
              </a:rPr>
              <a:t>PURPOSE</a:t>
            </a:r>
            <a:endParaRPr lang="en-US" sz="2000" dirty="0">
              <a:latin typeface="Vidaloka" charset="0"/>
              <a:ea typeface="Arial Unicode MS" pitchFamily="34" charset="-128"/>
              <a:cs typeface="Arial Unicode MS" pitchFamily="34" charset="-128"/>
            </a:endParaRPr>
          </a:p>
        </p:txBody>
      </p:sp>
      <p:sp>
        <p:nvSpPr>
          <p:cNvPr id="4" name="Subtitle 3"/>
          <p:cNvSpPr>
            <a:spLocks noGrp="1"/>
          </p:cNvSpPr>
          <p:nvPr>
            <p:ph type="subTitle" idx="3"/>
          </p:nvPr>
        </p:nvSpPr>
        <p:spPr/>
        <p:txBody>
          <a:bodyPr/>
          <a:lstStyle/>
          <a:p>
            <a:r>
              <a:rPr lang="en-US" b="1" u="sng" dirty="0" smtClean="0"/>
              <a:t>1</a:t>
            </a:r>
            <a:endParaRPr lang="en-US" b="1" u="sng" dirty="0"/>
          </a:p>
        </p:txBody>
      </p:sp>
      <p:sp>
        <p:nvSpPr>
          <p:cNvPr id="5" name="Subtitle 4"/>
          <p:cNvSpPr>
            <a:spLocks noGrp="1"/>
          </p:cNvSpPr>
          <p:nvPr>
            <p:ph type="subTitle" idx="4"/>
          </p:nvPr>
        </p:nvSpPr>
        <p:spPr>
          <a:xfrm>
            <a:off x="953124" y="2110049"/>
            <a:ext cx="2323475" cy="572700"/>
          </a:xfrm>
        </p:spPr>
        <p:txBody>
          <a:bodyPr/>
          <a:lstStyle/>
          <a:p>
            <a:r>
              <a:rPr lang="en-US" sz="2000" dirty="0" smtClean="0">
                <a:latin typeface="Vidaloka" charset="0"/>
                <a:ea typeface="Arial Unicode MS" pitchFamily="34" charset="-128"/>
                <a:cs typeface="Arial Unicode MS" pitchFamily="34" charset="-128"/>
              </a:rPr>
              <a:t>INTRODUCTION</a:t>
            </a:r>
            <a:endParaRPr lang="en-US" sz="2000" dirty="0">
              <a:latin typeface="Vidaloka" charset="0"/>
              <a:ea typeface="Arial Unicode MS" pitchFamily="34" charset="-128"/>
              <a:cs typeface="Arial Unicode MS" pitchFamily="34" charset="-128"/>
            </a:endParaRPr>
          </a:p>
        </p:txBody>
      </p:sp>
      <p:sp>
        <p:nvSpPr>
          <p:cNvPr id="6" name="Subtitle 5"/>
          <p:cNvSpPr>
            <a:spLocks noGrp="1"/>
          </p:cNvSpPr>
          <p:nvPr>
            <p:ph type="subTitle" idx="5"/>
          </p:nvPr>
        </p:nvSpPr>
        <p:spPr/>
        <p:txBody>
          <a:bodyPr/>
          <a:lstStyle/>
          <a:p>
            <a:r>
              <a:rPr lang="en-US" b="1" u="sng" dirty="0" smtClean="0"/>
              <a:t>3</a:t>
            </a:r>
            <a:endParaRPr lang="en-US" b="1" u="sng" dirty="0"/>
          </a:p>
        </p:txBody>
      </p:sp>
      <p:sp>
        <p:nvSpPr>
          <p:cNvPr id="7" name="Subtitle 6"/>
          <p:cNvSpPr>
            <a:spLocks noGrp="1"/>
          </p:cNvSpPr>
          <p:nvPr>
            <p:ph type="subTitle" idx="6"/>
          </p:nvPr>
        </p:nvSpPr>
        <p:spPr/>
        <p:txBody>
          <a:bodyPr/>
          <a:lstStyle/>
          <a:p>
            <a:r>
              <a:rPr lang="en-US" sz="2000" dirty="0" smtClean="0">
                <a:latin typeface="Vidaloka" charset="0"/>
                <a:ea typeface="Arial Unicode MS" pitchFamily="34" charset="-128"/>
                <a:cs typeface="Arial Unicode MS" pitchFamily="34" charset="-128"/>
              </a:rPr>
              <a:t>SCOPE</a:t>
            </a:r>
            <a:endParaRPr lang="en-US" sz="2000" dirty="0">
              <a:latin typeface="Vidaloka" charset="0"/>
              <a:ea typeface="Arial Unicode MS" pitchFamily="34" charset="-128"/>
              <a:cs typeface="Arial Unicode MS" pitchFamily="34" charset="-128"/>
            </a:endParaRPr>
          </a:p>
        </p:txBody>
      </p:sp>
      <p:sp>
        <p:nvSpPr>
          <p:cNvPr id="12" name="Title 11"/>
          <p:cNvSpPr>
            <a:spLocks noGrp="1"/>
          </p:cNvSpPr>
          <p:nvPr>
            <p:ph type="title"/>
          </p:nvPr>
        </p:nvSpPr>
        <p:spPr/>
        <p:txBody>
          <a:bodyPr/>
          <a:lstStyle/>
          <a:p>
            <a:r>
              <a:rPr lang="en-US" dirty="0" smtClean="0"/>
              <a:t>TABLE OF CONTENT</a:t>
            </a:r>
            <a:endParaRPr lang="en-US" dirty="0"/>
          </a:p>
        </p:txBody>
      </p:sp>
      <p:sp>
        <p:nvSpPr>
          <p:cNvPr id="8" name="Subtitle 7"/>
          <p:cNvSpPr>
            <a:spLocks noGrp="1"/>
          </p:cNvSpPr>
          <p:nvPr>
            <p:ph type="subTitle" idx="7"/>
          </p:nvPr>
        </p:nvSpPr>
        <p:spPr/>
        <p:txBody>
          <a:bodyPr/>
          <a:lstStyle/>
          <a:p>
            <a:r>
              <a:rPr lang="en-US" b="1" u="sng" dirty="0" smtClean="0"/>
              <a:t>5</a:t>
            </a:r>
            <a:endParaRPr lang="en-US" b="1" u="sng" dirty="0"/>
          </a:p>
        </p:txBody>
      </p:sp>
      <p:sp>
        <p:nvSpPr>
          <p:cNvPr id="9" name="Subtitle 8"/>
          <p:cNvSpPr>
            <a:spLocks noGrp="1"/>
          </p:cNvSpPr>
          <p:nvPr>
            <p:ph type="subTitle" idx="8"/>
          </p:nvPr>
        </p:nvSpPr>
        <p:spPr/>
        <p:txBody>
          <a:bodyPr/>
          <a:lstStyle/>
          <a:p>
            <a:r>
              <a:rPr lang="en-US" sz="2000" dirty="0" smtClean="0">
                <a:latin typeface="Vidaloka" charset="0"/>
                <a:ea typeface="Arial Unicode MS" pitchFamily="34" charset="-128"/>
                <a:cs typeface="Arial Unicode MS" pitchFamily="34" charset="-128"/>
              </a:rPr>
              <a:t>APPLICATION</a:t>
            </a:r>
          </a:p>
          <a:p>
            <a:endParaRPr lang="en-US" sz="1600" dirty="0">
              <a:latin typeface="Arial Unicode MS" pitchFamily="34" charset="-128"/>
              <a:ea typeface="Arial Unicode MS" pitchFamily="34" charset="-128"/>
              <a:cs typeface="Arial Unicode MS" pitchFamily="34" charset="-128"/>
            </a:endParaRPr>
          </a:p>
        </p:txBody>
      </p:sp>
      <p:sp>
        <p:nvSpPr>
          <p:cNvPr id="10" name="Subtitle 9"/>
          <p:cNvSpPr>
            <a:spLocks noGrp="1"/>
          </p:cNvSpPr>
          <p:nvPr>
            <p:ph type="subTitle" idx="9"/>
          </p:nvPr>
        </p:nvSpPr>
        <p:spPr/>
        <p:txBody>
          <a:bodyPr/>
          <a:lstStyle/>
          <a:p>
            <a:r>
              <a:rPr lang="en-US" b="1" u="sng" dirty="0" smtClean="0"/>
              <a:t>4</a:t>
            </a:r>
            <a:endParaRPr lang="en-US" b="1" u="sng" dirty="0"/>
          </a:p>
        </p:txBody>
      </p:sp>
      <p:sp>
        <p:nvSpPr>
          <p:cNvPr id="11" name="Subtitle 10"/>
          <p:cNvSpPr>
            <a:spLocks noGrp="1"/>
          </p:cNvSpPr>
          <p:nvPr>
            <p:ph type="subTitle" idx="13"/>
          </p:nvPr>
        </p:nvSpPr>
        <p:spPr>
          <a:xfrm>
            <a:off x="457201" y="3814949"/>
            <a:ext cx="3276600" cy="572700"/>
          </a:xfrm>
        </p:spPr>
        <p:txBody>
          <a:bodyPr/>
          <a:lstStyle/>
          <a:p>
            <a:r>
              <a:rPr lang="en-US" sz="2000" dirty="0" smtClean="0">
                <a:latin typeface="Vidaloka" charset="0"/>
                <a:ea typeface="Arial Unicode MS" pitchFamily="34" charset="-128"/>
                <a:cs typeface="Arial Unicode MS" pitchFamily="34" charset="-128"/>
              </a:rPr>
              <a:t>SYSTEM DESIGN</a:t>
            </a:r>
          </a:p>
        </p:txBody>
      </p:sp>
      <p:sp>
        <p:nvSpPr>
          <p:cNvPr id="13" name="Subtitle 12"/>
          <p:cNvSpPr>
            <a:spLocks noGrp="1"/>
          </p:cNvSpPr>
          <p:nvPr>
            <p:ph type="subTitle" idx="14"/>
          </p:nvPr>
        </p:nvSpPr>
        <p:spPr/>
        <p:txBody>
          <a:bodyPr/>
          <a:lstStyle/>
          <a:p>
            <a:r>
              <a:rPr lang="en-US" u="sng" dirty="0" smtClean="0"/>
              <a:t>6</a:t>
            </a:r>
            <a:endParaRPr lang="en-US" u="sng" dirty="0"/>
          </a:p>
        </p:txBody>
      </p:sp>
      <p:sp>
        <p:nvSpPr>
          <p:cNvPr id="14" name="Subtitle 13"/>
          <p:cNvSpPr>
            <a:spLocks noGrp="1"/>
          </p:cNvSpPr>
          <p:nvPr>
            <p:ph type="subTitle" idx="15"/>
          </p:nvPr>
        </p:nvSpPr>
        <p:spPr/>
        <p:txBody>
          <a:bodyPr/>
          <a:lstStyle/>
          <a:p>
            <a:r>
              <a:rPr lang="en-US" sz="2000" dirty="0" smtClean="0">
                <a:latin typeface="Vidaloka" charset="0"/>
                <a:ea typeface="Arial Unicode MS" pitchFamily="34" charset="-128"/>
                <a:cs typeface="Arial Unicode MS" pitchFamily="34" charset="-128"/>
              </a:rPr>
              <a:t>CONCLUSION</a:t>
            </a:r>
            <a:endParaRPr lang="en-US" sz="2000" dirty="0">
              <a:latin typeface="Vidaloka"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500" y="1073000"/>
            <a:ext cx="7335700" cy="2856600"/>
          </a:xfrm>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subTitle" idx="1"/>
          </p:nvPr>
        </p:nvSpPr>
        <p:spPr>
          <a:xfrm>
            <a:off x="895950" y="1682000"/>
            <a:ext cx="4895250" cy="2379900"/>
          </a:xfrm>
        </p:spPr>
        <p:txBody>
          <a:bodyPr/>
          <a:lstStyle/>
          <a:p>
            <a:pPr algn="just">
              <a:buFont typeface="Wingdings" pitchFamily="2" charset="2"/>
              <a:buChar char="q"/>
            </a:pPr>
            <a:r>
              <a:rPr lang="en-US" sz="1800" b="1" dirty="0" smtClean="0">
                <a:latin typeface="Vidaloka" charset="0"/>
                <a:ea typeface="Arial Unicode MS" pitchFamily="34" charset="-128"/>
                <a:cs typeface="Arial Unicode MS" pitchFamily="34" charset="-128"/>
              </a:rPr>
              <a:t>The Hall Ticket Generator with QR Code </a:t>
            </a:r>
            <a:r>
              <a:rPr lang="en-US" sz="1800" dirty="0" smtClean="0">
                <a:latin typeface="Vidaloka" charset="0"/>
                <a:ea typeface="Arial Unicode MS" pitchFamily="34" charset="-128"/>
                <a:cs typeface="Arial Unicode MS" pitchFamily="34" charset="-128"/>
              </a:rPr>
              <a:t>Integration is a project aimed at revolutionizing the way hall tickets are issued and managed for various examinations, because the traditional method of issuing paper based hall tickets is not only cumbersome but also prone to errors and misuse.</a:t>
            </a:r>
          </a:p>
        </p:txBody>
      </p:sp>
      <p:sp>
        <p:nvSpPr>
          <p:cNvPr id="15" name="Title 14"/>
          <p:cNvSpPr>
            <a:spLocks noGrp="1"/>
          </p:cNvSpPr>
          <p:nvPr>
            <p:ph type="title"/>
          </p:nvPr>
        </p:nvSpPr>
        <p:spPr/>
        <p:txBody>
          <a:bodyPr/>
          <a:lstStyle/>
          <a:p>
            <a:r>
              <a:rPr lang="en-US" sz="3600" dirty="0" smtClean="0"/>
              <a:t>Introduction:</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500" y="1073000"/>
            <a:ext cx="7107100" cy="3098950"/>
          </a:xfrm>
        </p:spPr>
        <p:txBody>
          <a:bodyPr/>
          <a:lstStyle/>
          <a:p>
            <a:r>
              <a:rPr lang="en-US" sz="2000" dirty="0" smtClean="0"/>
              <a:t>This project will involve the development of a web-based application that allows examination authorities to generate and issue hall tickets with unique QR codes for each student. The application will also include features for managing examination schedules, seating arrangements, and generating reports.</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Purpose: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Text Placeholder 2"/>
          <p:cNvSpPr>
            <a:spLocks noGrp="1"/>
          </p:cNvSpPr>
          <p:nvPr>
            <p:ph type="body" idx="1"/>
          </p:nvPr>
        </p:nvSpPr>
        <p:spPr>
          <a:xfrm>
            <a:off x="713250" y="1272925"/>
            <a:ext cx="6830550" cy="3356225"/>
          </a:xfrm>
        </p:spPr>
        <p:txBody>
          <a:bodyPr/>
          <a:lstStyle/>
          <a:p>
            <a:pPr>
              <a:buFont typeface="Wingdings" pitchFamily="2" charset="2"/>
              <a:buChar char="q"/>
            </a:pPr>
            <a:r>
              <a:rPr lang="en-US" sz="1800" dirty="0" smtClean="0">
                <a:latin typeface="Vidaloka" charset="0"/>
              </a:rPr>
              <a:t>The Hall Ticket Generator with QR Code Integration project modernizes the issuance and management of hall tickets for examinations. </a:t>
            </a:r>
          </a:p>
          <a:p>
            <a:pPr>
              <a:buNone/>
            </a:pPr>
            <a:endParaRPr lang="en-US" sz="1800" dirty="0" smtClean="0">
              <a:latin typeface="Vidaloka" charset="0"/>
            </a:endParaRPr>
          </a:p>
          <a:p>
            <a:pPr>
              <a:buFont typeface="Wingdings" pitchFamily="2" charset="2"/>
              <a:buChar char="q"/>
            </a:pPr>
            <a:r>
              <a:rPr lang="en-US" sz="1800" dirty="0" smtClean="0">
                <a:latin typeface="Vidaloka" charset="0"/>
              </a:rPr>
              <a:t>Allows examination authorities to generate and issue hall tickets with unique QR codes for each student. </a:t>
            </a:r>
          </a:p>
          <a:p>
            <a:pPr>
              <a:buNone/>
            </a:pPr>
            <a:endParaRPr lang="en-US" sz="1800" dirty="0" smtClean="0">
              <a:latin typeface="Vidaloka" charset="0"/>
            </a:endParaRPr>
          </a:p>
          <a:p>
            <a:pPr>
              <a:buFont typeface="Wingdings" pitchFamily="2" charset="2"/>
              <a:buChar char="q"/>
            </a:pPr>
            <a:r>
              <a:rPr lang="en-US" sz="1800" dirty="0" smtClean="0">
                <a:latin typeface="Vidaloka" charset="0"/>
              </a:rPr>
              <a:t>Using QR codes, the project enhances security, reduces fraud, and improves efficiency.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43000" y="1682000"/>
            <a:ext cx="6934200" cy="2379900"/>
          </a:xfrm>
        </p:spPr>
        <p:txBody>
          <a:bodyPr/>
          <a:lstStyle/>
          <a:p>
            <a:pPr algn="ctr">
              <a:buNone/>
            </a:pPr>
            <a:r>
              <a:rPr lang="en-US" dirty="0" smtClean="0"/>
              <a:t>       </a:t>
            </a:r>
            <a:r>
              <a:rPr lang="en-US" sz="2000" dirty="0" smtClean="0">
                <a:latin typeface="Vidaloka" charset="0"/>
              </a:rPr>
              <a:t>The Hall Ticket Generator with QR Code Integration application offers a wide range of benefits and opportunities for improvement in the examination process. Some of the key scopes of this application include: </a:t>
            </a:r>
            <a:endParaRPr lang="en-US" sz="1600" dirty="0">
              <a:latin typeface="Vidaloka" charset="0"/>
            </a:endParaRPr>
          </a:p>
        </p:txBody>
      </p:sp>
      <p:sp>
        <p:nvSpPr>
          <p:cNvPr id="3" name="Title 2"/>
          <p:cNvSpPr>
            <a:spLocks noGrp="1"/>
          </p:cNvSpPr>
          <p:nvPr>
            <p:ph type="title"/>
          </p:nvPr>
        </p:nvSpPr>
        <p:spPr/>
        <p:txBody>
          <a:bodyPr/>
          <a:lstStyle/>
          <a:p>
            <a:r>
              <a:rPr lang="en-US" dirty="0" smtClean="0"/>
              <a:t>Scope: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484</Words>
  <PresentationFormat>On-screen Show (16:9)</PresentationFormat>
  <Paragraphs>65</Paragraphs>
  <Slides>22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Vidaloka</vt:lpstr>
      <vt:lpstr>Montserrat</vt:lpstr>
      <vt:lpstr>Arial Unicode MS</vt:lpstr>
      <vt:lpstr>Lato</vt:lpstr>
      <vt:lpstr>Wingdings</vt:lpstr>
      <vt:lpstr>Crimson Text</vt:lpstr>
      <vt:lpstr>Merriweather Light</vt:lpstr>
      <vt:lpstr>Minimalist Business Slides XL by Slidesgo</vt:lpstr>
      <vt:lpstr>HALL TICKET GENERATOR USING QR CODE</vt:lpstr>
      <vt:lpstr>ACKNOWLEDGEMENT:</vt:lpstr>
      <vt:lpstr>TABLE OF CONTENT</vt:lpstr>
      <vt:lpstr>Introduction</vt:lpstr>
      <vt:lpstr>Introduction:</vt:lpstr>
      <vt:lpstr>This project will involve the development of a web-based application that allows examination authorities to generate and issue hall tickets with unique QR codes for each student. The application will also include features for managing examination schedules, seating arrangements, and generating reports.</vt:lpstr>
      <vt:lpstr>Purpose:</vt:lpstr>
      <vt:lpstr>Purpose:</vt:lpstr>
      <vt:lpstr>Scope:</vt:lpstr>
      <vt:lpstr>Scope:</vt:lpstr>
      <vt:lpstr>System Design:</vt:lpstr>
      <vt:lpstr>System Design</vt:lpstr>
      <vt:lpstr>System Design</vt:lpstr>
      <vt:lpstr>Application:</vt:lpstr>
      <vt:lpstr>Slide 15</vt:lpstr>
      <vt:lpstr>Slide 16</vt:lpstr>
      <vt:lpstr>Slide 17</vt:lpstr>
      <vt:lpstr>Slide 18</vt:lpstr>
      <vt:lpstr>Conclusion:</vt:lpstr>
      <vt:lpstr>Conclusion:</vt:lpstr>
      <vt:lpstr>GITHUB REPOSITORY LINK:</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 TICKET GENERATOR USING QR CODE</dc:title>
  <cp:lastModifiedBy>Windows User</cp:lastModifiedBy>
  <cp:revision>20</cp:revision>
  <dcterms:modified xsi:type="dcterms:W3CDTF">2024-04-26T18:23:12Z</dcterms:modified>
</cp:coreProperties>
</file>