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5D632-E4AE-80A0-2EA5-D351B1997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4244F7-F6AE-391F-8CAF-74390216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1D54D-63A8-6525-E64E-AA0559F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B48D6-D1BF-FE56-BD58-DEB1F914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8DBCF1-C5D0-C627-D84E-BC39631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AA71A-93B2-25A2-223F-298E6947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174591-937A-69CD-7564-5B4F2E0D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55840-00F6-21FE-F635-640B79D8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5ADDD-736C-BB9B-99B0-069B182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13679-D18F-200B-13EB-7A5153D6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E3CC4F-8C55-FC35-3325-D13E7A01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2DDDD0-17C3-2012-D4F2-C6BA3550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5A1624-B50A-CD06-8890-5FBB5B46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BB968-47EF-1F7A-B35F-5EB60EEB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91C08-24EB-8B6F-56C3-6810D5D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9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AEFBB-4248-F176-28F0-4EA30258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FACD49-4B0B-F014-BFA1-69BD0332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1E539-7024-AD75-9863-8C316742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55C95-B9B1-5B09-F11E-4E49D1BD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87B30A-2D14-81A7-E737-8A98B6F0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8931F-4515-FD72-D8FA-BD8705F9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117AE-7413-5887-6487-6F7CF8BA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A5E1B-A945-A04E-ABCB-968B55DC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B1149-45F2-A0DF-7AC4-1C1EF755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49317-0902-9050-AEBA-B862A4CE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8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9F97C-7DE0-5E60-0E33-41958350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E872A-840C-1208-4646-BEA0FCF29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EF1A44-4E37-4BF1-C709-ECE1ABDFE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3EDCD0-148C-8D27-BD21-B62A431C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0D4691-6B2E-4D3D-67F7-605C0BA5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356F3-5F57-A0B6-D989-654744D7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78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99787-0662-E8CE-0C26-056254AD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D3FD8B-2723-AC3C-ED7B-050EE24D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E4EE51-7022-5635-6B5C-297983D6B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21D049-5E7C-1E69-DC30-1E46116E8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B318F0-45DF-CDCD-AFE4-89917F56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DFF777-EF08-BF37-B3D9-4D0EB06A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A5E5B-4D3B-84E5-E4F1-6CF764BA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54777-0F38-6D58-65FD-0AEF65F8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8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E1C42-D687-BA9E-97BE-59C41767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96B072-EC15-F3FB-439C-75306F76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4DBB05-893F-EB21-F12D-6F96EAC3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3577B-CE1B-D5B2-7CD9-9D79987A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738FA4-F2D9-F965-5181-34D45843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14BC10-B6F6-91AC-EBAD-1F5F636F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C52547-24D1-639E-77E7-66B40F8C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06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E4635-0D78-DEE2-6E53-F6B4C0C8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1A7BB-D1A4-E65C-748D-A478A388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EC4469-7618-03E9-DC7E-449A6AFA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FFB86-E97D-8C98-7BF5-EDDC0BC5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60FE6E-BC80-8AE7-F3E4-0C9B660E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0400E-F558-36FF-5CDF-99F28B45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33E5A-8341-6BFC-1E30-93A66BCB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F55C1D-4082-8D17-89C2-146D10C5E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89AED6-8D96-A402-C2D0-8C6A0954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7D253-7F5A-7943-8258-F5866C3A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3E8244-DEB8-E61B-E17E-C6B0BF3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E728D-C82E-723C-A72E-CE8243D1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C2DCD1-CEC5-1D9A-EB64-93502F5E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A5EC88-0763-39A9-499C-202CAB0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8C672-4D73-0CB6-0B53-9F6DAE868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5064-86C0-4DAD-AC74-B910C9198678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B86B9-12CB-3006-43AB-75F9E6EB4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1B6BC5-8466-7548-7556-971EE3242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620D-7EAA-452D-8146-3C75F4B23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51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2CFA703-24D6-179D-B6AC-097F7FB1C049}"/>
              </a:ext>
            </a:extLst>
          </p:cNvPr>
          <p:cNvSpPr/>
          <p:nvPr/>
        </p:nvSpPr>
        <p:spPr>
          <a:xfrm>
            <a:off x="272223" y="219826"/>
            <a:ext cx="674254" cy="559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9D460B6-B154-D7EC-06CC-AB3DAE8EF578}"/>
              </a:ext>
            </a:extLst>
          </p:cNvPr>
          <p:cNvSpPr/>
          <p:nvPr/>
        </p:nvSpPr>
        <p:spPr>
          <a:xfrm>
            <a:off x="2099059" y="6107504"/>
            <a:ext cx="8865274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Qt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285C0E8-36B8-4F46-6CC9-64715439F959}"/>
              </a:ext>
            </a:extLst>
          </p:cNvPr>
          <p:cNvSpPr/>
          <p:nvPr/>
        </p:nvSpPr>
        <p:spPr>
          <a:xfrm>
            <a:off x="2336126" y="242686"/>
            <a:ext cx="816632" cy="23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main</a:t>
            </a:r>
            <a:endParaRPr kumimoji="1" lang="ja-JP" altLang="en-US" sz="10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1BDF11-B6E5-7B1F-892E-F396A9034686}"/>
              </a:ext>
            </a:extLst>
          </p:cNvPr>
          <p:cNvSpPr/>
          <p:nvPr/>
        </p:nvSpPr>
        <p:spPr>
          <a:xfrm>
            <a:off x="3650923" y="1592686"/>
            <a:ext cx="816632" cy="23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Main</a:t>
            </a:r>
          </a:p>
          <a:p>
            <a:pPr algn="ctr"/>
            <a:r>
              <a:rPr lang="en-US" altLang="ja-JP" sz="1000" dirty="0"/>
              <a:t>Window</a:t>
            </a:r>
            <a:endParaRPr kumimoji="1" lang="ja-JP" altLang="en-US" sz="10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F19387D-6E89-7974-A5E5-44C442398204}"/>
              </a:ext>
            </a:extLst>
          </p:cNvPr>
          <p:cNvSpPr/>
          <p:nvPr/>
        </p:nvSpPr>
        <p:spPr>
          <a:xfrm>
            <a:off x="5078431" y="1592686"/>
            <a:ext cx="816632" cy="396735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Bread</a:t>
            </a:r>
          </a:p>
          <a:p>
            <a:pPr algn="ctr"/>
            <a:r>
              <a:rPr lang="en-US" altLang="ja-JP" sz="1000" dirty="0"/>
              <a:t>Crumbs</a:t>
            </a:r>
          </a:p>
          <a:p>
            <a:pPr algn="ctr"/>
            <a:r>
              <a:rPr kumimoji="1" lang="en-US" altLang="ja-JP" sz="1000" dirty="0"/>
              <a:t>Address</a:t>
            </a:r>
          </a:p>
          <a:p>
            <a:pPr algn="ctr"/>
            <a:r>
              <a:rPr lang="en-US" altLang="ja-JP" sz="1000" dirty="0"/>
              <a:t>Bar</a:t>
            </a:r>
            <a:endParaRPr kumimoji="1" lang="ja-JP" altLang="en-US" sz="10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7D1E2A-3991-7DB4-AFE8-2C6757D4B42F}"/>
              </a:ext>
            </a:extLst>
          </p:cNvPr>
          <p:cNvSpPr/>
          <p:nvPr/>
        </p:nvSpPr>
        <p:spPr>
          <a:xfrm>
            <a:off x="6671431" y="3293214"/>
            <a:ext cx="816632" cy="180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Bread</a:t>
            </a:r>
          </a:p>
          <a:p>
            <a:pPr algn="ctr"/>
            <a:r>
              <a:rPr lang="en-US" altLang="ja-JP" sz="1000" dirty="0"/>
              <a:t>Crumbs</a:t>
            </a:r>
          </a:p>
          <a:p>
            <a:pPr algn="ctr"/>
            <a:r>
              <a:rPr kumimoji="1" lang="en-US" altLang="ja-JP" sz="1000" dirty="0"/>
              <a:t>Layout</a:t>
            </a:r>
            <a:endParaRPr kumimoji="1" lang="ja-JP" altLang="en-US" sz="10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A353D6-EC9F-1C52-5A1E-03E61A5AA68F}"/>
              </a:ext>
            </a:extLst>
          </p:cNvPr>
          <p:cNvSpPr/>
          <p:nvPr/>
        </p:nvSpPr>
        <p:spPr>
          <a:xfrm>
            <a:off x="6671431" y="478924"/>
            <a:ext cx="816632" cy="25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Style</a:t>
            </a:r>
          </a:p>
          <a:p>
            <a:pPr algn="ctr"/>
            <a:r>
              <a:rPr kumimoji="1" lang="en-US" altLang="ja-JP" sz="1000" dirty="0"/>
              <a:t>Proxy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0A60694-470C-C3D1-23EF-09978AC54854}"/>
              </a:ext>
            </a:extLst>
          </p:cNvPr>
          <p:cNvSpPr/>
          <p:nvPr/>
        </p:nvSpPr>
        <p:spPr>
          <a:xfrm>
            <a:off x="8264432" y="3293214"/>
            <a:ext cx="816632" cy="25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Menu</a:t>
            </a:r>
          </a:p>
          <a:p>
            <a:pPr algn="ctr"/>
            <a:r>
              <a:rPr lang="en-US" altLang="ja-JP" sz="1000" dirty="0"/>
              <a:t>List</a:t>
            </a:r>
          </a:p>
          <a:p>
            <a:pPr algn="ctr"/>
            <a:r>
              <a:rPr kumimoji="1" lang="en-US" altLang="ja-JP" sz="1000" dirty="0"/>
              <a:t>View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756BEF3-1D1A-C81F-9F8A-420FDC1AA255}"/>
              </a:ext>
            </a:extLst>
          </p:cNvPr>
          <p:cNvSpPr/>
          <p:nvPr/>
        </p:nvSpPr>
        <p:spPr>
          <a:xfrm>
            <a:off x="9857433" y="3293214"/>
            <a:ext cx="816632" cy="252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File</a:t>
            </a:r>
          </a:p>
          <a:p>
            <a:pPr algn="ctr"/>
            <a:r>
              <a:rPr lang="en-US" altLang="ja-JP" sz="1000" dirty="0"/>
              <a:t>Name</a:t>
            </a:r>
          </a:p>
          <a:p>
            <a:pPr algn="ctr"/>
            <a:r>
              <a:rPr kumimoji="1" lang="en-US" altLang="ja-JP" sz="1000" dirty="0"/>
              <a:t>Model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F99799F-0E7E-6B48-0008-013E7FB777D0}"/>
              </a:ext>
            </a:extLst>
          </p:cNvPr>
          <p:cNvCxnSpPr>
            <a:cxnSpLocks/>
          </p:cNvCxnSpPr>
          <p:nvPr/>
        </p:nvCxnSpPr>
        <p:spPr>
          <a:xfrm>
            <a:off x="1245621" y="1240066"/>
            <a:ext cx="9303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CFF57A0-0D6E-2C13-78C6-8E516F175877}"/>
              </a:ext>
            </a:extLst>
          </p:cNvPr>
          <p:cNvCxnSpPr>
            <a:cxnSpLocks/>
          </p:cNvCxnSpPr>
          <p:nvPr/>
        </p:nvCxnSpPr>
        <p:spPr>
          <a:xfrm flipH="1">
            <a:off x="1237665" y="1989666"/>
            <a:ext cx="9303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F77A000-49D7-4494-D2EE-6A62428C0B32}"/>
              </a:ext>
            </a:extLst>
          </p:cNvPr>
          <p:cNvCxnSpPr>
            <a:cxnSpLocks/>
          </p:cNvCxnSpPr>
          <p:nvPr/>
        </p:nvCxnSpPr>
        <p:spPr>
          <a:xfrm>
            <a:off x="1075267" y="3220043"/>
            <a:ext cx="2446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3F74213-65D0-9CE5-902C-8190D82FB79A}"/>
              </a:ext>
            </a:extLst>
          </p:cNvPr>
          <p:cNvCxnSpPr>
            <a:cxnSpLocks/>
          </p:cNvCxnSpPr>
          <p:nvPr/>
        </p:nvCxnSpPr>
        <p:spPr>
          <a:xfrm flipH="1">
            <a:off x="1075267" y="3615264"/>
            <a:ext cx="24468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D05CC37-FA2D-8045-54BE-37E1AFF2FB99}"/>
              </a:ext>
            </a:extLst>
          </p:cNvPr>
          <p:cNvCxnSpPr>
            <a:cxnSpLocks/>
          </p:cNvCxnSpPr>
          <p:nvPr/>
        </p:nvCxnSpPr>
        <p:spPr>
          <a:xfrm>
            <a:off x="1075267" y="4710176"/>
            <a:ext cx="3860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5776940-A712-B204-93EA-AD1EC5FFA2A0}"/>
              </a:ext>
            </a:extLst>
          </p:cNvPr>
          <p:cNvCxnSpPr>
            <a:cxnSpLocks/>
          </p:cNvCxnSpPr>
          <p:nvPr/>
        </p:nvCxnSpPr>
        <p:spPr>
          <a:xfrm flipH="1">
            <a:off x="1075267" y="5105397"/>
            <a:ext cx="3835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C026F3C-DB94-1B88-67C8-255ABFBE8D23}"/>
              </a:ext>
            </a:extLst>
          </p:cNvPr>
          <p:cNvCxnSpPr>
            <a:cxnSpLocks/>
          </p:cNvCxnSpPr>
          <p:nvPr/>
        </p:nvCxnSpPr>
        <p:spPr>
          <a:xfrm>
            <a:off x="5969000" y="2472263"/>
            <a:ext cx="63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DE78DAF-66C8-6566-A8AB-8429562ED0E7}"/>
              </a:ext>
            </a:extLst>
          </p:cNvPr>
          <p:cNvCxnSpPr>
            <a:cxnSpLocks/>
          </p:cNvCxnSpPr>
          <p:nvPr/>
        </p:nvCxnSpPr>
        <p:spPr>
          <a:xfrm>
            <a:off x="5969000" y="4337643"/>
            <a:ext cx="63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F92523F-ABAA-AEAC-042F-2BB28AC68516}"/>
              </a:ext>
            </a:extLst>
          </p:cNvPr>
          <p:cNvCxnSpPr>
            <a:cxnSpLocks/>
          </p:cNvCxnSpPr>
          <p:nvPr/>
        </p:nvCxnSpPr>
        <p:spPr>
          <a:xfrm>
            <a:off x="7569200" y="4337643"/>
            <a:ext cx="63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201D675-9DEE-CF6C-5F05-281A50817E1E}"/>
              </a:ext>
            </a:extLst>
          </p:cNvPr>
          <p:cNvCxnSpPr>
            <a:cxnSpLocks/>
          </p:cNvCxnSpPr>
          <p:nvPr/>
        </p:nvCxnSpPr>
        <p:spPr>
          <a:xfrm flipH="1">
            <a:off x="9152467" y="4473110"/>
            <a:ext cx="575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19F9168-A8FB-9D07-99B9-BE58D708B740}"/>
              </a:ext>
            </a:extLst>
          </p:cNvPr>
          <p:cNvCxnSpPr>
            <a:cxnSpLocks/>
          </p:cNvCxnSpPr>
          <p:nvPr/>
        </p:nvCxnSpPr>
        <p:spPr>
          <a:xfrm>
            <a:off x="9152467" y="4710176"/>
            <a:ext cx="635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BB6EBC7-581F-6FDC-B316-A33C365EEC65}"/>
              </a:ext>
            </a:extLst>
          </p:cNvPr>
          <p:cNvCxnSpPr>
            <a:cxnSpLocks/>
          </p:cNvCxnSpPr>
          <p:nvPr/>
        </p:nvCxnSpPr>
        <p:spPr>
          <a:xfrm>
            <a:off x="3251198" y="1981199"/>
            <a:ext cx="357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4BAE63-4DEB-2091-599D-54F1F075F661}"/>
              </a:ext>
            </a:extLst>
          </p:cNvPr>
          <p:cNvCxnSpPr>
            <a:cxnSpLocks/>
          </p:cNvCxnSpPr>
          <p:nvPr/>
        </p:nvCxnSpPr>
        <p:spPr>
          <a:xfrm>
            <a:off x="4578677" y="1981199"/>
            <a:ext cx="3573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A3A9B8F-57EE-8BAF-6BB9-649A7B4D6B57}"/>
              </a:ext>
            </a:extLst>
          </p:cNvPr>
          <p:cNvCxnSpPr>
            <a:cxnSpLocks/>
          </p:cNvCxnSpPr>
          <p:nvPr/>
        </p:nvCxnSpPr>
        <p:spPr>
          <a:xfrm flipH="1">
            <a:off x="4565323" y="2150532"/>
            <a:ext cx="345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C798EBD-D877-0DBC-179D-CFF204014924}"/>
              </a:ext>
            </a:extLst>
          </p:cNvPr>
          <p:cNvCxnSpPr>
            <a:cxnSpLocks/>
          </p:cNvCxnSpPr>
          <p:nvPr/>
        </p:nvCxnSpPr>
        <p:spPr>
          <a:xfrm flipH="1">
            <a:off x="3251198" y="2150532"/>
            <a:ext cx="345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1643724-921F-CBE9-460E-C39962325450}"/>
              </a:ext>
            </a:extLst>
          </p:cNvPr>
          <p:cNvCxnSpPr>
            <a:cxnSpLocks/>
          </p:cNvCxnSpPr>
          <p:nvPr/>
        </p:nvCxnSpPr>
        <p:spPr>
          <a:xfrm flipH="1">
            <a:off x="5969000" y="5319777"/>
            <a:ext cx="22355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5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勇次 岩永</dc:creator>
  <cp:lastModifiedBy>勇次 岩永</cp:lastModifiedBy>
  <cp:revision>15</cp:revision>
  <dcterms:created xsi:type="dcterms:W3CDTF">2023-05-07T13:23:18Z</dcterms:created>
  <dcterms:modified xsi:type="dcterms:W3CDTF">2023-05-07T13:54:10Z</dcterms:modified>
</cp:coreProperties>
</file>