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ECD7-6C6A-6812-8295-3F91D806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17A244-4CD5-E451-AE53-DA643585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E8186-A83B-A330-3AE0-0513BC0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49DA-3C01-B2C6-691F-593A42B8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A6098-9A97-887D-63DC-B99F8DE3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D062-62A3-D37E-CC13-672BA550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C672CC-6FEA-FC7E-2BDE-4F313EB39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796B5-BB7F-3842-F340-CF4BBC63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5F83F-16E0-3268-ED1F-A02D1DB2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A67867-FB9A-0BC2-69C6-70AE4AC6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A68504-9969-FAB8-DA82-A87738F5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E516F3-654F-4F86-815C-C97C9ECB1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217B-96E9-0FFC-125C-93493636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6AEDA-904E-26C9-280A-353D6896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C8AEC-7051-C21E-0AC7-C6C21AD6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4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54275-7035-8759-20EA-9A98186C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504A9-C39A-0D0F-4DE8-28232B6D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2C03E-9B07-7FDE-EC47-D37F5823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5EF1C-6FD7-99C9-A797-ACCA3335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FA5F2-E3C9-8F1F-0A1D-7E822376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59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158BD-1566-FC20-65B7-5E0829B5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8EAB92-AF53-C3DE-A39F-C72E4EDA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190A1-BF4C-310C-B3D8-3BE38A0A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C1758-F470-8D70-9891-85FCCBA6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DE692-B679-EB8D-8595-3626770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9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22A9A-01E9-EC29-8004-16067DA3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5D2695-6FB7-12A9-9BE4-950B49760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807F72-5C2F-733F-384A-A120D354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A37E4B-D834-1C12-DDD7-A12B03EC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14A1FE-9C9E-47D1-8879-F255F32E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2E8AD9-CF50-7964-4718-36533FA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5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1630E-EBD4-7771-AED6-C35CCC6D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BDF196-9462-54CF-FA83-F43D74D3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50D98F-907C-215B-0722-BDFF3BF82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0F82D-C521-8222-9EB9-1D5FF7B5E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0DC9CB-AE54-0A11-7496-C399C154E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E4E016-D97F-B97C-4A2D-F17707A0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82D04C-2FBE-25D7-0712-97850AA4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1A30C4-0F6A-5D3D-D0D7-1E8439F9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9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FA1B5-37CE-57B7-52A4-C9360405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240608-93A3-9FCC-0407-C817BD08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63B987-53D0-A1FF-0A1B-81A178C4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C0E612-FC2D-F20D-3105-602DF905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147F9-5DA0-56D4-5CD0-1CAAB7F0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CEC1A9-7654-E927-84FF-8F643211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AA57CA-BFCD-F837-615C-8D492B10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59218-BD30-67D6-79AC-D1EDA974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978242-569B-0EF4-B4B4-CA911FB4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585BC7-7223-ACDA-8E68-26989079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8891A5-4446-E756-436F-24C068DA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85DCA-6172-4B20-5C54-33015EF2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1AC3E7-49CE-E4B0-FAF9-188C32C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8B6A9-3756-A1D6-DB83-C08202AD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6C5D47-DD49-13CD-EE1A-724DD03B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544196-FF89-ABFD-D6C7-B59CE98F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5D39C6-DEB3-DD89-1132-6D954B46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E2750-6187-F09A-4926-9ECB9EDE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B455F9-8FDF-3740-765C-34EE3B8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70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BD0B46-DE2F-C3BE-2EE2-4454395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045E6-CECF-8B54-552E-3807DDF6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6AD52-1036-800A-119E-F2258D97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7792-8EC0-489F-8286-6B0E1CDD3C1D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F6C00-D5EB-B98D-7A9D-AEE87399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EB8EB-F8AA-95B9-411D-EAC44111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08E5-186C-4CA6-ABE1-523FEEEEF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1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探す, フロント, 顔, 閉じる が含まれている画像&#10;&#10;自動的に生成された説明">
            <a:extLst>
              <a:ext uri="{FF2B5EF4-FFF2-40B4-BE49-F238E27FC236}">
                <a16:creationId xmlns:a16="http://schemas.microsoft.com/office/drawing/2014/main" id="{D3A1785E-59DA-52FD-4D81-55239B98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95" y="1652508"/>
            <a:ext cx="3622964" cy="3622964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0577332A-BB98-ED15-6CBA-8060D036C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33" y="4787322"/>
            <a:ext cx="1600200" cy="1876425"/>
          </a:xfrm>
          <a:prstGeom prst="rect">
            <a:avLst/>
          </a:prstGeom>
        </p:spPr>
      </p:pic>
      <p:pic>
        <p:nvPicPr>
          <p:cNvPr id="9" name="図 8" descr="クマ, 探す, 座る, 背景 が含まれている画像&#10;&#10;自動的に生成された説明">
            <a:extLst>
              <a:ext uri="{FF2B5EF4-FFF2-40B4-BE49-F238E27FC236}">
                <a16:creationId xmlns:a16="http://schemas.microsoft.com/office/drawing/2014/main" id="{825DEA07-CE4E-EE72-BFB2-64AE83F96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861250"/>
            <a:ext cx="1600200" cy="1876425"/>
          </a:xfrm>
          <a:prstGeom prst="rect">
            <a:avLst/>
          </a:prstGeom>
        </p:spPr>
      </p:pic>
      <p:pic>
        <p:nvPicPr>
          <p:cNvPr id="11" name="図 10" descr="クマ, 探す, 座る, 背景 が含まれている画像&#10;&#10;自動的に生成された説明">
            <a:extLst>
              <a:ext uri="{FF2B5EF4-FFF2-40B4-BE49-F238E27FC236}">
                <a16:creationId xmlns:a16="http://schemas.microsoft.com/office/drawing/2014/main" id="{A44E484E-7946-6EC4-04D0-B9938198F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310" y="277231"/>
            <a:ext cx="1600200" cy="1876425"/>
          </a:xfrm>
          <a:prstGeom prst="rect">
            <a:avLst/>
          </a:prstGeom>
        </p:spPr>
      </p:pic>
      <p:pic>
        <p:nvPicPr>
          <p:cNvPr id="13" name="図 12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2DFE0A7-F435-93A5-67CE-05F61E986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049" y="-51089"/>
            <a:ext cx="1600200" cy="1876425"/>
          </a:xfrm>
          <a:prstGeom prst="rect">
            <a:avLst/>
          </a:prstGeom>
        </p:spPr>
      </p:pic>
      <p:pic>
        <p:nvPicPr>
          <p:cNvPr id="15" name="図 14" descr="花 が含まれている画像&#10;&#10;自動的に生成された説明">
            <a:extLst>
              <a:ext uri="{FF2B5EF4-FFF2-40B4-BE49-F238E27FC236}">
                <a16:creationId xmlns:a16="http://schemas.microsoft.com/office/drawing/2014/main" id="{937700B6-6594-DC68-FCEE-63D01EE98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33" y="0"/>
            <a:ext cx="1600200" cy="1876425"/>
          </a:xfrm>
          <a:prstGeom prst="rect">
            <a:avLst/>
          </a:prstGeom>
        </p:spPr>
      </p:pic>
      <p:pic>
        <p:nvPicPr>
          <p:cNvPr id="17" name="図 16" descr="クマ, 探す, 座る, 背景 が含まれている画像&#10;&#10;自動的に生成された説明">
            <a:extLst>
              <a:ext uri="{FF2B5EF4-FFF2-40B4-BE49-F238E27FC236}">
                <a16:creationId xmlns:a16="http://schemas.microsoft.com/office/drawing/2014/main" id="{22D7189A-09DF-960A-81E0-02CA46875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86" y="442622"/>
            <a:ext cx="1600200" cy="187642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362C182-F462-8F11-9E5B-4AB137E3F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03" y="1290344"/>
            <a:ext cx="2952750" cy="28194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790327F-95EB-1C1E-4FD6-CBBE538A7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10" y="3038833"/>
            <a:ext cx="2952750" cy="28194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20EB59C-FD60-DB43-9EFF-E885231CD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2" y="4893824"/>
            <a:ext cx="27813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勇次 岩永</dc:creator>
  <cp:lastModifiedBy>勇次 岩永</cp:lastModifiedBy>
  <cp:revision>1</cp:revision>
  <dcterms:created xsi:type="dcterms:W3CDTF">2023-06-07T15:25:05Z</dcterms:created>
  <dcterms:modified xsi:type="dcterms:W3CDTF">2023-06-07T15:28:56Z</dcterms:modified>
</cp:coreProperties>
</file>