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494903-685E-F420-7A58-428077BD4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3D26933-73D9-32DF-AF1A-C685254AD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E299C9-0A2D-A2C7-CA01-0645C5999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8A098-A7C8-43DE-9105-9BD72FC92757}" type="datetimeFigureOut">
              <a:rPr kumimoji="1" lang="ja-JP" altLang="en-US" smtClean="0"/>
              <a:t>2022/9/4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2EA966-EADF-3BBF-E003-3DFC64560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4801F4-E5E6-8411-248E-CC3C5EDDF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B6FB-64A7-4EAF-90F7-3B1682C070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1940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D63B75-0471-3D59-D6BC-157A4CD17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72C86E3-9CD4-18D7-E612-4B8ED51FE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E2453D-E4F8-83F6-126D-B72092F36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8A098-A7C8-43DE-9105-9BD72FC92757}" type="datetimeFigureOut">
              <a:rPr kumimoji="1" lang="ja-JP" altLang="en-US" smtClean="0"/>
              <a:t>2022/9/4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BDD680-8151-9A5E-839A-94BE7F8A1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3F932C-2BD9-88F5-5210-384A748ED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B6FB-64A7-4EAF-90F7-3B1682C070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148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1902D48-86E6-8416-2C6C-D27846B185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2E627C1-FCCE-C74F-91CF-B170ABE92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329C93-6C1E-7EC9-FBC7-A136081BD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8A098-A7C8-43DE-9105-9BD72FC92757}" type="datetimeFigureOut">
              <a:rPr kumimoji="1" lang="ja-JP" altLang="en-US" smtClean="0"/>
              <a:t>2022/9/4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1EB614-24A7-47AE-92F9-AA13248AA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D1BCDD-525E-1432-653F-F4B4B490F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B6FB-64A7-4EAF-90F7-3B1682C070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5981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E72872-57AC-C6C3-82BD-4F9A982A8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A9076C-F21C-F8DD-6F3A-FCD5DDBE3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9CC6FD-4A48-8B01-5089-06C80937E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8A098-A7C8-43DE-9105-9BD72FC92757}" type="datetimeFigureOut">
              <a:rPr kumimoji="1" lang="ja-JP" altLang="en-US" smtClean="0"/>
              <a:t>2022/9/4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0AC7CC-52D8-59D1-7E5D-B6CB5A204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5ECF85-9671-0C43-122A-D31182906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B6FB-64A7-4EAF-90F7-3B1682C070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5725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05F178-781F-4038-B8B7-F307D2942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1A03725-002D-8CAB-6ACB-91489367D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93B33C-C624-B100-DA44-A35576599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8A098-A7C8-43DE-9105-9BD72FC92757}" type="datetimeFigureOut">
              <a:rPr kumimoji="1" lang="ja-JP" altLang="en-US" smtClean="0"/>
              <a:t>2022/9/4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D3FA47-D61C-D778-6E1C-73A173983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13C4BF-88E0-DE11-9DF2-FDEFFC51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B6FB-64A7-4EAF-90F7-3B1682C070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6683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4AA0E8-4106-B6E0-560A-5987FF43F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1DE76D-47D5-71C4-1541-3D3D18EF68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3C3AA4C-08C1-0A22-BBED-03FCFCAEA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1CFD1FE-FA11-5F44-8632-3513F3D55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8A098-A7C8-43DE-9105-9BD72FC92757}" type="datetimeFigureOut">
              <a:rPr kumimoji="1" lang="ja-JP" altLang="en-US" smtClean="0"/>
              <a:t>2022/9/4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2E58BF4-39AC-EE4D-2F39-97A8497EF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61B6D9B-EBCD-9628-4346-AE50C030A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B6FB-64A7-4EAF-90F7-3B1682C070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45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D13F5B-F289-D6D1-896B-4F00F8FF1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AB8FA2-E39F-78E3-E136-AF89238E7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E34A108-55E7-1587-4899-B892B9625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5520BE9-3BF3-E341-5E12-F04C85B771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1CB2390-E5BD-B308-F3DE-7EB721E15F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09CB8D2-AEEC-42AC-1B93-C28E67FE8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8A098-A7C8-43DE-9105-9BD72FC92757}" type="datetimeFigureOut">
              <a:rPr kumimoji="1" lang="ja-JP" altLang="en-US" smtClean="0"/>
              <a:t>2022/9/4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375EFCB-C95F-59C9-72D6-DE04E3725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70B8400-8874-37A8-C86B-91666470C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B6FB-64A7-4EAF-90F7-3B1682C070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2187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B798EB-D16F-C702-5250-BBF1B5591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D2EFF10-8CDE-4A84-A475-8FEAED2E2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8A098-A7C8-43DE-9105-9BD72FC92757}" type="datetimeFigureOut">
              <a:rPr kumimoji="1" lang="ja-JP" altLang="en-US" smtClean="0"/>
              <a:t>2022/9/4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1EB4A1D-A2C0-A495-59CF-7A743B4D4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24E24A0-8484-7AF6-480A-4E375C93D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B6FB-64A7-4EAF-90F7-3B1682C070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2636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7AC9599-6513-9CE7-1B4C-5F643FEAA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8A098-A7C8-43DE-9105-9BD72FC92757}" type="datetimeFigureOut">
              <a:rPr kumimoji="1" lang="ja-JP" altLang="en-US" smtClean="0"/>
              <a:t>2022/9/4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79D8BC7-5FC2-3111-E6DB-0CA7D2D85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92500DF-1876-4E04-6D6A-C490A5DB4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B6FB-64A7-4EAF-90F7-3B1682C070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4727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4C2626-20C1-D965-1245-A31BFB074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3543FC-5D7F-4728-A697-5B462843D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A8C590A-7818-94C5-B31B-1E1F527FA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3E8BB43-E3D3-79E7-54AC-8D329A543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8A098-A7C8-43DE-9105-9BD72FC92757}" type="datetimeFigureOut">
              <a:rPr kumimoji="1" lang="ja-JP" altLang="en-US" smtClean="0"/>
              <a:t>2022/9/4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927B472-4581-2BA4-969D-286F1AC25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9AF1988-A5ED-1EF7-C13E-41B780CB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B6FB-64A7-4EAF-90F7-3B1682C070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754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E71752-8221-7065-DFEE-7893626C4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63B9090-717C-05A0-52B6-FF618D88A5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C8EE250-4877-FF51-10C8-6A775A6E39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9F76027-E9C0-CF2B-0B73-B6D10CD89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8A098-A7C8-43DE-9105-9BD72FC92757}" type="datetimeFigureOut">
              <a:rPr kumimoji="1" lang="ja-JP" altLang="en-US" smtClean="0"/>
              <a:t>2022/9/4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56564CB-C281-1883-214C-CB353ACD8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0A6BBC3-981D-AA81-EE56-7E9BD26D0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B6FB-64A7-4EAF-90F7-3B1682C070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3859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57864EA-B54D-8B49-D7EF-ECC5D2785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726E5F4-4478-0519-8712-88900285B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6AD14C-4CD1-0CDE-21FE-E3CF887985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8A098-A7C8-43DE-9105-9BD72FC92757}" type="datetimeFigureOut">
              <a:rPr kumimoji="1" lang="ja-JP" altLang="en-US" smtClean="0"/>
              <a:t>2022/9/4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D0259D-D819-2DB4-33E7-BA55CD8F25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7DF84D-35E1-7044-3C2A-EBFAD46176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BB6FB-64A7-4EAF-90F7-3B1682C070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1354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EC2149B9-4B5C-1C6B-0270-244440FFB75A}"/>
              </a:ext>
            </a:extLst>
          </p:cNvPr>
          <p:cNvSpPr/>
          <p:nvPr/>
        </p:nvSpPr>
        <p:spPr>
          <a:xfrm>
            <a:off x="5276209" y="926427"/>
            <a:ext cx="1374489" cy="1153583"/>
          </a:xfrm>
          <a:prstGeom prst="wedgeRoundRectCallout">
            <a:avLst>
              <a:gd name="adj1" fmla="val 26397"/>
              <a:gd name="adj2" fmla="val 134252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BCCEAD6-C097-6ADC-E0B4-D53CDA720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944" y="2915900"/>
            <a:ext cx="1374490" cy="3015673"/>
          </a:xfrm>
          <a:prstGeom prst="rect">
            <a:avLst/>
          </a:prstGeom>
        </p:spPr>
      </p:pic>
      <p:pic>
        <p:nvPicPr>
          <p:cNvPr id="7" name="図 6" descr="白い背景に刷っている男性の白黒写真&#10;&#10;低い精度で自動的に生成された説明">
            <a:extLst>
              <a:ext uri="{FF2B5EF4-FFF2-40B4-BE49-F238E27FC236}">
                <a16:creationId xmlns:a16="http://schemas.microsoft.com/office/drawing/2014/main" id="{038AA395-271A-C6A3-AB51-D73C2B1E60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654" y="1160029"/>
            <a:ext cx="2197914" cy="2544618"/>
          </a:xfrm>
          <a:prstGeom prst="rect">
            <a:avLst/>
          </a:prstGeom>
        </p:spPr>
      </p:pic>
      <p:pic>
        <p:nvPicPr>
          <p:cNvPr id="8" name="図 7" descr="白い背景に刷っている男性の白黒写真&#10;&#10;低い精度で自動的に生成された説明">
            <a:extLst>
              <a:ext uri="{FF2B5EF4-FFF2-40B4-BE49-F238E27FC236}">
                <a16:creationId xmlns:a16="http://schemas.microsoft.com/office/drawing/2014/main" id="{5EA83982-5EFA-BE13-0B1D-50157B1224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945" y="987136"/>
            <a:ext cx="891531" cy="1032163"/>
          </a:xfrm>
          <a:prstGeom prst="rect">
            <a:avLst/>
          </a:prstGeom>
        </p:spPr>
      </p:pic>
      <p:sp>
        <p:nvSpPr>
          <p:cNvPr id="11" name="吹き出し: 角を丸めた四角形 10">
            <a:extLst>
              <a:ext uri="{FF2B5EF4-FFF2-40B4-BE49-F238E27FC236}">
                <a16:creationId xmlns:a16="http://schemas.microsoft.com/office/drawing/2014/main" id="{25F373FA-010E-C350-2F5D-8A21E514DBD3}"/>
              </a:ext>
            </a:extLst>
          </p:cNvPr>
          <p:cNvSpPr/>
          <p:nvPr/>
        </p:nvSpPr>
        <p:spPr>
          <a:xfrm>
            <a:off x="7296339" y="1321521"/>
            <a:ext cx="1374489" cy="1153583"/>
          </a:xfrm>
          <a:prstGeom prst="wedgeRoundRectCallout">
            <a:avLst>
              <a:gd name="adj1" fmla="val -117745"/>
              <a:gd name="adj2" fmla="val 104161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白い背景に刷っている男性の白黒写真&#10;&#10;低い精度で自動的に生成された説明">
            <a:extLst>
              <a:ext uri="{FF2B5EF4-FFF2-40B4-BE49-F238E27FC236}">
                <a16:creationId xmlns:a16="http://schemas.microsoft.com/office/drawing/2014/main" id="{287E82AE-EA2D-BA6E-EA7A-64AFACB8E2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56" y="1382230"/>
            <a:ext cx="891531" cy="103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233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勇次 岩永</dc:creator>
  <cp:lastModifiedBy>勇次 岩永</cp:lastModifiedBy>
  <cp:revision>1</cp:revision>
  <dcterms:created xsi:type="dcterms:W3CDTF">2022-09-04T14:51:08Z</dcterms:created>
  <dcterms:modified xsi:type="dcterms:W3CDTF">2022-09-04T14:57:29Z</dcterms:modified>
</cp:coreProperties>
</file>