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B749A-CF8D-AFD8-05CA-15DF1E968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A646D3-3F8C-DBC7-2F11-ED28ED93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7E83C-25EC-27ED-8729-7174D455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11D34-ABA6-2085-51DD-41D638B0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89B41-AC7B-5CF7-B781-DF85C1A6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4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F487B-7233-4602-F71D-1C158B5C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EFE70A-3D4B-2711-718F-068952C9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2F5FB5-FF7B-5213-7C38-59C59C77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B4706-9B59-0EDE-96E8-25A314E2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46F1A-8B75-F4C1-B3D9-16C5D1A9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DA5B2F-F603-69F7-BF1D-FD4EC4C2E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5FE6F-22C2-B742-10D8-C0D0026F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8FB53-282F-8842-F291-40EBA59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63308-9483-260D-FA9A-27910F4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274D4-D66D-29D3-5C37-F31C3CD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724F2-847A-2A49-56D9-BDA45C74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76F24-D93A-087F-92B2-F3025554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7CE05-F918-B196-CA85-450890FC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818A7-6699-2694-72D7-5EA4D6FD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AA722-E126-678E-FB80-DE3B8B5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F138E-CEAB-ADF7-BD07-F8807587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7D806-1402-F09E-15A2-D001D5D1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6C3C2-3E5D-2775-7B05-7B68E80F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40F94-9457-7EC4-2D74-AD9CE23E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CA5FD-483C-4E46-70F3-90F1B239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9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85CF7-3B28-CD2A-1C97-0AE4C4F0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4D888-6D88-076A-EEBA-BFAA4571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5E969E-FF09-F438-E861-3C171BDC4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C2EA6B-CFD6-CADE-0BD9-0D182B6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3874D7-9947-2192-A68A-D762BBE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C1F9F-F207-4460-6E59-FA50E2EE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6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21DC7-6192-024E-692B-F062D6F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87D55-E178-E7FC-69DA-233EEA6A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6A8691-6F47-60E8-1B75-304E3D96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992D82-AFA4-7155-764F-975EBAEC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B3B132-45AB-AC6F-E2F5-06F1A8E92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CA041A-4FC7-0E09-F779-E91592B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494246-3C44-523F-C42C-ADCABB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566A5D-BA6E-2ED0-CE22-9A5EC93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7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1D14F-653C-CEB7-7741-6F4BB67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0B9A01-317E-21A9-138B-832A3BA0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22EBA-832B-AB89-434D-98F9D634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4C260D-E126-573C-D048-3A6080EC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739E75-16D3-B69B-6750-0568FC88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35303-EB1F-DBF2-9D60-CDBC2B9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9A5C5-C56D-BF2B-B7C6-4E565188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3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9314B-37EB-91A4-90B9-655B0AD5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291AF-B206-8FBB-F8A4-B2525D61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7F3F6-A273-94C9-2163-B9E536FD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112E21-C015-BBCA-AA38-4B085BC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C8FA3-67E3-06F8-CF90-2546BF04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98C32-08DC-7409-8677-E993672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E558F-1985-00A2-FEF4-1561258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1112C1-458A-49CC-46C5-70589B2DF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31D48-1F14-C04D-3429-364202A2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ED0A4-C18C-07B3-E856-EE60E659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AA087E-4EB5-93C5-DE75-18D2EFE4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32F9DB-872C-AA8D-F3C1-0AF36EA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1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D871A8-7DDE-3975-929F-4B4DE930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89AC3-BDE3-D283-5D37-C30087AF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C3829-C50B-1CD7-CA5C-86BF9D94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22BE7-947A-449A-8DEE-DC32EB5D5DE5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C9EF6-BDA0-4709-AB9D-56518903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F2F7D-0A24-AB11-3959-FD21983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91D02-37AA-42F9-8DC9-BB25895AD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3818DB2A-D657-3B3D-AE9D-9DC70448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5" y="1806575"/>
            <a:ext cx="2828925" cy="2543175"/>
          </a:xfrm>
          <a:prstGeom prst="rect">
            <a:avLst/>
          </a:prstGeom>
        </p:spPr>
      </p:pic>
      <p:pic>
        <p:nvPicPr>
          <p:cNvPr id="6" name="図 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006C63F-F45D-EAAB-F9C8-DEA8DD43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75" y="1806575"/>
            <a:ext cx="2828925" cy="2543175"/>
          </a:xfrm>
          <a:prstGeom prst="rect">
            <a:avLst/>
          </a:prstGeom>
        </p:spPr>
      </p:pic>
      <p:pic>
        <p:nvPicPr>
          <p:cNvPr id="8" name="図 7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25D30318-607D-B6B5-CB14-809092B34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06" y="2684462"/>
            <a:ext cx="1603963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勇次 岩永</dc:creator>
  <cp:lastModifiedBy>勇次 岩永</cp:lastModifiedBy>
  <cp:revision>1</cp:revision>
  <dcterms:created xsi:type="dcterms:W3CDTF">2024-06-15T13:57:29Z</dcterms:created>
  <dcterms:modified xsi:type="dcterms:W3CDTF">2024-06-15T14:22:19Z</dcterms:modified>
</cp:coreProperties>
</file>