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21356-15FD-73DE-3796-496C2FFC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166A7A-AAEC-E0A3-7154-A90483DC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4E198-EC4D-121B-A89B-BD380D54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7E3E0-9A2A-7098-E685-703C07B1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39A114-056D-C92E-BF91-EE1A03B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77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0E926-34B2-1AA0-5BA8-198D2F45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97C6D-6888-4089-416B-9F1E9729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B3AB8-6F95-C403-B5E2-CCE931FE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5490B8-8BFF-2536-D7C6-3B925A69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7ED64-A187-ECE8-51F1-CADC7E95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8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63A685-0B0A-28BF-BD1E-7E25C6EB7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A280AB-F3DC-530B-B6A8-853639A3D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0C667F-6D19-10F0-0BAE-8F235932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9543F-CAD6-1A8B-AEBF-76EB3D46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AA074-8867-C025-F211-597011D9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93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6C428-90C2-53A9-84DD-F82E2069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0EFC1-3280-D24D-4A14-B99E684A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86501B-3FB5-9FAA-F937-3138BC99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5C6EA-2581-8808-B955-E57669A3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FD0D7-3176-84FE-330F-99816E3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5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76557-7CE6-16E4-1705-B54A6CB6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D4B047-FB57-730B-B0BD-97C22897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43F18B-92A1-A68A-34F5-F84B2472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56AFB0-D2AF-1183-34C0-53737169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43CEA-AAB7-F6CF-EF94-C8AC9A6D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6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494A6-FCE4-EDC7-A850-05B07193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E1FA78-9B67-D81B-58BD-65252A40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6910DB-D687-A8A6-48CB-8E2D1055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BA34D6-F6BC-A196-5B0E-70D00197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210219-7946-5DF9-B717-7CADA180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2800B-AA97-5B4E-A488-D260A32F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48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AFA28-2C40-076F-68D1-F676A7BB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220989-1667-395A-1979-95330690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9264DA-DF91-01F8-7FE6-FC98A303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166830-BDB3-2E91-7186-EDCFF4AC2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B280B4-1332-16ED-0D5F-B4D6217DC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B62DB7-F07C-16F0-A0C2-AFCF3891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58C5C9-41A2-0AAD-11D7-1E3B0E93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3914E-DD2B-0B05-3D4B-3734F093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AC3CE-11CC-EF5E-4453-C26D4451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4F51B1-F2FE-598E-765F-AAC4EC66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6B741C-C041-C5A7-2391-21B7761F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264F70-0CC8-53D6-C682-8BE26396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10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A4E44D-6BF5-5A3C-C014-FB342B65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31B535-30C0-5439-9281-BF170035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B663D0-77FA-57C0-C021-5B94E849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5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044D2-946E-191F-DB15-6563ACE5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0059A9-ED53-B1A4-F366-8A9B474E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72E46E-F997-D3AC-DB6D-1390E61B1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CCC9EE-A4AA-5311-075F-FF1ECCE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2ADF92-63CF-6FA4-558A-2F34EC4E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2B0891-A4AF-209F-BC11-5B6B60B6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80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9EA70-842A-5D7F-F57D-8A298C62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D66EE3-9652-7367-40CE-26F063939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035CFA-E7CB-B26D-908A-167F93A30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2F6003-37EE-B821-723C-4B23F238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E3818-4523-5BA1-55EA-6AEC86A5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CE40C2-8DCC-77F2-6F2F-9B3CC124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5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53DEDD-7914-43ED-FD1B-FF70258A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7EACE0-63C7-CDC7-047C-DB2EC798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0194B-A02D-DC8F-9B63-C020552D0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6C87-C5B1-46A1-BDA5-EAFDA4F317E4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D910EA-B86C-0A62-4F95-1E71A9F22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AB081E-0B5A-57A7-0BFA-9480E8040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F695-970E-4B7A-9964-11C7D86E3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44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CFE75A4-052A-225B-D89A-F1531574D15E}"/>
              </a:ext>
            </a:extLst>
          </p:cNvPr>
          <p:cNvSpPr/>
          <p:nvPr/>
        </p:nvSpPr>
        <p:spPr>
          <a:xfrm>
            <a:off x="790536" y="265546"/>
            <a:ext cx="674254" cy="5593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2E2DE0-BE0B-2F46-443B-3E80AA0F8FB1}"/>
              </a:ext>
            </a:extLst>
          </p:cNvPr>
          <p:cNvSpPr/>
          <p:nvPr/>
        </p:nvSpPr>
        <p:spPr>
          <a:xfrm>
            <a:off x="790536" y="6050911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Win32API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827CB9F-FB9D-C30D-E3AA-B2E07C5A0B2E}"/>
              </a:ext>
            </a:extLst>
          </p:cNvPr>
          <p:cNvSpPr/>
          <p:nvPr/>
        </p:nvSpPr>
        <p:spPr>
          <a:xfrm>
            <a:off x="4141732" y="6054785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Media Foundation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BB9F33-3739-C842-6432-99B324D05E64}"/>
              </a:ext>
            </a:extLst>
          </p:cNvPr>
          <p:cNvSpPr/>
          <p:nvPr/>
        </p:nvSpPr>
        <p:spPr>
          <a:xfrm>
            <a:off x="7492928" y="6050911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Qt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79FAC81-C087-88D7-A9A5-1DB5C0B394F5}"/>
              </a:ext>
            </a:extLst>
          </p:cNvPr>
          <p:cNvSpPr/>
          <p:nvPr/>
        </p:nvSpPr>
        <p:spPr>
          <a:xfrm>
            <a:off x="2042110" y="265546"/>
            <a:ext cx="756152" cy="196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main</a:t>
            </a:r>
            <a:endParaRPr kumimoji="1" lang="ja-JP" altLang="en-US" sz="10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9BB246-A301-BDD6-5F80-FB66A1C4832D}"/>
              </a:ext>
            </a:extLst>
          </p:cNvPr>
          <p:cNvSpPr/>
          <p:nvPr/>
        </p:nvSpPr>
        <p:spPr>
          <a:xfrm>
            <a:off x="3273987" y="1193825"/>
            <a:ext cx="756152" cy="32688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Main</a:t>
            </a:r>
          </a:p>
          <a:p>
            <a:pPr algn="ctr"/>
            <a:r>
              <a:rPr lang="en-US" altLang="ja-JP" sz="1000" dirty="0"/>
              <a:t>Window</a:t>
            </a:r>
            <a:endParaRPr kumimoji="1" lang="ja-JP" altLang="en-US" sz="10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47B76AA-502C-3845-E17D-339FC14448DF}"/>
              </a:ext>
            </a:extLst>
          </p:cNvPr>
          <p:cNvSpPr/>
          <p:nvPr/>
        </p:nvSpPr>
        <p:spPr>
          <a:xfrm>
            <a:off x="4586322" y="3877733"/>
            <a:ext cx="831302" cy="1828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Bread</a:t>
            </a:r>
          </a:p>
          <a:p>
            <a:pPr algn="ctr"/>
            <a:r>
              <a:rPr lang="en-US" altLang="ja-JP" sz="1000" dirty="0"/>
              <a:t>Crumbs</a:t>
            </a:r>
          </a:p>
          <a:p>
            <a:pPr algn="ctr"/>
            <a:r>
              <a:rPr kumimoji="1" lang="en-US" altLang="ja-JP" sz="1000" dirty="0"/>
              <a:t>Address</a:t>
            </a:r>
          </a:p>
          <a:p>
            <a:pPr algn="ctr"/>
            <a:r>
              <a:rPr lang="en-US" altLang="ja-JP" sz="1000" dirty="0"/>
              <a:t>Bar</a:t>
            </a:r>
            <a:endParaRPr kumimoji="1" lang="ja-JP" altLang="en-US" sz="10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79902F3-AE59-EA72-72FD-C9786389D89A}"/>
              </a:ext>
            </a:extLst>
          </p:cNvPr>
          <p:cNvSpPr/>
          <p:nvPr/>
        </p:nvSpPr>
        <p:spPr>
          <a:xfrm>
            <a:off x="6149456" y="1357805"/>
            <a:ext cx="1745729" cy="5709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Thumbnail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CF1FD8A-CFEB-2E08-FA49-0C9E82BC2129}"/>
              </a:ext>
            </a:extLst>
          </p:cNvPr>
          <p:cNvSpPr/>
          <p:nvPr/>
        </p:nvSpPr>
        <p:spPr>
          <a:xfrm>
            <a:off x="8486256" y="2201336"/>
            <a:ext cx="1745729" cy="341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ClipInfo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4018816-00E8-999B-7433-505DED4D1E3D}"/>
              </a:ext>
            </a:extLst>
          </p:cNvPr>
          <p:cNvSpPr/>
          <p:nvPr/>
        </p:nvSpPr>
        <p:spPr>
          <a:xfrm>
            <a:off x="8486256" y="2647067"/>
            <a:ext cx="1762662" cy="341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ClipInfo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Delegate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2D9802-1C9D-4880-BCDA-A046334C3A11}"/>
              </a:ext>
            </a:extLst>
          </p:cNvPr>
          <p:cNvSpPr/>
          <p:nvPr/>
        </p:nvSpPr>
        <p:spPr>
          <a:xfrm>
            <a:off x="6149455" y="2235201"/>
            <a:ext cx="1745729" cy="677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QListView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DB4C277-6FB4-468E-33CF-16285456ACFB}"/>
              </a:ext>
            </a:extLst>
          </p:cNvPr>
          <p:cNvSpPr/>
          <p:nvPr/>
        </p:nvSpPr>
        <p:spPr>
          <a:xfrm>
            <a:off x="6166390" y="3218967"/>
            <a:ext cx="1745729" cy="677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QLabel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D8EC790-B44F-83FF-A662-1ADD2BA220D1}"/>
              </a:ext>
            </a:extLst>
          </p:cNvPr>
          <p:cNvCxnSpPr>
            <a:cxnSpLocks/>
          </p:cNvCxnSpPr>
          <p:nvPr/>
        </p:nvCxnSpPr>
        <p:spPr>
          <a:xfrm>
            <a:off x="1507124" y="860700"/>
            <a:ext cx="465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FE70323-E4E4-20C1-1562-5709BC4719AA}"/>
              </a:ext>
            </a:extLst>
          </p:cNvPr>
          <p:cNvCxnSpPr>
            <a:cxnSpLocks/>
          </p:cNvCxnSpPr>
          <p:nvPr/>
        </p:nvCxnSpPr>
        <p:spPr>
          <a:xfrm flipH="1">
            <a:off x="1523489" y="1614234"/>
            <a:ext cx="448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35B962-252B-CC60-7504-2F3BEB80B559}"/>
              </a:ext>
            </a:extLst>
          </p:cNvPr>
          <p:cNvCxnSpPr>
            <a:cxnSpLocks/>
          </p:cNvCxnSpPr>
          <p:nvPr/>
        </p:nvCxnSpPr>
        <p:spPr>
          <a:xfrm>
            <a:off x="1576954" y="3316034"/>
            <a:ext cx="15557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79479DC-7C79-8612-99E5-29B84C592ACE}"/>
              </a:ext>
            </a:extLst>
          </p:cNvPr>
          <p:cNvCxnSpPr>
            <a:cxnSpLocks/>
          </p:cNvCxnSpPr>
          <p:nvPr/>
        </p:nvCxnSpPr>
        <p:spPr>
          <a:xfrm flipH="1">
            <a:off x="1611369" y="3849434"/>
            <a:ext cx="1521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01EEC6B-0F35-761F-2FA9-B734D36B764E}"/>
              </a:ext>
            </a:extLst>
          </p:cNvPr>
          <p:cNvCxnSpPr>
            <a:cxnSpLocks/>
          </p:cNvCxnSpPr>
          <p:nvPr/>
        </p:nvCxnSpPr>
        <p:spPr>
          <a:xfrm>
            <a:off x="1611369" y="5034767"/>
            <a:ext cx="2910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6341A0B-5FC7-E24D-057E-0166B8F0F0E4}"/>
              </a:ext>
            </a:extLst>
          </p:cNvPr>
          <p:cNvCxnSpPr>
            <a:cxnSpLocks/>
          </p:cNvCxnSpPr>
          <p:nvPr/>
        </p:nvCxnSpPr>
        <p:spPr>
          <a:xfrm flipH="1">
            <a:off x="1576954" y="5348034"/>
            <a:ext cx="2944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6DC3E31-84A5-4E72-8CFF-12BC62EAE288}"/>
              </a:ext>
            </a:extLst>
          </p:cNvPr>
          <p:cNvCxnSpPr>
            <a:cxnSpLocks/>
          </p:cNvCxnSpPr>
          <p:nvPr/>
        </p:nvCxnSpPr>
        <p:spPr>
          <a:xfrm flipH="1">
            <a:off x="4064007" y="4255834"/>
            <a:ext cx="4344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4B1FB58-2046-7598-88C5-41938471F51B}"/>
              </a:ext>
            </a:extLst>
          </p:cNvPr>
          <p:cNvCxnSpPr>
            <a:cxnSpLocks/>
          </p:cNvCxnSpPr>
          <p:nvPr/>
        </p:nvCxnSpPr>
        <p:spPr>
          <a:xfrm flipH="1">
            <a:off x="4141732" y="1715834"/>
            <a:ext cx="19542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8F48D3-EF7C-A144-8D90-6BD0CFA547BB}"/>
              </a:ext>
            </a:extLst>
          </p:cNvPr>
          <p:cNvCxnSpPr>
            <a:cxnSpLocks/>
          </p:cNvCxnSpPr>
          <p:nvPr/>
        </p:nvCxnSpPr>
        <p:spPr>
          <a:xfrm>
            <a:off x="4141732" y="1501738"/>
            <a:ext cx="19542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DB4C5ED-01B0-A016-BBE3-C3E7FCC0DB32}"/>
              </a:ext>
            </a:extLst>
          </p:cNvPr>
          <p:cNvCxnSpPr>
            <a:cxnSpLocks/>
          </p:cNvCxnSpPr>
          <p:nvPr/>
        </p:nvCxnSpPr>
        <p:spPr>
          <a:xfrm>
            <a:off x="4141732" y="2441404"/>
            <a:ext cx="19542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D79FD0D-E359-F7F4-55B4-028CCA6CCBA4}"/>
              </a:ext>
            </a:extLst>
          </p:cNvPr>
          <p:cNvCxnSpPr>
            <a:cxnSpLocks/>
          </p:cNvCxnSpPr>
          <p:nvPr/>
        </p:nvCxnSpPr>
        <p:spPr>
          <a:xfrm flipH="1">
            <a:off x="4141732" y="2647067"/>
            <a:ext cx="19542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BCE4035-5C5C-855E-2D06-00F449F69856}"/>
              </a:ext>
            </a:extLst>
          </p:cNvPr>
          <p:cNvCxnSpPr>
            <a:cxnSpLocks/>
          </p:cNvCxnSpPr>
          <p:nvPr/>
        </p:nvCxnSpPr>
        <p:spPr>
          <a:xfrm>
            <a:off x="4141732" y="3575938"/>
            <a:ext cx="19542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5392B25-964E-4B0B-C53B-3956B4A3FD51}"/>
              </a:ext>
            </a:extLst>
          </p:cNvPr>
          <p:cNvCxnSpPr>
            <a:cxnSpLocks/>
          </p:cNvCxnSpPr>
          <p:nvPr/>
        </p:nvCxnSpPr>
        <p:spPr>
          <a:xfrm flipH="1">
            <a:off x="8020137" y="2446971"/>
            <a:ext cx="317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F2EEC8C-58C4-8495-4A02-186158F975C5}"/>
              </a:ext>
            </a:extLst>
          </p:cNvPr>
          <p:cNvCxnSpPr>
            <a:cxnSpLocks/>
          </p:cNvCxnSpPr>
          <p:nvPr/>
        </p:nvCxnSpPr>
        <p:spPr>
          <a:xfrm flipV="1">
            <a:off x="8020137" y="2338198"/>
            <a:ext cx="317423" cy="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5952339-0E41-7040-05C5-A686FE8B6F50}"/>
              </a:ext>
            </a:extLst>
          </p:cNvPr>
          <p:cNvCxnSpPr>
            <a:cxnSpLocks/>
          </p:cNvCxnSpPr>
          <p:nvPr/>
        </p:nvCxnSpPr>
        <p:spPr>
          <a:xfrm flipH="1">
            <a:off x="8032008" y="2844904"/>
            <a:ext cx="317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BF381C4-F36B-829E-59C9-05BC792CBD5F}"/>
              </a:ext>
            </a:extLst>
          </p:cNvPr>
          <p:cNvCxnSpPr>
            <a:cxnSpLocks/>
          </p:cNvCxnSpPr>
          <p:nvPr/>
        </p:nvCxnSpPr>
        <p:spPr>
          <a:xfrm flipV="1">
            <a:off x="8032008" y="2736131"/>
            <a:ext cx="317423" cy="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5DDA725-8E8E-1102-7EFB-56CB7820A90F}"/>
              </a:ext>
            </a:extLst>
          </p:cNvPr>
          <p:cNvCxnSpPr>
            <a:cxnSpLocks/>
          </p:cNvCxnSpPr>
          <p:nvPr/>
        </p:nvCxnSpPr>
        <p:spPr>
          <a:xfrm flipH="1">
            <a:off x="2877413" y="1948544"/>
            <a:ext cx="317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9B8D0713-7832-C745-5074-4E1F70446985}"/>
              </a:ext>
            </a:extLst>
          </p:cNvPr>
          <p:cNvCxnSpPr>
            <a:cxnSpLocks/>
          </p:cNvCxnSpPr>
          <p:nvPr/>
        </p:nvCxnSpPr>
        <p:spPr>
          <a:xfrm flipV="1">
            <a:off x="2877413" y="1839771"/>
            <a:ext cx="317423" cy="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2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勇次 岩永</dc:creator>
  <cp:lastModifiedBy>勇次 岩永</cp:lastModifiedBy>
  <cp:revision>24</cp:revision>
  <dcterms:created xsi:type="dcterms:W3CDTF">2023-05-13T22:38:40Z</dcterms:created>
  <dcterms:modified xsi:type="dcterms:W3CDTF">2023-05-14T00:53:41Z</dcterms:modified>
</cp:coreProperties>
</file>