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7DAA3-E5F0-B2E5-FBAE-B089D86B8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4C1FBE-B768-28A2-1A21-39CFB5909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ACFA1-DBF4-F945-9D94-2F3E960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F392CD-1F45-0FA0-E175-FB4A4579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979F7-7BC1-A6F4-97B3-8959D909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C43-4056-2791-C963-BF9C2F6F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1ED460-F995-E247-3632-E61B3A64E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E2FED-03E3-4100-B1C9-D5D3DD40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42502-9D6E-D73D-AF05-4EC22032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826466-A448-9512-E4E5-B9D442F0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3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FFE484-D3C9-57F5-DA5A-C6F2A372E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A0FD98-C5BE-7F6D-DDD3-42EE1CB9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8663E-A493-518F-4CBC-FF2A34BC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86498-3724-46D8-03A4-4474BEED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6E0AE-A52C-AF63-2682-419ACA38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3BC10-B745-1B3A-C14B-AFF12CBE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D77DA-80C8-2CB2-CAF4-7923F6B5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C1866-A13A-CC44-39C6-FBE289CC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B3D87-8047-CD7D-726A-85542CB1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C4212-E561-9E29-DA0C-2A9F749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1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0529-C0D3-5587-E6DA-42214C60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AE4331-7219-4D5B-262C-F4501574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21216-8E7C-B59F-C893-0D33640A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4385B-3AE1-DD34-2A87-0394CA1E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CD881A-53F2-E716-3FCB-6E71DA7F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5DA7A-2CA9-F5AC-BC1A-01BAA4F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BB255-1006-B0FF-4AE0-18DC322C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D5146-CA29-CC7C-9757-DE7639961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93AB5E-F733-D419-6F56-42DFFC15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5EC15D-AFA3-1100-8DD9-F1FD4766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3A3055-8ABB-9C67-087B-D6025BB1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37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58C97-B765-3B70-9934-0C8A6AE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17B755-A281-10C6-2DC9-E3DE0680C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3D755A-E43A-5322-54D3-FDD3984B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26F5CB-F7E3-C94C-5A5D-4E16B601A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497CCC-19CF-013F-2682-64E3EB01F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7DFCE-3857-0329-6A67-B6BBBACD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B5A358-89D2-7FEC-1738-EBEEBDA8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13B7B6-5810-B776-4E22-03358D7E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2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7EBFB-0BEF-C08B-DB49-FB05FBD0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EAFF80-5442-B67F-D3C9-A695DD96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08FD68-52E7-1733-D2B7-110B0323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C54F77-CBEC-1EF0-6920-9AE7BAF1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7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309D36-F932-3378-9A56-7A8714C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3EF43C-9A6E-D6D9-52DA-42F495C0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92C75F-C535-254B-DB42-228D48FE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1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CB4EE-DA41-801A-747D-2918193D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6FC49-7120-0189-0A95-1BC3BF4C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1801F-5159-CF03-DC09-E66A0C3B0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699C77-B9C4-27EE-E15A-99DB110D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DDCFF3-64B5-C37A-71AF-6965CB6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0982C-FE21-015E-CC3E-72F6C352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0CEB7-DDF7-1093-C102-3907AAE6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1D9CE1-A90D-84D6-87DA-762470A2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569AD7-E4A2-108E-2957-6D24BAF11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42672-D0E9-A3EC-D8E6-EB0DF068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F46E5D-CFAF-7F57-29FA-52B3983A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75322B-CEBF-AC7E-4ECC-06A95602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D1626-1D74-75A4-AC9D-ACCC996E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5C1F50-CB5F-0FDB-2DE8-10DDD063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11A5D-9A54-BAA8-45B5-25D20CBB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FC5B-417A-4AFB-9851-210C2EBD3C69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CEBBFB-0396-F521-67A7-46E73817E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5FF29-D0A9-3316-B876-45185EA14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42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ED0B21A-6FB5-C62F-2C2F-92CE7849BA44}"/>
              </a:ext>
            </a:extLst>
          </p:cNvPr>
          <p:cNvSpPr/>
          <p:nvPr/>
        </p:nvSpPr>
        <p:spPr>
          <a:xfrm>
            <a:off x="790536" y="265546"/>
            <a:ext cx="674254" cy="5593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D30300A-E062-4731-C8F6-5CBA96256BDD}"/>
              </a:ext>
            </a:extLst>
          </p:cNvPr>
          <p:cNvSpPr/>
          <p:nvPr/>
        </p:nvSpPr>
        <p:spPr>
          <a:xfrm>
            <a:off x="3101936" y="321430"/>
            <a:ext cx="536476" cy="4161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main</a:t>
            </a:r>
            <a:endParaRPr kumimoji="1" lang="ja-JP" altLang="en-US" sz="10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3613DB9-261C-BDBB-6C38-886837CD1D59}"/>
              </a:ext>
            </a:extLst>
          </p:cNvPr>
          <p:cNvCxnSpPr>
            <a:cxnSpLocks/>
          </p:cNvCxnSpPr>
          <p:nvPr/>
        </p:nvCxnSpPr>
        <p:spPr>
          <a:xfrm flipH="1">
            <a:off x="1627294" y="3429000"/>
            <a:ext cx="12767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C0C746D-3D27-2F98-FC1C-4AFA62FFA2D5}"/>
              </a:ext>
            </a:extLst>
          </p:cNvPr>
          <p:cNvSpPr/>
          <p:nvPr/>
        </p:nvSpPr>
        <p:spPr>
          <a:xfrm>
            <a:off x="5266254" y="3496734"/>
            <a:ext cx="842038" cy="2362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Win32</a:t>
            </a:r>
          </a:p>
          <a:p>
            <a:pPr algn="ctr"/>
            <a:r>
              <a:rPr lang="en-US" altLang="ja-JP" sz="1000" dirty="0"/>
              <a:t>Message Handler</a:t>
            </a:r>
            <a:endParaRPr kumimoji="1" lang="ja-JP" altLang="en-US" sz="10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03A3D47-5976-9FB2-2922-E97D89402BA4}"/>
              </a:ext>
            </a:extLst>
          </p:cNvPr>
          <p:cNvCxnSpPr>
            <a:cxnSpLocks/>
          </p:cNvCxnSpPr>
          <p:nvPr/>
        </p:nvCxnSpPr>
        <p:spPr>
          <a:xfrm>
            <a:off x="3699933" y="685800"/>
            <a:ext cx="1490134" cy="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C745CBB-9EED-A986-D354-5E8654852193}"/>
              </a:ext>
            </a:extLst>
          </p:cNvPr>
          <p:cNvCxnSpPr>
            <a:cxnSpLocks/>
          </p:cNvCxnSpPr>
          <p:nvPr/>
        </p:nvCxnSpPr>
        <p:spPr>
          <a:xfrm flipH="1">
            <a:off x="3699933" y="1243059"/>
            <a:ext cx="1430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0F1F273-A0B6-6934-AC2C-16EE181915CA}"/>
              </a:ext>
            </a:extLst>
          </p:cNvPr>
          <p:cNvSpPr/>
          <p:nvPr/>
        </p:nvSpPr>
        <p:spPr>
          <a:xfrm>
            <a:off x="5256927" y="265545"/>
            <a:ext cx="842038" cy="14785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DX11</a:t>
            </a:r>
          </a:p>
          <a:p>
            <a:pPr algn="ctr"/>
            <a:r>
              <a:rPr lang="en-US" altLang="ja-JP" sz="1000" dirty="0"/>
              <a:t>M</a:t>
            </a:r>
            <a:r>
              <a:rPr kumimoji="1" lang="en-US" altLang="ja-JP" sz="1000" dirty="0"/>
              <a:t>anager</a:t>
            </a:r>
            <a:endParaRPr kumimoji="1" lang="ja-JP" altLang="en-US" sz="1000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28B5898-DE5B-834A-89CE-2853C5E5910A}"/>
              </a:ext>
            </a:extLst>
          </p:cNvPr>
          <p:cNvSpPr/>
          <p:nvPr/>
        </p:nvSpPr>
        <p:spPr>
          <a:xfrm>
            <a:off x="5256927" y="1881139"/>
            <a:ext cx="842038" cy="14785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Capture</a:t>
            </a:r>
            <a:endParaRPr kumimoji="1" lang="en-US" altLang="ja-JP" sz="1000" dirty="0"/>
          </a:p>
          <a:p>
            <a:pPr algn="ctr"/>
            <a:r>
              <a:rPr lang="en-US" altLang="ja-JP" sz="1000" dirty="0"/>
              <a:t>M</a:t>
            </a:r>
            <a:r>
              <a:rPr kumimoji="1" lang="en-US" altLang="ja-JP" sz="1000" dirty="0"/>
              <a:t>anager</a:t>
            </a:r>
            <a:endParaRPr kumimoji="1" lang="ja-JP" altLang="en-US" sz="10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40D91E2-4843-0C62-AE51-B78AC22ACEF6}"/>
              </a:ext>
            </a:extLst>
          </p:cNvPr>
          <p:cNvCxnSpPr>
            <a:cxnSpLocks/>
          </p:cNvCxnSpPr>
          <p:nvPr/>
        </p:nvCxnSpPr>
        <p:spPr>
          <a:xfrm>
            <a:off x="1627295" y="1243059"/>
            <a:ext cx="12767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C8EAF2C-001F-37DA-FAAF-3BDF287A86E2}"/>
              </a:ext>
            </a:extLst>
          </p:cNvPr>
          <p:cNvCxnSpPr>
            <a:cxnSpLocks/>
          </p:cNvCxnSpPr>
          <p:nvPr/>
        </p:nvCxnSpPr>
        <p:spPr>
          <a:xfrm>
            <a:off x="1542629" y="4887528"/>
            <a:ext cx="3647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730D09-14D9-7C47-8A15-AFB9F0D80EDD}"/>
              </a:ext>
            </a:extLst>
          </p:cNvPr>
          <p:cNvCxnSpPr>
            <a:cxnSpLocks/>
          </p:cNvCxnSpPr>
          <p:nvPr/>
        </p:nvCxnSpPr>
        <p:spPr>
          <a:xfrm flipH="1">
            <a:off x="1534162" y="5447485"/>
            <a:ext cx="3620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27EC0DE-B57A-7E5A-AF96-C709768C3B79}"/>
              </a:ext>
            </a:extLst>
          </p:cNvPr>
          <p:cNvSpPr/>
          <p:nvPr/>
        </p:nvSpPr>
        <p:spPr>
          <a:xfrm>
            <a:off x="7847894" y="2108028"/>
            <a:ext cx="2668914" cy="10586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CaptureEngineSampleCB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B8AFE59-B7B0-3136-72DE-835974A47E21}"/>
              </a:ext>
            </a:extLst>
          </p:cNvPr>
          <p:cNvSpPr/>
          <p:nvPr/>
        </p:nvSpPr>
        <p:spPr>
          <a:xfrm>
            <a:off x="7847894" y="401012"/>
            <a:ext cx="1497025" cy="420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Mesh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99D8C456-6F70-097A-87B0-9C73D28FE597}"/>
              </a:ext>
            </a:extLst>
          </p:cNvPr>
          <p:cNvSpPr/>
          <p:nvPr/>
        </p:nvSpPr>
        <p:spPr>
          <a:xfrm>
            <a:off x="7847894" y="958271"/>
            <a:ext cx="1497024" cy="420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Pipeline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E8FB3EB-9C3E-E684-29C4-2AFDBF0C2596}"/>
              </a:ext>
            </a:extLst>
          </p:cNvPr>
          <p:cNvSpPr/>
          <p:nvPr/>
        </p:nvSpPr>
        <p:spPr>
          <a:xfrm>
            <a:off x="790536" y="6050911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Win32API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BE13F192-3D10-8C70-19B7-113312EA7E22}"/>
              </a:ext>
            </a:extLst>
          </p:cNvPr>
          <p:cNvSpPr/>
          <p:nvPr/>
        </p:nvSpPr>
        <p:spPr>
          <a:xfrm>
            <a:off x="4141732" y="6054785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Media Foundation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A2BBDD5D-9C38-8111-31BD-42A4D892E4DA}"/>
              </a:ext>
            </a:extLst>
          </p:cNvPr>
          <p:cNvSpPr/>
          <p:nvPr/>
        </p:nvSpPr>
        <p:spPr>
          <a:xfrm>
            <a:off x="7492928" y="6050911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DirectX 11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16B5A5E-C36D-3233-0CCA-BE9476CAF528}"/>
              </a:ext>
            </a:extLst>
          </p:cNvPr>
          <p:cNvCxnSpPr>
            <a:cxnSpLocks/>
          </p:cNvCxnSpPr>
          <p:nvPr/>
        </p:nvCxnSpPr>
        <p:spPr>
          <a:xfrm>
            <a:off x="3699933" y="2345267"/>
            <a:ext cx="1490134" cy="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6AC9C2E-2388-FE3D-2F16-DCE74B7AB088}"/>
              </a:ext>
            </a:extLst>
          </p:cNvPr>
          <p:cNvCxnSpPr>
            <a:cxnSpLocks/>
          </p:cNvCxnSpPr>
          <p:nvPr/>
        </p:nvCxnSpPr>
        <p:spPr>
          <a:xfrm flipH="1">
            <a:off x="3699933" y="2902526"/>
            <a:ext cx="1430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0061BA6-18B6-EF44-EF15-53A65493D9A1}"/>
              </a:ext>
            </a:extLst>
          </p:cNvPr>
          <p:cNvCxnSpPr>
            <a:cxnSpLocks/>
          </p:cNvCxnSpPr>
          <p:nvPr/>
        </p:nvCxnSpPr>
        <p:spPr>
          <a:xfrm>
            <a:off x="3724023" y="3664224"/>
            <a:ext cx="1490134" cy="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0742164F-4AC1-84BF-0C6B-628F8C9EA034}"/>
              </a:ext>
            </a:extLst>
          </p:cNvPr>
          <p:cNvCxnSpPr>
            <a:cxnSpLocks/>
          </p:cNvCxnSpPr>
          <p:nvPr/>
        </p:nvCxnSpPr>
        <p:spPr>
          <a:xfrm flipH="1">
            <a:off x="3724023" y="4221483"/>
            <a:ext cx="1430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6446206-DC95-35E3-5F43-1DC80A251371}"/>
              </a:ext>
            </a:extLst>
          </p:cNvPr>
          <p:cNvCxnSpPr>
            <a:cxnSpLocks/>
          </p:cNvCxnSpPr>
          <p:nvPr/>
        </p:nvCxnSpPr>
        <p:spPr>
          <a:xfrm>
            <a:off x="6257996" y="2637365"/>
            <a:ext cx="1490134" cy="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ADC5655-B631-A370-E921-93EE88EB98FA}"/>
              </a:ext>
            </a:extLst>
          </p:cNvPr>
          <p:cNvCxnSpPr>
            <a:cxnSpLocks/>
          </p:cNvCxnSpPr>
          <p:nvPr/>
        </p:nvCxnSpPr>
        <p:spPr>
          <a:xfrm>
            <a:off x="6257996" y="534941"/>
            <a:ext cx="1490134" cy="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4E98B36-9464-FE2F-1CD5-884920634943}"/>
              </a:ext>
            </a:extLst>
          </p:cNvPr>
          <p:cNvCxnSpPr>
            <a:cxnSpLocks/>
          </p:cNvCxnSpPr>
          <p:nvPr/>
        </p:nvCxnSpPr>
        <p:spPr>
          <a:xfrm flipH="1">
            <a:off x="6257996" y="685800"/>
            <a:ext cx="1430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F0EDA7FA-1543-317F-2BAA-90D4DD169282}"/>
              </a:ext>
            </a:extLst>
          </p:cNvPr>
          <p:cNvCxnSpPr>
            <a:cxnSpLocks/>
          </p:cNvCxnSpPr>
          <p:nvPr/>
        </p:nvCxnSpPr>
        <p:spPr>
          <a:xfrm>
            <a:off x="6286613" y="1107087"/>
            <a:ext cx="1490134" cy="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C88AD9E4-2C17-1F15-5A17-FB5FBBA3823D}"/>
              </a:ext>
            </a:extLst>
          </p:cNvPr>
          <p:cNvCxnSpPr>
            <a:cxnSpLocks/>
          </p:cNvCxnSpPr>
          <p:nvPr/>
        </p:nvCxnSpPr>
        <p:spPr>
          <a:xfrm flipH="1">
            <a:off x="6286613" y="1257946"/>
            <a:ext cx="1430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F4162064-7852-A811-8F07-8446B4D71ABD}"/>
              </a:ext>
            </a:extLst>
          </p:cNvPr>
          <p:cNvCxnSpPr>
            <a:cxnSpLocks/>
            <a:stCxn id="54" idx="0"/>
            <a:endCxn id="101" idx="6"/>
          </p:cNvCxnSpPr>
          <p:nvPr/>
        </p:nvCxnSpPr>
        <p:spPr>
          <a:xfrm rot="16200000" flipV="1">
            <a:off x="7387434" y="313111"/>
            <a:ext cx="593625" cy="29962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7D67A727-002D-C333-3B2F-14131F045D21}"/>
              </a:ext>
            </a:extLst>
          </p:cNvPr>
          <p:cNvSpPr/>
          <p:nvPr/>
        </p:nvSpPr>
        <p:spPr>
          <a:xfrm>
            <a:off x="6004220" y="1439119"/>
            <a:ext cx="181921" cy="1505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26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勇次 岩永</dc:creator>
  <cp:lastModifiedBy>勇次 岩永</cp:lastModifiedBy>
  <cp:revision>31</cp:revision>
  <dcterms:created xsi:type="dcterms:W3CDTF">2023-05-04T01:42:47Z</dcterms:created>
  <dcterms:modified xsi:type="dcterms:W3CDTF">2023-05-04T02:20:56Z</dcterms:modified>
</cp:coreProperties>
</file>