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7DAA3-E5F0-B2E5-FBAE-B089D86B8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4C1FBE-B768-28A2-1A21-39CFB5909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ACFA1-DBF4-F945-9D94-2F3E960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F392CD-1F45-0FA0-E175-FB4A4579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979F7-7BC1-A6F4-97B3-8959D909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2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A0C43-4056-2791-C963-BF9C2F6F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1ED460-F995-E247-3632-E61B3A64E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E2FED-03E3-4100-B1C9-D5D3DD40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42502-9D6E-D73D-AF05-4EC22032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826466-A448-9512-E4E5-B9D442F0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3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FFE484-D3C9-57F5-DA5A-C6F2A372E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A0FD98-C5BE-7F6D-DDD3-42EE1CB9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8663E-A493-518F-4CBC-FF2A34BC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86498-3724-46D8-03A4-4474BEED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6E0AE-A52C-AF63-2682-419ACA38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19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3BC10-B745-1B3A-C14B-AFF12CBE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D77DA-80C8-2CB2-CAF4-7923F6B5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C1866-A13A-CC44-39C6-FBE289CC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B3D87-8047-CD7D-726A-85542CB1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1C4212-E561-9E29-DA0C-2A9F749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1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0529-C0D3-5587-E6DA-42214C60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E4331-7219-4D5B-262C-F4501574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121216-8E7C-B59F-C893-0D33640A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4385B-3AE1-DD34-2A87-0394CA1E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CD881A-53F2-E716-3FCB-6E71DA7F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5DA7A-2CA9-F5AC-BC1A-01BAA4F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BB255-1006-B0FF-4AE0-18DC322C7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6D5146-CA29-CC7C-9757-DE7639961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93AB5E-F733-D419-6F56-42DFFC1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5EC15D-AFA3-1100-8DD9-F1FD4766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3A3055-8ABB-9C67-087B-D6025BB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37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58C97-B765-3B70-9934-0C8A6AE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17B755-A281-10C6-2DC9-E3DE0680C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3D755A-E43A-5322-54D3-FDD3984B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26F5CB-F7E3-C94C-5A5D-4E16B601A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497CCC-19CF-013F-2682-64E3EB01F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7DFCE-3857-0329-6A67-B6BBBACD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B5A358-89D2-7FEC-1738-EBEEBDA8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13B7B6-5810-B776-4E22-03358D7E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2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07EBFB-0BEF-C08B-DB49-FB05FBD0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EAFF80-5442-B67F-D3C9-A695DD96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08FD68-52E7-1733-D2B7-110B0323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C54F77-CBEC-1EF0-6920-9AE7BAF1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0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309D36-F932-3378-9A56-7A8714C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3EF43C-9A6E-D6D9-52DA-42F495C0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92C75F-C535-254B-DB42-228D48FE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1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CB4EE-DA41-801A-747D-2918193D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86FC49-7120-0189-0A95-1BC3BF4C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1801F-5159-CF03-DC09-E66A0C3B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699C77-B9C4-27EE-E15A-99DB110D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DDCFF3-64B5-C37A-71AF-6965CB6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A0982C-FE21-015E-CC3E-72F6C352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0CEB7-DDF7-1093-C102-3907AAE6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1D9CE1-A90D-84D6-87DA-762470A2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569AD7-E4A2-108E-2957-6D24BAF11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042672-D0E9-A3EC-D8E6-EB0DF06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F46E5D-CFAF-7F57-29FA-52B3983A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75322B-CEBF-AC7E-4ECC-06A95602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BD1626-1D74-75A4-AC9D-ACCC996E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5C1F50-CB5F-0FDB-2DE8-10DDD063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11A5D-9A54-BAA8-45B5-25D20CBB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4FC5B-417A-4AFB-9851-210C2EBD3C69}" type="datetimeFigureOut">
              <a:rPr kumimoji="1" lang="ja-JP" altLang="en-US" smtClean="0"/>
              <a:t>2023/5/28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CEBBFB-0396-F521-67A7-46E73817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5FF29-D0A9-3316-B876-45185EA14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D5992-1FF2-498F-BEE5-4FE8D3C261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42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ED0B21A-6FB5-C62F-2C2F-92CE7849BA44}"/>
              </a:ext>
            </a:extLst>
          </p:cNvPr>
          <p:cNvSpPr/>
          <p:nvPr/>
        </p:nvSpPr>
        <p:spPr>
          <a:xfrm>
            <a:off x="790536" y="265546"/>
            <a:ext cx="674254" cy="55933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65000"/>
                  </a:schemeClr>
                </a:solidFill>
              </a:rPr>
              <a:t>User</a:t>
            </a:r>
            <a:endParaRPr kumimoji="1" lang="ja-JP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D30300A-E062-4731-C8F6-5CBA96256BDD}"/>
              </a:ext>
            </a:extLst>
          </p:cNvPr>
          <p:cNvSpPr/>
          <p:nvPr/>
        </p:nvSpPr>
        <p:spPr>
          <a:xfrm>
            <a:off x="3101936" y="321430"/>
            <a:ext cx="536476" cy="47342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main</a:t>
            </a:r>
            <a:endParaRPr kumimoji="1" lang="ja-JP" altLang="en-US" sz="10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3613DB9-261C-BDBB-6C38-886837CD1D59}"/>
              </a:ext>
            </a:extLst>
          </p:cNvPr>
          <p:cNvCxnSpPr>
            <a:cxnSpLocks/>
          </p:cNvCxnSpPr>
          <p:nvPr/>
        </p:nvCxnSpPr>
        <p:spPr>
          <a:xfrm flipH="1">
            <a:off x="1627294" y="3429000"/>
            <a:ext cx="12767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03A3D47-5976-9FB2-2922-E97D89402BA4}"/>
              </a:ext>
            </a:extLst>
          </p:cNvPr>
          <p:cNvCxnSpPr>
            <a:cxnSpLocks/>
          </p:cNvCxnSpPr>
          <p:nvPr/>
        </p:nvCxnSpPr>
        <p:spPr>
          <a:xfrm>
            <a:off x="3699933" y="727344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745CBB-9EED-A986-D354-5E8654852193}"/>
              </a:ext>
            </a:extLst>
          </p:cNvPr>
          <p:cNvCxnSpPr>
            <a:cxnSpLocks/>
          </p:cNvCxnSpPr>
          <p:nvPr/>
        </p:nvCxnSpPr>
        <p:spPr>
          <a:xfrm flipH="1">
            <a:off x="3712632" y="998836"/>
            <a:ext cx="1430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0F1F273-A0B6-6934-AC2C-16EE181915CA}"/>
              </a:ext>
            </a:extLst>
          </p:cNvPr>
          <p:cNvSpPr/>
          <p:nvPr/>
        </p:nvSpPr>
        <p:spPr>
          <a:xfrm>
            <a:off x="5256927" y="265546"/>
            <a:ext cx="900000" cy="103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DX11</a:t>
            </a:r>
          </a:p>
          <a:p>
            <a:pPr algn="ctr"/>
            <a:r>
              <a:rPr lang="en-US" altLang="ja-JP" sz="1000" dirty="0"/>
              <a:t>M</a:t>
            </a:r>
            <a:r>
              <a:rPr kumimoji="1" lang="en-US" altLang="ja-JP" sz="1000" dirty="0"/>
              <a:t>anager</a:t>
            </a:r>
            <a:endParaRPr kumimoji="1" lang="ja-JP" altLang="en-US" sz="1000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28B5898-DE5B-834A-89CE-2853C5E5910A}"/>
              </a:ext>
            </a:extLst>
          </p:cNvPr>
          <p:cNvSpPr/>
          <p:nvPr/>
        </p:nvSpPr>
        <p:spPr>
          <a:xfrm>
            <a:off x="5258294" y="1446135"/>
            <a:ext cx="900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Video</a:t>
            </a:r>
          </a:p>
          <a:p>
            <a:pPr algn="ctr"/>
            <a:r>
              <a:rPr lang="en-US" altLang="ja-JP" sz="1000" dirty="0"/>
              <a:t>Capture</a:t>
            </a:r>
            <a:endParaRPr kumimoji="1" lang="en-US" altLang="ja-JP" sz="1000" dirty="0"/>
          </a:p>
          <a:p>
            <a:pPr algn="ctr"/>
            <a:r>
              <a:rPr lang="en-US" altLang="ja-JP" sz="1000" dirty="0"/>
              <a:t>M</a:t>
            </a:r>
            <a:r>
              <a:rPr kumimoji="1" lang="en-US" altLang="ja-JP" sz="1000" dirty="0"/>
              <a:t>anager</a:t>
            </a:r>
            <a:endParaRPr kumimoji="1" lang="ja-JP" altLang="en-US" sz="10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40D91E2-4843-0C62-AE51-B78AC22ACEF6}"/>
              </a:ext>
            </a:extLst>
          </p:cNvPr>
          <p:cNvCxnSpPr>
            <a:cxnSpLocks/>
          </p:cNvCxnSpPr>
          <p:nvPr/>
        </p:nvCxnSpPr>
        <p:spPr>
          <a:xfrm>
            <a:off x="1627295" y="1243059"/>
            <a:ext cx="12767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C8EAF2C-001F-37DA-FAAF-3BDF287A86E2}"/>
              </a:ext>
            </a:extLst>
          </p:cNvPr>
          <p:cNvCxnSpPr>
            <a:cxnSpLocks/>
          </p:cNvCxnSpPr>
          <p:nvPr/>
        </p:nvCxnSpPr>
        <p:spPr>
          <a:xfrm>
            <a:off x="1552127" y="5337315"/>
            <a:ext cx="3647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730D09-14D9-7C47-8A15-AFB9F0D80EDD}"/>
              </a:ext>
            </a:extLst>
          </p:cNvPr>
          <p:cNvCxnSpPr>
            <a:cxnSpLocks/>
          </p:cNvCxnSpPr>
          <p:nvPr/>
        </p:nvCxnSpPr>
        <p:spPr>
          <a:xfrm flipH="1">
            <a:off x="1543660" y="5558605"/>
            <a:ext cx="3620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27EC0DE-B57A-7E5A-AF96-C709768C3B79}"/>
              </a:ext>
            </a:extLst>
          </p:cNvPr>
          <p:cNvSpPr/>
          <p:nvPr/>
        </p:nvSpPr>
        <p:spPr>
          <a:xfrm>
            <a:off x="7847894" y="1653902"/>
            <a:ext cx="2668914" cy="3934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</a:rPr>
              <a:t>VideoCaptureCallback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B8AFE59-B7B0-3136-72DE-835974A47E21}"/>
              </a:ext>
            </a:extLst>
          </p:cNvPr>
          <p:cNvSpPr/>
          <p:nvPr/>
        </p:nvSpPr>
        <p:spPr>
          <a:xfrm>
            <a:off x="7847894" y="561716"/>
            <a:ext cx="1497025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Mesh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99D8C456-6F70-097A-87B0-9C73D28FE597}"/>
              </a:ext>
            </a:extLst>
          </p:cNvPr>
          <p:cNvSpPr/>
          <p:nvPr/>
        </p:nvSpPr>
        <p:spPr>
          <a:xfrm>
            <a:off x="7847894" y="808483"/>
            <a:ext cx="1497024" cy="1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Pipeline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E8FB3EB-9C3E-E684-29C4-2AFDBF0C2596}"/>
              </a:ext>
            </a:extLst>
          </p:cNvPr>
          <p:cNvSpPr/>
          <p:nvPr/>
        </p:nvSpPr>
        <p:spPr>
          <a:xfrm>
            <a:off x="1563201" y="6069138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Win32API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BE13F192-3D10-8C70-19B7-113312EA7E22}"/>
              </a:ext>
            </a:extLst>
          </p:cNvPr>
          <p:cNvSpPr/>
          <p:nvPr/>
        </p:nvSpPr>
        <p:spPr>
          <a:xfrm>
            <a:off x="4914397" y="6073012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Media Foundation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A2BBDD5D-9C38-8111-31BD-42A4D892E4DA}"/>
              </a:ext>
            </a:extLst>
          </p:cNvPr>
          <p:cNvSpPr/>
          <p:nvPr/>
        </p:nvSpPr>
        <p:spPr>
          <a:xfrm>
            <a:off x="8265593" y="6069138"/>
            <a:ext cx="3169243" cy="4407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bg1"/>
                </a:solidFill>
              </a:rPr>
              <a:t>DirectX 11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916B5A5E-C36D-3233-0CCA-BE9476CAF528}"/>
              </a:ext>
            </a:extLst>
          </p:cNvPr>
          <p:cNvCxnSpPr>
            <a:cxnSpLocks/>
          </p:cNvCxnSpPr>
          <p:nvPr/>
        </p:nvCxnSpPr>
        <p:spPr>
          <a:xfrm>
            <a:off x="3687767" y="1688375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86AC9C2E-2388-FE3D-2F16-DCE74B7AB088}"/>
              </a:ext>
            </a:extLst>
          </p:cNvPr>
          <p:cNvCxnSpPr>
            <a:cxnSpLocks/>
          </p:cNvCxnSpPr>
          <p:nvPr/>
        </p:nvCxnSpPr>
        <p:spPr>
          <a:xfrm flipH="1">
            <a:off x="3687767" y="1981469"/>
            <a:ext cx="1430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0061BA6-18B6-EF44-EF15-53A65493D9A1}"/>
              </a:ext>
            </a:extLst>
          </p:cNvPr>
          <p:cNvCxnSpPr>
            <a:cxnSpLocks/>
          </p:cNvCxnSpPr>
          <p:nvPr/>
        </p:nvCxnSpPr>
        <p:spPr>
          <a:xfrm>
            <a:off x="3758033" y="2541592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0742164F-4AC1-84BF-0C6B-628F8C9EA034}"/>
              </a:ext>
            </a:extLst>
          </p:cNvPr>
          <p:cNvCxnSpPr>
            <a:cxnSpLocks/>
          </p:cNvCxnSpPr>
          <p:nvPr/>
        </p:nvCxnSpPr>
        <p:spPr>
          <a:xfrm flipH="1">
            <a:off x="3758033" y="2768580"/>
            <a:ext cx="1430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6446206-DC95-35E3-5F43-1DC80A251371}"/>
              </a:ext>
            </a:extLst>
          </p:cNvPr>
          <p:cNvCxnSpPr>
            <a:cxnSpLocks/>
          </p:cNvCxnSpPr>
          <p:nvPr/>
        </p:nvCxnSpPr>
        <p:spPr>
          <a:xfrm>
            <a:off x="6277830" y="1844792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ADC5655-B631-A370-E921-93EE88EB98FA}"/>
              </a:ext>
            </a:extLst>
          </p:cNvPr>
          <p:cNvCxnSpPr>
            <a:cxnSpLocks/>
          </p:cNvCxnSpPr>
          <p:nvPr/>
        </p:nvCxnSpPr>
        <p:spPr>
          <a:xfrm>
            <a:off x="6289544" y="658578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F0EDA7FA-1543-317F-2BAA-90D4DD169282}"/>
              </a:ext>
            </a:extLst>
          </p:cNvPr>
          <p:cNvCxnSpPr>
            <a:cxnSpLocks/>
          </p:cNvCxnSpPr>
          <p:nvPr/>
        </p:nvCxnSpPr>
        <p:spPr>
          <a:xfrm>
            <a:off x="6285905" y="867914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F4162064-7852-A811-8F07-8446B4D71ABD}"/>
              </a:ext>
            </a:extLst>
          </p:cNvPr>
          <p:cNvCxnSpPr>
            <a:cxnSpLocks/>
            <a:stCxn id="54" idx="0"/>
            <a:endCxn id="101" idx="6"/>
          </p:cNvCxnSpPr>
          <p:nvPr/>
        </p:nvCxnSpPr>
        <p:spPr>
          <a:xfrm rot="16200000" flipV="1">
            <a:off x="7432455" y="-95994"/>
            <a:ext cx="503582" cy="29962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7D67A727-002D-C333-3B2F-14131F045D21}"/>
              </a:ext>
            </a:extLst>
          </p:cNvPr>
          <p:cNvSpPr/>
          <p:nvPr/>
        </p:nvSpPr>
        <p:spPr>
          <a:xfrm>
            <a:off x="6004220" y="1075036"/>
            <a:ext cx="181921" cy="1505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712B481-CC40-70FF-AB40-8FF97FBFB56D}"/>
              </a:ext>
            </a:extLst>
          </p:cNvPr>
          <p:cNvSpPr/>
          <p:nvPr/>
        </p:nvSpPr>
        <p:spPr>
          <a:xfrm>
            <a:off x="7823894" y="2503866"/>
            <a:ext cx="2668914" cy="3934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>
                <a:solidFill>
                  <a:schemeClr val="tx1"/>
                </a:solidFill>
              </a:rPr>
              <a:t>AudioCaptureCallback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61E017B-6C3D-77C0-46F3-4D9AB1B3B31B}"/>
              </a:ext>
            </a:extLst>
          </p:cNvPr>
          <p:cNvCxnSpPr>
            <a:cxnSpLocks/>
            <a:stCxn id="3" idx="2"/>
            <a:endCxn id="24" idx="6"/>
          </p:cNvCxnSpPr>
          <p:nvPr/>
        </p:nvCxnSpPr>
        <p:spPr>
          <a:xfrm rot="5400000">
            <a:off x="7454090" y="1709768"/>
            <a:ext cx="516691" cy="289183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486FB98-B9BE-5AD7-975A-60048951719D}"/>
              </a:ext>
            </a:extLst>
          </p:cNvPr>
          <p:cNvSpPr/>
          <p:nvPr/>
        </p:nvSpPr>
        <p:spPr>
          <a:xfrm>
            <a:off x="5286141" y="3180914"/>
            <a:ext cx="900000" cy="1033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Audio</a:t>
            </a:r>
          </a:p>
          <a:p>
            <a:pPr algn="ctr"/>
            <a:r>
              <a:rPr lang="en-US" altLang="ja-JP" sz="1000" dirty="0"/>
              <a:t>Output</a:t>
            </a:r>
            <a:endParaRPr kumimoji="1" lang="en-US" altLang="ja-JP" sz="1000" dirty="0"/>
          </a:p>
          <a:p>
            <a:pPr algn="ctr"/>
            <a:r>
              <a:rPr lang="en-US" altLang="ja-JP" sz="1000" dirty="0"/>
              <a:t>Device</a:t>
            </a:r>
            <a:endParaRPr kumimoji="1" lang="en-US" altLang="ja-JP" sz="1000" dirty="0"/>
          </a:p>
          <a:p>
            <a:pPr algn="ctr"/>
            <a:r>
              <a:rPr lang="en-US" altLang="ja-JP" sz="1000" dirty="0"/>
              <a:t>M</a:t>
            </a:r>
            <a:r>
              <a:rPr kumimoji="1" lang="en-US" altLang="ja-JP" sz="1000" dirty="0"/>
              <a:t>anager</a:t>
            </a:r>
            <a:endParaRPr kumimoji="1" lang="ja-JP" altLang="en-US" sz="10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36455A-D2A1-D160-5ACD-07DFC0DADEF9}"/>
              </a:ext>
            </a:extLst>
          </p:cNvPr>
          <p:cNvSpPr/>
          <p:nvPr/>
        </p:nvSpPr>
        <p:spPr>
          <a:xfrm>
            <a:off x="5299329" y="4361502"/>
            <a:ext cx="900000" cy="14951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Win32</a:t>
            </a:r>
          </a:p>
          <a:p>
            <a:pPr algn="ctr"/>
            <a:r>
              <a:rPr lang="en-US" altLang="ja-JP" sz="1000" dirty="0"/>
              <a:t>Message</a:t>
            </a:r>
          </a:p>
          <a:p>
            <a:pPr algn="ctr"/>
            <a:r>
              <a:rPr kumimoji="1" lang="en-US" altLang="ja-JP" sz="1000" dirty="0"/>
              <a:t>Handler</a:t>
            </a:r>
            <a:endParaRPr kumimoji="1" lang="ja-JP" altLang="en-US" sz="10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F03DA76-398D-BB56-069E-DF6644558273}"/>
              </a:ext>
            </a:extLst>
          </p:cNvPr>
          <p:cNvCxnSpPr>
            <a:cxnSpLocks/>
          </p:cNvCxnSpPr>
          <p:nvPr/>
        </p:nvCxnSpPr>
        <p:spPr>
          <a:xfrm>
            <a:off x="6254659" y="2700603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B36590A-8A30-C4D5-8D10-B200EED9F42A}"/>
              </a:ext>
            </a:extLst>
          </p:cNvPr>
          <p:cNvCxnSpPr>
            <a:cxnSpLocks/>
          </p:cNvCxnSpPr>
          <p:nvPr/>
        </p:nvCxnSpPr>
        <p:spPr>
          <a:xfrm>
            <a:off x="3709431" y="4603232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8627423-5730-50A0-75A4-913808C25D00}"/>
              </a:ext>
            </a:extLst>
          </p:cNvPr>
          <p:cNvCxnSpPr>
            <a:cxnSpLocks/>
          </p:cNvCxnSpPr>
          <p:nvPr/>
        </p:nvCxnSpPr>
        <p:spPr>
          <a:xfrm flipH="1">
            <a:off x="3709431" y="4830220"/>
            <a:ext cx="1430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4E75F5B-2446-25F3-543F-A0FB1990FDA7}"/>
              </a:ext>
            </a:extLst>
          </p:cNvPr>
          <p:cNvSpPr/>
          <p:nvPr/>
        </p:nvSpPr>
        <p:spPr>
          <a:xfrm>
            <a:off x="7847894" y="3756249"/>
            <a:ext cx="1497024" cy="2928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SDL2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0B752B2-1FD2-B3C3-FA3A-48831895A5C8}"/>
              </a:ext>
            </a:extLst>
          </p:cNvPr>
          <p:cNvCxnSpPr>
            <a:cxnSpLocks/>
          </p:cNvCxnSpPr>
          <p:nvPr/>
        </p:nvCxnSpPr>
        <p:spPr>
          <a:xfrm>
            <a:off x="6266518" y="3903452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7C6CBD8-6A93-BDD0-0BDA-7ECB00C9C980}"/>
              </a:ext>
            </a:extLst>
          </p:cNvPr>
          <p:cNvSpPr/>
          <p:nvPr/>
        </p:nvSpPr>
        <p:spPr>
          <a:xfrm>
            <a:off x="5275558" y="2313525"/>
            <a:ext cx="900000" cy="72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Audio</a:t>
            </a:r>
          </a:p>
          <a:p>
            <a:pPr algn="ctr"/>
            <a:r>
              <a:rPr lang="en-US" altLang="ja-JP" sz="1000" dirty="0"/>
              <a:t>Capture</a:t>
            </a:r>
            <a:endParaRPr kumimoji="1" lang="en-US" altLang="ja-JP" sz="1000" dirty="0"/>
          </a:p>
          <a:p>
            <a:pPr algn="ctr"/>
            <a:r>
              <a:rPr lang="en-US" altLang="ja-JP" sz="1000" dirty="0"/>
              <a:t>M</a:t>
            </a:r>
            <a:r>
              <a:rPr kumimoji="1" lang="en-US" altLang="ja-JP" sz="1000" dirty="0"/>
              <a:t>anager</a:t>
            </a:r>
            <a:endParaRPr kumimoji="1" lang="ja-JP" altLang="en-US" sz="10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3FD254E-CC03-D267-707E-67AC6FF2B288}"/>
              </a:ext>
            </a:extLst>
          </p:cNvPr>
          <p:cNvCxnSpPr>
            <a:cxnSpLocks/>
          </p:cNvCxnSpPr>
          <p:nvPr/>
        </p:nvCxnSpPr>
        <p:spPr>
          <a:xfrm>
            <a:off x="3723803" y="3578458"/>
            <a:ext cx="1490134" cy="2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70B433B-78E5-3163-DE7A-CC790A4F690B}"/>
              </a:ext>
            </a:extLst>
          </p:cNvPr>
          <p:cNvCxnSpPr>
            <a:cxnSpLocks/>
          </p:cNvCxnSpPr>
          <p:nvPr/>
        </p:nvCxnSpPr>
        <p:spPr>
          <a:xfrm flipH="1">
            <a:off x="3723803" y="3805446"/>
            <a:ext cx="14308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45FBC702-FA5A-3120-F123-7BEB9E4B3026}"/>
              </a:ext>
            </a:extLst>
          </p:cNvPr>
          <p:cNvSpPr/>
          <p:nvPr/>
        </p:nvSpPr>
        <p:spPr>
          <a:xfrm>
            <a:off x="6084597" y="3338746"/>
            <a:ext cx="181921" cy="1505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9C85C39E-768D-C49B-3E8D-1F47326452D9}"/>
              </a:ext>
            </a:extLst>
          </p:cNvPr>
          <p:cNvSpPr/>
          <p:nvPr/>
        </p:nvSpPr>
        <p:spPr>
          <a:xfrm>
            <a:off x="6103984" y="3830430"/>
            <a:ext cx="181921" cy="1505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87E023B-F925-54F7-E373-0C81C1FD9E71}"/>
              </a:ext>
            </a:extLst>
          </p:cNvPr>
          <p:cNvCxnSpPr>
            <a:cxnSpLocks/>
            <a:stCxn id="32" idx="6"/>
            <a:endCxn id="39" idx="6"/>
          </p:cNvCxnSpPr>
          <p:nvPr/>
        </p:nvCxnSpPr>
        <p:spPr>
          <a:xfrm>
            <a:off x="6266517" y="368753"/>
            <a:ext cx="32576" cy="4745500"/>
          </a:xfrm>
          <a:prstGeom prst="bentConnector3">
            <a:avLst>
              <a:gd name="adj1" fmla="val 160581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9B0A6672-BC28-05C8-731C-497534C66634}"/>
              </a:ext>
            </a:extLst>
          </p:cNvPr>
          <p:cNvSpPr/>
          <p:nvPr/>
        </p:nvSpPr>
        <p:spPr>
          <a:xfrm>
            <a:off x="6084596" y="293469"/>
            <a:ext cx="181921" cy="1505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FA59785-EDCE-F352-C444-9403B1AE330C}"/>
              </a:ext>
            </a:extLst>
          </p:cNvPr>
          <p:cNvSpPr/>
          <p:nvPr/>
        </p:nvSpPr>
        <p:spPr>
          <a:xfrm>
            <a:off x="6117172" y="5038969"/>
            <a:ext cx="181921" cy="15056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260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</Words>
  <Application>Microsoft Office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勇次 岩永</dc:creator>
  <cp:lastModifiedBy>勇次 岩永</cp:lastModifiedBy>
  <cp:revision>60</cp:revision>
  <dcterms:created xsi:type="dcterms:W3CDTF">2023-05-04T01:42:47Z</dcterms:created>
  <dcterms:modified xsi:type="dcterms:W3CDTF">2023-05-28T06:13:06Z</dcterms:modified>
</cp:coreProperties>
</file>