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B84FD8-2F4E-827A-26D5-A9DB96295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750F9F-FC7C-9A0D-5A96-5E2AE88A6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5BF64F-61F2-21C2-4B6A-FCD0CC1D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A287-51A8-49E3-A5DF-2623B68DBCD7}" type="datetimeFigureOut">
              <a:rPr lang="fr-BE" smtClean="0"/>
              <a:t>27-03-24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B98622-4ED6-D071-A5FD-79160AAB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E6279-9425-D00B-3853-02AC6F0D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5A65-090F-450D-A9F3-9BAE0052D8E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2824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93546-D54D-DF6F-BF01-155040A4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FD6814-0985-D39B-E80D-589AE7ADC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B5B53C-8C8F-5127-AB28-9EF54A57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A287-51A8-49E3-A5DF-2623B68DBCD7}" type="datetimeFigureOut">
              <a:rPr lang="fr-BE" smtClean="0"/>
              <a:t>27-03-24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ECD9E2-14E7-329F-76B9-CDFCF742B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50A0BC-6E25-6A28-867F-FFBEAC07B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5A65-090F-450D-A9F3-9BAE0052D8E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2708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1E03775-7464-C03B-E6CB-37F23F081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507F98-6245-E8C1-1602-51CC7F213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E32D19-BA36-F17B-CC67-FA2D5DFA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A287-51A8-49E3-A5DF-2623B68DBCD7}" type="datetimeFigureOut">
              <a:rPr lang="fr-BE" smtClean="0"/>
              <a:t>27-03-24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DFC419-6DAD-AE98-4555-145AED34D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02892D-5304-8AD1-51DB-74C44B2F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5A65-090F-450D-A9F3-9BAE0052D8E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4592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7FB17E-4885-ACAA-5243-1A67C347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6CCB0C-6C50-9512-2B72-65F9DFF19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B6EEA8-1ABD-FA0C-57D9-D68164C7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A287-51A8-49E3-A5DF-2623B68DBCD7}" type="datetimeFigureOut">
              <a:rPr lang="fr-BE" smtClean="0"/>
              <a:t>27-03-24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4A7774-1483-28EC-99F9-1686B669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76A992-DE5B-3540-8386-4C231130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5A65-090F-450D-A9F3-9BAE0052D8E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3626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5CDBC-4566-B9E5-8E03-C85AF342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FF5CBA-2EBD-2F4D-A745-6567DE48E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3D3898-FC5A-57EA-21E1-A0D086D9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A287-51A8-49E3-A5DF-2623B68DBCD7}" type="datetimeFigureOut">
              <a:rPr lang="fr-BE" smtClean="0"/>
              <a:t>27-03-24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848F58-5334-5545-EF2B-BEE48947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FC04A8-A3C5-99DC-0700-8288C8A6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5A65-090F-450D-A9F3-9BAE0052D8E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9014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5E1B40-07DB-7DC9-EFD0-17F405CE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35659A-78F2-492A-85ED-8D07DD2E6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0C6F39-4ECD-7460-01ED-23604B8F9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8B3CCA-BA48-D499-803B-09A33F14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A287-51A8-49E3-A5DF-2623B68DBCD7}" type="datetimeFigureOut">
              <a:rPr lang="fr-BE" smtClean="0"/>
              <a:t>27-03-24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7F7BC5-56B4-1DD8-6065-E9468385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18BBA3-FDE8-07A2-5104-726C598B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5A65-090F-450D-A9F3-9BAE0052D8E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7328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B88DB-66B9-F523-525F-813F8EC34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7D2AE0-9BA3-DABA-864B-B651344C0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99F467-9903-DDEF-F8BC-2562886EC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CDF804-434B-CB67-E8DB-338E400A3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189E0E6-6A15-9EE8-81F5-2CB1F3B66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3F6EE3E-CD39-C22E-B197-C676D45A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A287-51A8-49E3-A5DF-2623B68DBCD7}" type="datetimeFigureOut">
              <a:rPr lang="fr-BE" smtClean="0"/>
              <a:t>27-03-24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86346B7-5B43-441F-4278-6321A343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B9796AF-D948-937E-1548-796DB943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5A65-090F-450D-A9F3-9BAE0052D8E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6296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1241F7-1847-9638-425C-FACB3A1F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0439F6-AE46-E503-45F0-D4A102277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A287-51A8-49E3-A5DF-2623B68DBCD7}" type="datetimeFigureOut">
              <a:rPr lang="fr-BE" smtClean="0"/>
              <a:t>27-03-24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23ED35-1CE8-EA9F-25B6-C984B2276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782B9D-56DE-079B-3338-57EB45BA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5A65-090F-450D-A9F3-9BAE0052D8E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8569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E86CA8E-54FA-880D-AC34-852D0579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A287-51A8-49E3-A5DF-2623B68DBCD7}" type="datetimeFigureOut">
              <a:rPr lang="fr-BE" smtClean="0"/>
              <a:t>27-03-24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72CC74F-7B73-F22E-AD2B-1AE837D5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5CEE14-03E7-3487-165A-8911FEC4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5A65-090F-450D-A9F3-9BAE0052D8E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648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35CA3-7D7E-465E-F5D0-E18050109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29CEA9-050F-BC3A-0D7A-BA9881845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350374-305B-4C52-5388-ED2F576D5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3A9C6E-C7C2-0A50-DD61-BE60D6C3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A287-51A8-49E3-A5DF-2623B68DBCD7}" type="datetimeFigureOut">
              <a:rPr lang="fr-BE" smtClean="0"/>
              <a:t>27-03-24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2407A3-E98D-44B4-2366-3B9E87A9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48775B-EAB8-F412-4A26-B5FE9AAA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5A65-090F-450D-A9F3-9BAE0052D8E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8931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DCB8E-450E-B2A3-C919-93CA413E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E725523-7409-0418-B9BB-9E9E74257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C34145-CA74-3241-2880-365C7053B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A7C3E2-1E76-5558-A6ED-75106D36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A287-51A8-49E3-A5DF-2623B68DBCD7}" type="datetimeFigureOut">
              <a:rPr lang="fr-BE" smtClean="0"/>
              <a:t>27-03-24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655809-8354-5A5F-88F9-8D781B34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3ECEDA-54BC-80B4-5F48-069876BF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5A65-090F-450D-A9F3-9BAE0052D8E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2668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95A95F3-9BBE-7CFC-B068-57D7CA40B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CBF2C7-EAD5-216B-DF88-04A592C5F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9AD577-9F21-2D75-F5B6-CBBB01ACF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DA287-51A8-49E3-A5DF-2623B68DBCD7}" type="datetimeFigureOut">
              <a:rPr lang="fr-BE" smtClean="0"/>
              <a:t>27-03-24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F669A8-B357-6DF0-8C3E-686DD4940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D4521C-00B9-FCB6-F025-927BB19F7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5A65-090F-450D-A9F3-9BAE0052D8E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1390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08053A0-106A-D59B-1D35-4CECD72C1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3433312" cy="465374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EBAD3EC-FBD6-BBE1-EB7B-991B2A5BD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638583"/>
            <a:ext cx="12192000" cy="221941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6104E9D-F3D2-092C-E39F-B3497A47C93D}"/>
              </a:ext>
            </a:extLst>
          </p:cNvPr>
          <p:cNvSpPr/>
          <p:nvPr/>
        </p:nvSpPr>
        <p:spPr>
          <a:xfrm>
            <a:off x="1069245" y="1104900"/>
            <a:ext cx="873856" cy="27431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47B4AC-4581-AE2E-9E31-1F4A7FD83320}"/>
              </a:ext>
            </a:extLst>
          </p:cNvPr>
          <p:cNvSpPr/>
          <p:nvPr/>
        </p:nvSpPr>
        <p:spPr>
          <a:xfrm>
            <a:off x="93884" y="5120377"/>
            <a:ext cx="9307901" cy="255695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210DD5-ADB3-4123-E5C4-559ADF46C020}"/>
              </a:ext>
            </a:extLst>
          </p:cNvPr>
          <p:cNvSpPr/>
          <p:nvPr/>
        </p:nvSpPr>
        <p:spPr>
          <a:xfrm>
            <a:off x="1069244" y="2449568"/>
            <a:ext cx="927195" cy="35459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3230715-8589-F5C3-246E-D702E8F7023B}"/>
              </a:ext>
            </a:extLst>
          </p:cNvPr>
          <p:cNvSpPr txBox="1"/>
          <p:nvPr/>
        </p:nvSpPr>
        <p:spPr>
          <a:xfrm>
            <a:off x="4988941" y="772600"/>
            <a:ext cx="6194199" cy="3108543"/>
          </a:xfrm>
          <a:prstGeom prst="rect">
            <a:avLst/>
          </a:prstGeom>
          <a:solidFill>
            <a:srgbClr val="2D2D2D"/>
          </a:solidFill>
        </p:spPr>
        <p:txBody>
          <a:bodyPr wrap="square" rtlCol="0">
            <a:spAutoFit/>
          </a:bodyPr>
          <a:lstStyle/>
          <a:p>
            <a:r>
              <a:rPr lang="fr-BE" sz="2800" b="1" dirty="0" err="1">
                <a:solidFill>
                  <a:schemeClr val="bg1">
                    <a:lumMod val="85000"/>
                  </a:schemeClr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FileGator</a:t>
            </a:r>
            <a:r>
              <a:rPr lang="fr-BE" sz="2800" dirty="0">
                <a:solidFill>
                  <a:schemeClr val="bg1">
                    <a:lumMod val="85000"/>
                  </a:schemeClr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:</a:t>
            </a:r>
          </a:p>
          <a:p>
            <a:r>
              <a:rPr lang="fr-BE" sz="2800" dirty="0">
                <a:solidFill>
                  <a:schemeClr val="bg1">
                    <a:lumMod val="85000"/>
                  </a:schemeClr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 + </a:t>
            </a:r>
            <a:r>
              <a:rPr lang="fr-BE" sz="2800" b="1" dirty="0">
                <a:solidFill>
                  <a:srgbClr val="FFFF00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Projet PO</a:t>
            </a:r>
          </a:p>
          <a:p>
            <a:r>
              <a:rPr lang="fr-BE" sz="2800" dirty="0">
                <a:solidFill>
                  <a:schemeClr val="bg1">
                    <a:lumMod val="85000"/>
                  </a:schemeClr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 | + </a:t>
            </a:r>
            <a:r>
              <a:rPr lang="fr-BE" sz="2800" dirty="0" err="1">
                <a:solidFill>
                  <a:schemeClr val="bg1">
                    <a:lumMod val="85000"/>
                  </a:schemeClr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maps</a:t>
            </a:r>
            <a:endParaRPr lang="fr-BE" sz="2800" dirty="0">
              <a:solidFill>
                <a:schemeClr val="bg1">
                  <a:lumMod val="85000"/>
                </a:schemeClr>
              </a:solidFill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r>
              <a:rPr lang="fr-BE" sz="2800" dirty="0">
                <a:solidFill>
                  <a:schemeClr val="bg1">
                    <a:lumMod val="85000"/>
                  </a:schemeClr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 | |  + cepes_tir_c33</a:t>
            </a:r>
          </a:p>
          <a:p>
            <a:r>
              <a:rPr lang="fr-BE" sz="2800" dirty="0">
                <a:solidFill>
                  <a:schemeClr val="bg1">
                    <a:lumMod val="85000"/>
                  </a:schemeClr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 | + </a:t>
            </a:r>
            <a:r>
              <a:rPr lang="fr-BE" sz="2800" dirty="0" err="1">
                <a:solidFill>
                  <a:schemeClr val="bg1">
                    <a:lumMod val="85000"/>
                  </a:schemeClr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tilesets</a:t>
            </a:r>
            <a:endParaRPr lang="fr-BE" sz="2800" dirty="0">
              <a:solidFill>
                <a:schemeClr val="bg1">
                  <a:lumMod val="85000"/>
                </a:schemeClr>
              </a:solidFill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r>
              <a:rPr lang="fr-BE" sz="2800" dirty="0">
                <a:solidFill>
                  <a:schemeClr val="bg1">
                    <a:lumMod val="85000"/>
                  </a:schemeClr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 | |  + </a:t>
            </a:r>
            <a:r>
              <a:rPr lang="fr-BE" sz="2800" dirty="0" err="1">
                <a:solidFill>
                  <a:schemeClr val="bg1">
                    <a:lumMod val="85000"/>
                  </a:schemeClr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interiors</a:t>
            </a:r>
            <a:endParaRPr lang="fr-BE" sz="2800" dirty="0">
              <a:solidFill>
                <a:schemeClr val="bg1">
                  <a:lumMod val="85000"/>
                </a:schemeClr>
              </a:solidFill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r>
              <a:rPr lang="fr-BE" sz="2800" dirty="0">
                <a:solidFill>
                  <a:schemeClr val="bg1">
                    <a:lumMod val="85000"/>
                  </a:schemeClr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 | |  + </a:t>
            </a:r>
            <a:r>
              <a:rPr lang="fr-BE" sz="2800" dirty="0" err="1">
                <a:solidFill>
                  <a:schemeClr val="bg1">
                    <a:lumMod val="85000"/>
                  </a:schemeClr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exteriors</a:t>
            </a:r>
            <a:endParaRPr lang="fr-BE" sz="2800" dirty="0">
              <a:solidFill>
                <a:schemeClr val="bg1">
                  <a:lumMod val="85000"/>
                </a:schemeClr>
              </a:solidFill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90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7FF3F9C4-20DC-21A2-6336-B89B012A3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5034729"/>
            <a:ext cx="12192000" cy="183354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3D6F89D-0F02-7BB4-9314-D682A3CC7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-1"/>
            <a:ext cx="3234908" cy="50761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6104E9D-F3D2-092C-E39F-B3497A47C93D}"/>
              </a:ext>
            </a:extLst>
          </p:cNvPr>
          <p:cNvSpPr/>
          <p:nvPr/>
        </p:nvSpPr>
        <p:spPr>
          <a:xfrm>
            <a:off x="628355" y="808660"/>
            <a:ext cx="873856" cy="27431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47B4AC-4581-AE2E-9E31-1F4A7FD83320}"/>
              </a:ext>
            </a:extLst>
          </p:cNvPr>
          <p:cNvSpPr/>
          <p:nvPr/>
        </p:nvSpPr>
        <p:spPr>
          <a:xfrm>
            <a:off x="4218317" y="5585972"/>
            <a:ext cx="3717985" cy="365531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210DD5-ADB3-4123-E5C4-559ADF46C020}"/>
              </a:ext>
            </a:extLst>
          </p:cNvPr>
          <p:cNvSpPr/>
          <p:nvPr/>
        </p:nvSpPr>
        <p:spPr>
          <a:xfrm>
            <a:off x="600611" y="4813711"/>
            <a:ext cx="927195" cy="24773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3230715-8589-F5C3-246E-D702E8F7023B}"/>
              </a:ext>
            </a:extLst>
          </p:cNvPr>
          <p:cNvSpPr txBox="1"/>
          <p:nvPr/>
        </p:nvSpPr>
        <p:spPr>
          <a:xfrm>
            <a:off x="6077309" y="486256"/>
            <a:ext cx="3002280" cy="2246769"/>
          </a:xfrm>
          <a:prstGeom prst="rect">
            <a:avLst/>
          </a:prstGeom>
          <a:solidFill>
            <a:srgbClr val="2D2D2D"/>
          </a:solidFill>
        </p:spPr>
        <p:txBody>
          <a:bodyPr wrap="square" rtlCol="0">
            <a:spAutoFit/>
          </a:bodyPr>
          <a:lstStyle/>
          <a:p>
            <a:r>
              <a:rPr lang="fr-BE" sz="2800" b="1" dirty="0" err="1">
                <a:solidFill>
                  <a:schemeClr val="bg1">
                    <a:lumMod val="85000"/>
                  </a:schemeClr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FileGator</a:t>
            </a:r>
            <a:r>
              <a:rPr lang="fr-BE" sz="2800" dirty="0">
                <a:solidFill>
                  <a:schemeClr val="bg1">
                    <a:lumMod val="85000"/>
                  </a:schemeClr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:</a:t>
            </a:r>
          </a:p>
          <a:p>
            <a:r>
              <a:rPr lang="fr-BE" sz="2800" dirty="0">
                <a:solidFill>
                  <a:schemeClr val="bg1">
                    <a:lumMod val="85000"/>
                  </a:schemeClr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 + Projet PO</a:t>
            </a:r>
          </a:p>
          <a:p>
            <a:r>
              <a:rPr lang="fr-BE" sz="2800" dirty="0">
                <a:solidFill>
                  <a:schemeClr val="bg1">
                    <a:lumMod val="85000"/>
                  </a:schemeClr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   + </a:t>
            </a:r>
            <a:r>
              <a:rPr lang="fr-BE" sz="2800" dirty="0" err="1">
                <a:solidFill>
                  <a:schemeClr val="bg1">
                    <a:lumMod val="85000"/>
                  </a:schemeClr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maps</a:t>
            </a:r>
            <a:endParaRPr lang="fr-BE" sz="2800" dirty="0">
              <a:solidFill>
                <a:schemeClr val="bg1">
                  <a:lumMod val="85000"/>
                </a:schemeClr>
              </a:solidFill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r>
              <a:rPr lang="fr-BE" sz="2800" dirty="0">
                <a:solidFill>
                  <a:schemeClr val="bg1">
                    <a:lumMod val="85000"/>
                  </a:schemeClr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   + </a:t>
            </a:r>
            <a:r>
              <a:rPr lang="fr-BE" sz="2800" dirty="0" err="1">
                <a:solidFill>
                  <a:schemeClr val="bg1">
                    <a:lumMod val="85000"/>
                  </a:schemeClr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tilesets</a:t>
            </a:r>
            <a:endParaRPr lang="fr-BE" sz="2800" dirty="0">
              <a:solidFill>
                <a:schemeClr val="bg1">
                  <a:lumMod val="85000"/>
                </a:schemeClr>
              </a:solidFill>
              <a:latin typeface="Anonymous Pro" panose="02060609030202000504" pitchFamily="49" charset="0"/>
              <a:ea typeface="Anonymous Pro" panose="02060609030202000504" pitchFamily="49" charset="0"/>
            </a:endParaRPr>
          </a:p>
          <a:p>
            <a:r>
              <a:rPr lang="fr-BE" sz="2800" dirty="0">
                <a:solidFill>
                  <a:schemeClr val="bg1">
                    <a:lumMod val="85000"/>
                  </a:schemeClr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    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EF5436B-4AAE-075E-D621-ECEFD5CCDF3B}"/>
              </a:ext>
            </a:extLst>
          </p:cNvPr>
          <p:cNvCxnSpPr/>
          <p:nvPr/>
        </p:nvCxnSpPr>
        <p:spPr>
          <a:xfrm>
            <a:off x="284672" y="431321"/>
            <a:ext cx="779537" cy="0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9FF5A6C-3FCA-5F5D-EC30-7A9A03B1E472}"/>
              </a:ext>
            </a:extLst>
          </p:cNvPr>
          <p:cNvCxnSpPr/>
          <p:nvPr/>
        </p:nvCxnSpPr>
        <p:spPr>
          <a:xfrm>
            <a:off x="586801" y="4405225"/>
            <a:ext cx="779537" cy="0"/>
          </a:xfrm>
          <a:prstGeom prst="lin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B2E120F-2D0F-EAAF-C532-87CD0269CA45}"/>
              </a:ext>
            </a:extLst>
          </p:cNvPr>
          <p:cNvSpPr txBox="1"/>
          <p:nvPr/>
        </p:nvSpPr>
        <p:spPr>
          <a:xfrm>
            <a:off x="3545456" y="3856345"/>
            <a:ext cx="8465387" cy="523220"/>
          </a:xfrm>
          <a:prstGeom prst="rect">
            <a:avLst/>
          </a:prstGeom>
          <a:solidFill>
            <a:srgbClr val="2D2D2D"/>
          </a:solidFill>
        </p:spPr>
        <p:txBody>
          <a:bodyPr wrap="square" rtlCol="0">
            <a:spAutoFit/>
          </a:bodyPr>
          <a:lstStyle/>
          <a:p>
            <a:r>
              <a:rPr lang="fr-BE" sz="2800" b="1" dirty="0">
                <a:solidFill>
                  <a:schemeClr val="bg1">
                    <a:lumMod val="85000"/>
                  </a:schemeClr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https://elements.envato.com/fr/audio/8bit</a:t>
            </a:r>
            <a:endParaRPr lang="fr-BE" sz="2800" dirty="0">
              <a:solidFill>
                <a:schemeClr val="bg1">
                  <a:lumMod val="85000"/>
                </a:schemeClr>
              </a:solidFill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6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00E343-B053-9CA4-129C-5548C86A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A8730-711C-E37D-124D-6826BA3A7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905809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59</Words>
  <Application>Microsoft Office PowerPoint</Application>
  <PresentationFormat>Grand écran</PresentationFormat>
  <Paragraphs>13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Anonymous Pro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5</cp:revision>
  <dcterms:created xsi:type="dcterms:W3CDTF">2024-03-20T08:03:37Z</dcterms:created>
  <dcterms:modified xsi:type="dcterms:W3CDTF">2024-03-27T07:08:09Z</dcterms:modified>
</cp:coreProperties>
</file>